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6" r:id="rId4"/>
    <p:sldId id="267" r:id="rId5"/>
    <p:sldId id="259" r:id="rId6"/>
    <p:sldId id="264" r:id="rId7"/>
    <p:sldId id="26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LI KADAM" userId="33948d1c66284ddd" providerId="LiveId" clId="{F85CA6E3-B9E6-4144-972E-2670DEA697B9}"/>
    <pc:docChg chg="undo redo custSel delSld modSld">
      <pc:chgData name="VAISHALI KADAM" userId="33948d1c66284ddd" providerId="LiveId" clId="{F85CA6E3-B9E6-4144-972E-2670DEA697B9}" dt="2023-07-09T17:00:27.961" v="832" actId="21"/>
      <pc:docMkLst>
        <pc:docMk/>
      </pc:docMkLst>
      <pc:sldChg chg="addSp delSp modSp mod">
        <pc:chgData name="VAISHALI KADAM" userId="33948d1c66284ddd" providerId="LiveId" clId="{F85CA6E3-B9E6-4144-972E-2670DEA697B9}" dt="2023-06-29T17:50:51.563" v="7" actId="14100"/>
        <pc:sldMkLst>
          <pc:docMk/>
          <pc:sldMk cId="1478729324" sldId="257"/>
        </pc:sldMkLst>
        <pc:spChg chg="mod">
          <ac:chgData name="VAISHALI KADAM" userId="33948d1c66284ddd" providerId="LiveId" clId="{F85CA6E3-B9E6-4144-972E-2670DEA697B9}" dt="2023-06-29T17:50:51.563" v="7" actId="14100"/>
          <ac:spMkLst>
            <pc:docMk/>
            <pc:sldMk cId="1478729324" sldId="257"/>
            <ac:spMk id="2" creationId="{04D63B57-2B6C-4AEF-AA4E-F393A4E8B2DF}"/>
          </ac:spMkLst>
        </pc:spChg>
        <pc:picChg chg="del">
          <ac:chgData name="VAISHALI KADAM" userId="33948d1c66284ddd" providerId="LiveId" clId="{F85CA6E3-B9E6-4144-972E-2670DEA697B9}" dt="2023-06-29T17:50:14.774" v="0" actId="478"/>
          <ac:picMkLst>
            <pc:docMk/>
            <pc:sldMk cId="1478729324" sldId="257"/>
            <ac:picMk id="4" creationId="{C42A77A2-95AE-BEC3-CB37-9E66834B150D}"/>
          </ac:picMkLst>
        </pc:picChg>
        <pc:picChg chg="add mod">
          <ac:chgData name="VAISHALI KADAM" userId="33948d1c66284ddd" providerId="LiveId" clId="{F85CA6E3-B9E6-4144-972E-2670DEA697B9}" dt="2023-06-29T17:50:49.037" v="6" actId="14100"/>
          <ac:picMkLst>
            <pc:docMk/>
            <pc:sldMk cId="1478729324" sldId="257"/>
            <ac:picMk id="6" creationId="{4FA5A4AB-E256-72A1-225D-A458A516614A}"/>
          </ac:picMkLst>
        </pc:picChg>
      </pc:sldChg>
      <pc:sldChg chg="addSp delSp modSp mod">
        <pc:chgData name="VAISHALI KADAM" userId="33948d1c66284ddd" providerId="LiveId" clId="{F85CA6E3-B9E6-4144-972E-2670DEA697B9}" dt="2023-07-09T16:16:51.616" v="826" actId="113"/>
        <pc:sldMkLst>
          <pc:docMk/>
          <pc:sldMk cId="692051200" sldId="258"/>
        </pc:sldMkLst>
        <pc:spChg chg="mod">
          <ac:chgData name="VAISHALI KADAM" userId="33948d1c66284ddd" providerId="LiveId" clId="{F85CA6E3-B9E6-4144-972E-2670DEA697B9}" dt="2023-07-09T16:16:51.616" v="826" actId="113"/>
          <ac:spMkLst>
            <pc:docMk/>
            <pc:sldMk cId="692051200" sldId="258"/>
            <ac:spMk id="2" creationId="{37EE77F0-EED0-9091-1F97-C1EFACBA8E1C}"/>
          </ac:spMkLst>
        </pc:spChg>
        <pc:spChg chg="mod">
          <ac:chgData name="VAISHALI KADAM" userId="33948d1c66284ddd" providerId="LiveId" clId="{F85CA6E3-B9E6-4144-972E-2670DEA697B9}" dt="2023-06-29T18:22:36.421" v="351"/>
          <ac:spMkLst>
            <pc:docMk/>
            <pc:sldMk cId="692051200" sldId="258"/>
            <ac:spMk id="5" creationId="{58B8F135-24D5-782B-322F-000827A6658F}"/>
          </ac:spMkLst>
        </pc:spChg>
        <pc:spChg chg="mod">
          <ac:chgData name="VAISHALI KADAM" userId="33948d1c66284ddd" providerId="LiveId" clId="{F85CA6E3-B9E6-4144-972E-2670DEA697B9}" dt="2023-06-29T18:22:36.421" v="351"/>
          <ac:spMkLst>
            <pc:docMk/>
            <pc:sldMk cId="692051200" sldId="258"/>
            <ac:spMk id="7" creationId="{8F6DD3D3-A735-5498-166C-68855BA06BF0}"/>
          </ac:spMkLst>
        </pc:spChg>
        <pc:spChg chg="mod">
          <ac:chgData name="VAISHALI KADAM" userId="33948d1c66284ddd" providerId="LiveId" clId="{F85CA6E3-B9E6-4144-972E-2670DEA697B9}" dt="2023-06-29T18:22:36.421" v="351"/>
          <ac:spMkLst>
            <pc:docMk/>
            <pc:sldMk cId="692051200" sldId="258"/>
            <ac:spMk id="8" creationId="{1E399EF5-C4B6-5CBF-855F-A6060DF59616}"/>
          </ac:spMkLst>
        </pc:spChg>
        <pc:spChg chg="mod">
          <ac:chgData name="VAISHALI KADAM" userId="33948d1c66284ddd" providerId="LiveId" clId="{F85CA6E3-B9E6-4144-972E-2670DEA697B9}" dt="2023-06-29T18:22:36.421" v="351"/>
          <ac:spMkLst>
            <pc:docMk/>
            <pc:sldMk cId="692051200" sldId="258"/>
            <ac:spMk id="9" creationId="{5CC72F16-44E8-FD04-AFBA-DA1ABE63D00A}"/>
          </ac:spMkLst>
        </pc:spChg>
        <pc:spChg chg="mod">
          <ac:chgData name="VAISHALI KADAM" userId="33948d1c66284ddd" providerId="LiveId" clId="{F85CA6E3-B9E6-4144-972E-2670DEA697B9}" dt="2023-06-29T18:22:36.421" v="351"/>
          <ac:spMkLst>
            <pc:docMk/>
            <pc:sldMk cId="692051200" sldId="258"/>
            <ac:spMk id="10" creationId="{562ED49B-2EF4-7E5C-B35D-BD83D544D94A}"/>
          </ac:spMkLst>
        </pc:spChg>
        <pc:spChg chg="mod">
          <ac:chgData name="VAISHALI KADAM" userId="33948d1c66284ddd" providerId="LiveId" clId="{F85CA6E3-B9E6-4144-972E-2670DEA697B9}" dt="2023-06-29T18:22:36.421" v="351"/>
          <ac:spMkLst>
            <pc:docMk/>
            <pc:sldMk cId="692051200" sldId="258"/>
            <ac:spMk id="11" creationId="{7A5B1D65-3C09-A1E9-A8DD-90CBEBE830DF}"/>
          </ac:spMkLst>
        </pc:spChg>
        <pc:spChg chg="mod">
          <ac:chgData name="VAISHALI KADAM" userId="33948d1c66284ddd" providerId="LiveId" clId="{F85CA6E3-B9E6-4144-972E-2670DEA697B9}" dt="2023-06-29T18:22:36.421" v="351"/>
          <ac:spMkLst>
            <pc:docMk/>
            <pc:sldMk cId="692051200" sldId="258"/>
            <ac:spMk id="12" creationId="{FF294358-A6B8-0D8E-29D9-D6EDE6C65A5F}"/>
          </ac:spMkLst>
        </pc:spChg>
        <pc:spChg chg="mod">
          <ac:chgData name="VAISHALI KADAM" userId="33948d1c66284ddd" providerId="LiveId" clId="{F85CA6E3-B9E6-4144-972E-2670DEA697B9}" dt="2023-06-29T18:22:36.421" v="351"/>
          <ac:spMkLst>
            <pc:docMk/>
            <pc:sldMk cId="692051200" sldId="258"/>
            <ac:spMk id="13" creationId="{EC363C7E-641F-CE7E-0F16-6DD886911E69}"/>
          </ac:spMkLst>
        </pc:spChg>
        <pc:spChg chg="mod">
          <ac:chgData name="VAISHALI KADAM" userId="33948d1c66284ddd" providerId="LiveId" clId="{F85CA6E3-B9E6-4144-972E-2670DEA697B9}" dt="2023-06-29T18:22:36.421" v="351"/>
          <ac:spMkLst>
            <pc:docMk/>
            <pc:sldMk cId="692051200" sldId="258"/>
            <ac:spMk id="14" creationId="{338FF846-92AC-05EB-F5F0-23FCDBA12987}"/>
          </ac:spMkLst>
        </pc:spChg>
        <pc:spChg chg="mod">
          <ac:chgData name="VAISHALI KADAM" userId="33948d1c66284ddd" providerId="LiveId" clId="{F85CA6E3-B9E6-4144-972E-2670DEA697B9}" dt="2023-06-29T18:22:36.421" v="351"/>
          <ac:spMkLst>
            <pc:docMk/>
            <pc:sldMk cId="692051200" sldId="258"/>
            <ac:spMk id="15" creationId="{0947F181-707D-8129-6E8D-B8D10A81F1CB}"/>
          </ac:spMkLst>
        </pc:spChg>
        <pc:spChg chg="mod">
          <ac:chgData name="VAISHALI KADAM" userId="33948d1c66284ddd" providerId="LiveId" clId="{F85CA6E3-B9E6-4144-972E-2670DEA697B9}" dt="2023-06-29T18:22:36.421" v="351"/>
          <ac:spMkLst>
            <pc:docMk/>
            <pc:sldMk cId="692051200" sldId="258"/>
            <ac:spMk id="16" creationId="{E965B064-BEF4-819A-B185-6B1BAF6FA7EC}"/>
          </ac:spMkLst>
        </pc:spChg>
        <pc:spChg chg="mod">
          <ac:chgData name="VAISHALI KADAM" userId="33948d1c66284ddd" providerId="LiveId" clId="{F85CA6E3-B9E6-4144-972E-2670DEA697B9}" dt="2023-06-29T18:22:36.421" v="351"/>
          <ac:spMkLst>
            <pc:docMk/>
            <pc:sldMk cId="692051200" sldId="258"/>
            <ac:spMk id="17" creationId="{E7DADC4E-8532-C16A-BC26-28FAC6BF567B}"/>
          </ac:spMkLst>
        </pc:spChg>
        <pc:spChg chg="mod">
          <ac:chgData name="VAISHALI KADAM" userId="33948d1c66284ddd" providerId="LiveId" clId="{F85CA6E3-B9E6-4144-972E-2670DEA697B9}" dt="2023-06-29T18:22:36.421" v="351"/>
          <ac:spMkLst>
            <pc:docMk/>
            <pc:sldMk cId="692051200" sldId="258"/>
            <ac:spMk id="18" creationId="{9D6819CA-FF19-F94F-4536-577FF22554B5}"/>
          </ac:spMkLst>
        </pc:spChg>
        <pc:spChg chg="mod">
          <ac:chgData name="VAISHALI KADAM" userId="33948d1c66284ddd" providerId="LiveId" clId="{F85CA6E3-B9E6-4144-972E-2670DEA697B9}" dt="2023-06-29T18:22:36.421" v="351"/>
          <ac:spMkLst>
            <pc:docMk/>
            <pc:sldMk cId="692051200" sldId="258"/>
            <ac:spMk id="19" creationId="{6C76728F-E55B-98C3-A4B9-99B2E6A60A67}"/>
          </ac:spMkLst>
        </pc:spChg>
        <pc:spChg chg="mod">
          <ac:chgData name="VAISHALI KADAM" userId="33948d1c66284ddd" providerId="LiveId" clId="{F85CA6E3-B9E6-4144-972E-2670DEA697B9}" dt="2023-06-29T18:22:36.421" v="351"/>
          <ac:spMkLst>
            <pc:docMk/>
            <pc:sldMk cId="692051200" sldId="258"/>
            <ac:spMk id="20" creationId="{09DFA6F7-6912-6AE2-A6FE-425017872D07}"/>
          </ac:spMkLst>
        </pc:spChg>
        <pc:spChg chg="mod">
          <ac:chgData name="VAISHALI KADAM" userId="33948d1c66284ddd" providerId="LiveId" clId="{F85CA6E3-B9E6-4144-972E-2670DEA697B9}" dt="2023-06-29T18:22:36.421" v="351"/>
          <ac:spMkLst>
            <pc:docMk/>
            <pc:sldMk cId="692051200" sldId="258"/>
            <ac:spMk id="21" creationId="{A77CA041-CC4A-D114-B2E5-C3DE576B52CA}"/>
          </ac:spMkLst>
        </pc:spChg>
        <pc:spChg chg="mod">
          <ac:chgData name="VAISHALI KADAM" userId="33948d1c66284ddd" providerId="LiveId" clId="{F85CA6E3-B9E6-4144-972E-2670DEA697B9}" dt="2023-06-29T18:22:36.421" v="351"/>
          <ac:spMkLst>
            <pc:docMk/>
            <pc:sldMk cId="692051200" sldId="258"/>
            <ac:spMk id="22" creationId="{9255A2B6-782F-B7F1-A686-D7168113E877}"/>
          </ac:spMkLst>
        </pc:spChg>
        <pc:spChg chg="mod">
          <ac:chgData name="VAISHALI KADAM" userId="33948d1c66284ddd" providerId="LiveId" clId="{F85CA6E3-B9E6-4144-972E-2670DEA697B9}" dt="2023-06-29T18:22:36.421" v="351"/>
          <ac:spMkLst>
            <pc:docMk/>
            <pc:sldMk cId="692051200" sldId="258"/>
            <ac:spMk id="23" creationId="{2996BCF4-FD38-7E1A-5F91-C5F578620A9A}"/>
          </ac:spMkLst>
        </pc:spChg>
        <pc:spChg chg="mod">
          <ac:chgData name="VAISHALI KADAM" userId="33948d1c66284ddd" providerId="LiveId" clId="{F85CA6E3-B9E6-4144-972E-2670DEA697B9}" dt="2023-06-29T18:22:52.545" v="355"/>
          <ac:spMkLst>
            <pc:docMk/>
            <pc:sldMk cId="692051200" sldId="258"/>
            <ac:spMk id="26" creationId="{C760DB27-10C1-BB22-118E-ED2AD8345535}"/>
          </ac:spMkLst>
        </pc:spChg>
        <pc:spChg chg="mod">
          <ac:chgData name="VAISHALI KADAM" userId="33948d1c66284ddd" providerId="LiveId" clId="{F85CA6E3-B9E6-4144-972E-2670DEA697B9}" dt="2023-06-29T18:22:52.545" v="355"/>
          <ac:spMkLst>
            <pc:docMk/>
            <pc:sldMk cId="692051200" sldId="258"/>
            <ac:spMk id="27" creationId="{AB16D215-D86A-D2C2-BE38-39C68F3E654B}"/>
          </ac:spMkLst>
        </pc:spChg>
        <pc:spChg chg="mod">
          <ac:chgData name="VAISHALI KADAM" userId="33948d1c66284ddd" providerId="LiveId" clId="{F85CA6E3-B9E6-4144-972E-2670DEA697B9}" dt="2023-06-29T18:22:52.545" v="355"/>
          <ac:spMkLst>
            <pc:docMk/>
            <pc:sldMk cId="692051200" sldId="258"/>
            <ac:spMk id="28" creationId="{513C7C14-5A37-E688-CBFA-9AA8EF2069E0}"/>
          </ac:spMkLst>
        </pc:spChg>
        <pc:spChg chg="mod">
          <ac:chgData name="VAISHALI KADAM" userId="33948d1c66284ddd" providerId="LiveId" clId="{F85CA6E3-B9E6-4144-972E-2670DEA697B9}" dt="2023-06-29T18:22:52.545" v="355"/>
          <ac:spMkLst>
            <pc:docMk/>
            <pc:sldMk cId="692051200" sldId="258"/>
            <ac:spMk id="29" creationId="{2832E7FE-49C9-A7B3-3447-389AAD6C279D}"/>
          </ac:spMkLst>
        </pc:spChg>
        <pc:spChg chg="mod">
          <ac:chgData name="VAISHALI KADAM" userId="33948d1c66284ddd" providerId="LiveId" clId="{F85CA6E3-B9E6-4144-972E-2670DEA697B9}" dt="2023-06-29T18:22:52.545" v="355"/>
          <ac:spMkLst>
            <pc:docMk/>
            <pc:sldMk cId="692051200" sldId="258"/>
            <ac:spMk id="30" creationId="{F2AE0272-B068-207E-6A8C-06BB243B5A0F}"/>
          </ac:spMkLst>
        </pc:spChg>
        <pc:spChg chg="mod">
          <ac:chgData name="VAISHALI KADAM" userId="33948d1c66284ddd" providerId="LiveId" clId="{F85CA6E3-B9E6-4144-972E-2670DEA697B9}" dt="2023-06-29T18:22:52.545" v="355"/>
          <ac:spMkLst>
            <pc:docMk/>
            <pc:sldMk cId="692051200" sldId="258"/>
            <ac:spMk id="31" creationId="{A84BB477-49EB-0E04-82BD-CC4A0C62CE2A}"/>
          </ac:spMkLst>
        </pc:spChg>
        <pc:spChg chg="mod">
          <ac:chgData name="VAISHALI KADAM" userId="33948d1c66284ddd" providerId="LiveId" clId="{F85CA6E3-B9E6-4144-972E-2670DEA697B9}" dt="2023-06-29T18:22:52.545" v="355"/>
          <ac:spMkLst>
            <pc:docMk/>
            <pc:sldMk cId="692051200" sldId="258"/>
            <ac:spMk id="32" creationId="{DC81B15B-3CE7-05F6-ADFA-786D97B9CBE5}"/>
          </ac:spMkLst>
        </pc:spChg>
        <pc:spChg chg="mod">
          <ac:chgData name="VAISHALI KADAM" userId="33948d1c66284ddd" providerId="LiveId" clId="{F85CA6E3-B9E6-4144-972E-2670DEA697B9}" dt="2023-06-29T18:22:52.545" v="355"/>
          <ac:spMkLst>
            <pc:docMk/>
            <pc:sldMk cId="692051200" sldId="258"/>
            <ac:spMk id="33" creationId="{685A3AD2-42B1-DBD0-D8F0-139EC2D33FF2}"/>
          </ac:spMkLst>
        </pc:spChg>
        <pc:spChg chg="mod">
          <ac:chgData name="VAISHALI KADAM" userId="33948d1c66284ddd" providerId="LiveId" clId="{F85CA6E3-B9E6-4144-972E-2670DEA697B9}" dt="2023-06-29T18:22:52.545" v="355"/>
          <ac:spMkLst>
            <pc:docMk/>
            <pc:sldMk cId="692051200" sldId="258"/>
            <ac:spMk id="34" creationId="{07760D26-DA0A-A06D-E5B6-396895B67277}"/>
          </ac:spMkLst>
        </pc:spChg>
        <pc:spChg chg="mod">
          <ac:chgData name="VAISHALI KADAM" userId="33948d1c66284ddd" providerId="LiveId" clId="{F85CA6E3-B9E6-4144-972E-2670DEA697B9}" dt="2023-06-29T18:22:52.545" v="355"/>
          <ac:spMkLst>
            <pc:docMk/>
            <pc:sldMk cId="692051200" sldId="258"/>
            <ac:spMk id="35" creationId="{9777C9C7-010C-94EA-A47F-2DF04459207E}"/>
          </ac:spMkLst>
        </pc:spChg>
        <pc:spChg chg="mod">
          <ac:chgData name="VAISHALI KADAM" userId="33948d1c66284ddd" providerId="LiveId" clId="{F85CA6E3-B9E6-4144-972E-2670DEA697B9}" dt="2023-06-29T18:22:52.545" v="355"/>
          <ac:spMkLst>
            <pc:docMk/>
            <pc:sldMk cId="692051200" sldId="258"/>
            <ac:spMk id="36" creationId="{E9236141-6A2C-3253-9000-17C46FA1E7B8}"/>
          </ac:spMkLst>
        </pc:spChg>
        <pc:spChg chg="mod">
          <ac:chgData name="VAISHALI KADAM" userId="33948d1c66284ddd" providerId="LiveId" clId="{F85CA6E3-B9E6-4144-972E-2670DEA697B9}" dt="2023-06-29T18:22:52.545" v="355"/>
          <ac:spMkLst>
            <pc:docMk/>
            <pc:sldMk cId="692051200" sldId="258"/>
            <ac:spMk id="37" creationId="{674187DF-75AF-F5B9-2D26-EC478695A083}"/>
          </ac:spMkLst>
        </pc:spChg>
        <pc:spChg chg="mod">
          <ac:chgData name="VAISHALI KADAM" userId="33948d1c66284ddd" providerId="LiveId" clId="{F85CA6E3-B9E6-4144-972E-2670DEA697B9}" dt="2023-06-29T18:22:52.545" v="355"/>
          <ac:spMkLst>
            <pc:docMk/>
            <pc:sldMk cId="692051200" sldId="258"/>
            <ac:spMk id="38" creationId="{2A5EA572-7AA3-F3BB-0375-EA5409492455}"/>
          </ac:spMkLst>
        </pc:spChg>
        <pc:spChg chg="mod">
          <ac:chgData name="VAISHALI KADAM" userId="33948d1c66284ddd" providerId="LiveId" clId="{F85CA6E3-B9E6-4144-972E-2670DEA697B9}" dt="2023-06-29T18:22:52.545" v="355"/>
          <ac:spMkLst>
            <pc:docMk/>
            <pc:sldMk cId="692051200" sldId="258"/>
            <ac:spMk id="39" creationId="{6028746F-BA5D-3ACF-23E0-6544928E73DA}"/>
          </ac:spMkLst>
        </pc:spChg>
        <pc:spChg chg="mod">
          <ac:chgData name="VAISHALI KADAM" userId="33948d1c66284ddd" providerId="LiveId" clId="{F85CA6E3-B9E6-4144-972E-2670DEA697B9}" dt="2023-06-29T18:22:52.545" v="355"/>
          <ac:spMkLst>
            <pc:docMk/>
            <pc:sldMk cId="692051200" sldId="258"/>
            <ac:spMk id="40" creationId="{9DE4216D-F05D-A075-0AB3-C016B0078487}"/>
          </ac:spMkLst>
        </pc:spChg>
        <pc:spChg chg="mod">
          <ac:chgData name="VAISHALI KADAM" userId="33948d1c66284ddd" providerId="LiveId" clId="{F85CA6E3-B9E6-4144-972E-2670DEA697B9}" dt="2023-06-29T18:22:52.545" v="355"/>
          <ac:spMkLst>
            <pc:docMk/>
            <pc:sldMk cId="692051200" sldId="258"/>
            <ac:spMk id="41" creationId="{E2192DDE-6DAB-352D-4B3E-595339858F39}"/>
          </ac:spMkLst>
        </pc:spChg>
        <pc:spChg chg="mod">
          <ac:chgData name="VAISHALI KADAM" userId="33948d1c66284ddd" providerId="LiveId" clId="{F85CA6E3-B9E6-4144-972E-2670DEA697B9}" dt="2023-06-29T18:22:52.545" v="355"/>
          <ac:spMkLst>
            <pc:docMk/>
            <pc:sldMk cId="692051200" sldId="258"/>
            <ac:spMk id="42" creationId="{F0F65B55-FF80-B5EF-ADDE-AA4B30004AE9}"/>
          </ac:spMkLst>
        </pc:spChg>
        <pc:spChg chg="mod">
          <ac:chgData name="VAISHALI KADAM" userId="33948d1c66284ddd" providerId="LiveId" clId="{F85CA6E3-B9E6-4144-972E-2670DEA697B9}" dt="2023-06-29T18:22:52.545" v="355"/>
          <ac:spMkLst>
            <pc:docMk/>
            <pc:sldMk cId="692051200" sldId="258"/>
            <ac:spMk id="43" creationId="{6E2B933C-308A-3E0C-4D81-05567155A38C}"/>
          </ac:spMkLst>
        </pc:spChg>
        <pc:spChg chg="mod">
          <ac:chgData name="VAISHALI KADAM" userId="33948d1c66284ddd" providerId="LiveId" clId="{F85CA6E3-B9E6-4144-972E-2670DEA697B9}" dt="2023-06-29T18:31:14.287" v="411"/>
          <ac:spMkLst>
            <pc:docMk/>
            <pc:sldMk cId="692051200" sldId="258"/>
            <ac:spMk id="46" creationId="{0D9975D6-9822-CFA1-FEFC-BF49B14495D8}"/>
          </ac:spMkLst>
        </pc:spChg>
        <pc:spChg chg="mod">
          <ac:chgData name="VAISHALI KADAM" userId="33948d1c66284ddd" providerId="LiveId" clId="{F85CA6E3-B9E6-4144-972E-2670DEA697B9}" dt="2023-06-29T18:31:14.287" v="411"/>
          <ac:spMkLst>
            <pc:docMk/>
            <pc:sldMk cId="692051200" sldId="258"/>
            <ac:spMk id="47" creationId="{EAAE258A-CC4C-A748-0E49-68503A672E2D}"/>
          </ac:spMkLst>
        </pc:spChg>
        <pc:spChg chg="mod">
          <ac:chgData name="VAISHALI KADAM" userId="33948d1c66284ddd" providerId="LiveId" clId="{F85CA6E3-B9E6-4144-972E-2670DEA697B9}" dt="2023-06-29T18:31:14.287" v="411"/>
          <ac:spMkLst>
            <pc:docMk/>
            <pc:sldMk cId="692051200" sldId="258"/>
            <ac:spMk id="48" creationId="{7480B2AB-4F0A-7C59-FC86-EB2DE53EE7B0}"/>
          </ac:spMkLst>
        </pc:spChg>
        <pc:spChg chg="mod">
          <ac:chgData name="VAISHALI KADAM" userId="33948d1c66284ddd" providerId="LiveId" clId="{F85CA6E3-B9E6-4144-972E-2670DEA697B9}" dt="2023-06-29T18:31:14.287" v="411"/>
          <ac:spMkLst>
            <pc:docMk/>
            <pc:sldMk cId="692051200" sldId="258"/>
            <ac:spMk id="50" creationId="{9EFC1E83-541A-B97D-8D88-C37B4008929F}"/>
          </ac:spMkLst>
        </pc:spChg>
        <pc:spChg chg="mod">
          <ac:chgData name="VAISHALI KADAM" userId="33948d1c66284ddd" providerId="LiveId" clId="{F85CA6E3-B9E6-4144-972E-2670DEA697B9}" dt="2023-06-29T18:31:14.287" v="411"/>
          <ac:spMkLst>
            <pc:docMk/>
            <pc:sldMk cId="692051200" sldId="258"/>
            <ac:spMk id="51" creationId="{FB92C9F5-2A7A-CC78-693A-069818BAB961}"/>
          </ac:spMkLst>
        </pc:spChg>
        <pc:spChg chg="mod">
          <ac:chgData name="VAISHALI KADAM" userId="33948d1c66284ddd" providerId="LiveId" clId="{F85CA6E3-B9E6-4144-972E-2670DEA697B9}" dt="2023-06-29T18:31:14.287" v="411"/>
          <ac:spMkLst>
            <pc:docMk/>
            <pc:sldMk cId="692051200" sldId="258"/>
            <ac:spMk id="55" creationId="{5D171E99-04D6-2B8C-6EF1-A18EE641AAE4}"/>
          </ac:spMkLst>
        </pc:spChg>
        <pc:spChg chg="mod">
          <ac:chgData name="VAISHALI KADAM" userId="33948d1c66284ddd" providerId="LiveId" clId="{F85CA6E3-B9E6-4144-972E-2670DEA697B9}" dt="2023-06-29T18:31:14.287" v="411"/>
          <ac:spMkLst>
            <pc:docMk/>
            <pc:sldMk cId="692051200" sldId="258"/>
            <ac:spMk id="56" creationId="{2B824A58-5EBA-6620-68D4-1383AFF5885F}"/>
          </ac:spMkLst>
        </pc:spChg>
        <pc:spChg chg="mod">
          <ac:chgData name="VAISHALI KADAM" userId="33948d1c66284ddd" providerId="LiveId" clId="{F85CA6E3-B9E6-4144-972E-2670DEA697B9}" dt="2023-06-29T18:31:14.287" v="411"/>
          <ac:spMkLst>
            <pc:docMk/>
            <pc:sldMk cId="692051200" sldId="258"/>
            <ac:spMk id="57" creationId="{B0326A83-69E0-4B41-9BBD-CA321B7FAC6B}"/>
          </ac:spMkLst>
        </pc:spChg>
        <pc:spChg chg="mod">
          <ac:chgData name="VAISHALI KADAM" userId="33948d1c66284ddd" providerId="LiveId" clId="{F85CA6E3-B9E6-4144-972E-2670DEA697B9}" dt="2023-06-29T18:31:14.287" v="411"/>
          <ac:spMkLst>
            <pc:docMk/>
            <pc:sldMk cId="692051200" sldId="258"/>
            <ac:spMk id="58" creationId="{604F78BA-196D-716C-6AFA-896716BA3307}"/>
          </ac:spMkLst>
        </pc:spChg>
        <pc:spChg chg="mod">
          <ac:chgData name="VAISHALI KADAM" userId="33948d1c66284ddd" providerId="LiveId" clId="{F85CA6E3-B9E6-4144-972E-2670DEA697B9}" dt="2023-06-29T18:31:14.287" v="411"/>
          <ac:spMkLst>
            <pc:docMk/>
            <pc:sldMk cId="692051200" sldId="258"/>
            <ac:spMk id="59" creationId="{E05D19E2-7F6C-AE97-5A27-17CB62955CE4}"/>
          </ac:spMkLst>
        </pc:spChg>
        <pc:spChg chg="mod">
          <ac:chgData name="VAISHALI KADAM" userId="33948d1c66284ddd" providerId="LiveId" clId="{F85CA6E3-B9E6-4144-972E-2670DEA697B9}" dt="2023-06-29T18:31:14.287" v="411"/>
          <ac:spMkLst>
            <pc:docMk/>
            <pc:sldMk cId="692051200" sldId="258"/>
            <ac:spMk id="60" creationId="{2F8D233E-DCA2-07C2-D826-3225A06754E8}"/>
          </ac:spMkLst>
        </pc:spChg>
        <pc:spChg chg="mod">
          <ac:chgData name="VAISHALI KADAM" userId="33948d1c66284ddd" providerId="LiveId" clId="{F85CA6E3-B9E6-4144-972E-2670DEA697B9}" dt="2023-06-29T18:31:14.287" v="411"/>
          <ac:spMkLst>
            <pc:docMk/>
            <pc:sldMk cId="692051200" sldId="258"/>
            <ac:spMk id="62" creationId="{F84F5690-ABF7-BD9F-F826-DA59C27BD588}"/>
          </ac:spMkLst>
        </pc:spChg>
        <pc:spChg chg="mod">
          <ac:chgData name="VAISHALI KADAM" userId="33948d1c66284ddd" providerId="LiveId" clId="{F85CA6E3-B9E6-4144-972E-2670DEA697B9}" dt="2023-06-29T18:31:14.287" v="411"/>
          <ac:spMkLst>
            <pc:docMk/>
            <pc:sldMk cId="692051200" sldId="258"/>
            <ac:spMk id="63" creationId="{FC6E9194-F95B-CDED-5AF8-3BDDB4059997}"/>
          </ac:spMkLst>
        </pc:spChg>
        <pc:spChg chg="mod">
          <ac:chgData name="VAISHALI KADAM" userId="33948d1c66284ddd" providerId="LiveId" clId="{F85CA6E3-B9E6-4144-972E-2670DEA697B9}" dt="2023-06-29T18:31:14.287" v="411"/>
          <ac:spMkLst>
            <pc:docMk/>
            <pc:sldMk cId="692051200" sldId="258"/>
            <ac:spMk id="320" creationId="{D4D02945-5E37-AAEA-CA68-F1D6E1C4805C}"/>
          </ac:spMkLst>
        </pc:spChg>
        <pc:spChg chg="mod">
          <ac:chgData name="VAISHALI KADAM" userId="33948d1c66284ddd" providerId="LiveId" clId="{F85CA6E3-B9E6-4144-972E-2670DEA697B9}" dt="2023-06-29T18:31:14.287" v="411"/>
          <ac:spMkLst>
            <pc:docMk/>
            <pc:sldMk cId="692051200" sldId="258"/>
            <ac:spMk id="321" creationId="{D310CAE2-6D05-966B-F044-B613A0AA4476}"/>
          </ac:spMkLst>
        </pc:spChg>
        <pc:spChg chg="mod">
          <ac:chgData name="VAISHALI KADAM" userId="33948d1c66284ddd" providerId="LiveId" clId="{F85CA6E3-B9E6-4144-972E-2670DEA697B9}" dt="2023-06-29T18:31:14.287" v="411"/>
          <ac:spMkLst>
            <pc:docMk/>
            <pc:sldMk cId="692051200" sldId="258"/>
            <ac:spMk id="322" creationId="{7E603297-A3CF-6D36-DA0E-7A5A8A593C79}"/>
          </ac:spMkLst>
        </pc:spChg>
        <pc:spChg chg="mod">
          <ac:chgData name="VAISHALI KADAM" userId="33948d1c66284ddd" providerId="LiveId" clId="{F85CA6E3-B9E6-4144-972E-2670DEA697B9}" dt="2023-06-29T18:31:14.287" v="411"/>
          <ac:spMkLst>
            <pc:docMk/>
            <pc:sldMk cId="692051200" sldId="258"/>
            <ac:spMk id="323" creationId="{481FD630-4F98-C2EE-0555-318568092ABC}"/>
          </ac:spMkLst>
        </pc:spChg>
        <pc:spChg chg="mod">
          <ac:chgData name="VAISHALI KADAM" userId="33948d1c66284ddd" providerId="LiveId" clId="{F85CA6E3-B9E6-4144-972E-2670DEA697B9}" dt="2023-06-29T18:31:14.287" v="411"/>
          <ac:spMkLst>
            <pc:docMk/>
            <pc:sldMk cId="692051200" sldId="258"/>
            <ac:spMk id="324" creationId="{0970A3C8-B784-D96A-5CAF-4568ED0E699D}"/>
          </ac:spMkLst>
        </pc:spChg>
        <pc:spChg chg="mod">
          <ac:chgData name="VAISHALI KADAM" userId="33948d1c66284ddd" providerId="LiveId" clId="{F85CA6E3-B9E6-4144-972E-2670DEA697B9}" dt="2023-06-29T18:31:14.287" v="411"/>
          <ac:spMkLst>
            <pc:docMk/>
            <pc:sldMk cId="692051200" sldId="258"/>
            <ac:spMk id="325" creationId="{873BE0CF-CFD8-E504-9D89-0B77954314A7}"/>
          </ac:spMkLst>
        </pc:spChg>
        <pc:spChg chg="mod">
          <ac:chgData name="VAISHALI KADAM" userId="33948d1c66284ddd" providerId="LiveId" clId="{F85CA6E3-B9E6-4144-972E-2670DEA697B9}" dt="2023-06-29T18:31:14.287" v="411"/>
          <ac:spMkLst>
            <pc:docMk/>
            <pc:sldMk cId="692051200" sldId="258"/>
            <ac:spMk id="326" creationId="{075514FA-D9C9-08D2-D695-5F753CA2D628}"/>
          </ac:spMkLst>
        </pc:spChg>
        <pc:spChg chg="mod">
          <ac:chgData name="VAISHALI KADAM" userId="33948d1c66284ddd" providerId="LiveId" clId="{F85CA6E3-B9E6-4144-972E-2670DEA697B9}" dt="2023-06-29T18:31:14.287" v="411"/>
          <ac:spMkLst>
            <pc:docMk/>
            <pc:sldMk cId="692051200" sldId="258"/>
            <ac:spMk id="327" creationId="{3D251D86-A9FD-0F1B-26CE-61F5681ABED9}"/>
          </ac:spMkLst>
        </pc:spChg>
        <pc:spChg chg="mod">
          <ac:chgData name="VAISHALI KADAM" userId="33948d1c66284ddd" providerId="LiveId" clId="{F85CA6E3-B9E6-4144-972E-2670DEA697B9}" dt="2023-06-29T18:31:14.287" v="411"/>
          <ac:spMkLst>
            <pc:docMk/>
            <pc:sldMk cId="692051200" sldId="258"/>
            <ac:spMk id="329" creationId="{B9858788-1492-1815-EB06-481A3334937F}"/>
          </ac:spMkLst>
        </pc:spChg>
        <pc:spChg chg="mod">
          <ac:chgData name="VAISHALI KADAM" userId="33948d1c66284ddd" providerId="LiveId" clId="{F85CA6E3-B9E6-4144-972E-2670DEA697B9}" dt="2023-06-29T18:31:14.287" v="411"/>
          <ac:spMkLst>
            <pc:docMk/>
            <pc:sldMk cId="692051200" sldId="258"/>
            <ac:spMk id="330" creationId="{20FB2A94-58B1-CEF1-8314-32B10DF68095}"/>
          </ac:spMkLst>
        </pc:spChg>
        <pc:spChg chg="mod">
          <ac:chgData name="VAISHALI KADAM" userId="33948d1c66284ddd" providerId="LiveId" clId="{F85CA6E3-B9E6-4144-972E-2670DEA697B9}" dt="2023-06-29T18:31:14.287" v="411"/>
          <ac:spMkLst>
            <pc:docMk/>
            <pc:sldMk cId="692051200" sldId="258"/>
            <ac:spMk id="331" creationId="{CE32F42B-376E-C887-6FEA-AD4356AD7E82}"/>
          </ac:spMkLst>
        </pc:spChg>
        <pc:spChg chg="mod">
          <ac:chgData name="VAISHALI KADAM" userId="33948d1c66284ddd" providerId="LiveId" clId="{F85CA6E3-B9E6-4144-972E-2670DEA697B9}" dt="2023-06-29T18:31:14.287" v="411"/>
          <ac:spMkLst>
            <pc:docMk/>
            <pc:sldMk cId="692051200" sldId="258"/>
            <ac:spMk id="332" creationId="{3777F6AA-9591-8E26-C475-0BE5F8DCF3E3}"/>
          </ac:spMkLst>
        </pc:spChg>
        <pc:spChg chg="mod">
          <ac:chgData name="VAISHALI KADAM" userId="33948d1c66284ddd" providerId="LiveId" clId="{F85CA6E3-B9E6-4144-972E-2670DEA697B9}" dt="2023-06-29T18:31:14.287" v="411"/>
          <ac:spMkLst>
            <pc:docMk/>
            <pc:sldMk cId="692051200" sldId="258"/>
            <ac:spMk id="333" creationId="{048E9423-9B21-D458-9385-08F126553EF0}"/>
          </ac:spMkLst>
        </pc:spChg>
        <pc:spChg chg="mod">
          <ac:chgData name="VAISHALI KADAM" userId="33948d1c66284ddd" providerId="LiveId" clId="{F85CA6E3-B9E6-4144-972E-2670DEA697B9}" dt="2023-06-29T18:31:14.287" v="411"/>
          <ac:spMkLst>
            <pc:docMk/>
            <pc:sldMk cId="692051200" sldId="258"/>
            <ac:spMk id="334" creationId="{19E8C330-5A40-4287-6992-4C602EB10540}"/>
          </ac:spMkLst>
        </pc:spChg>
        <pc:spChg chg="mod">
          <ac:chgData name="VAISHALI KADAM" userId="33948d1c66284ddd" providerId="LiveId" clId="{F85CA6E3-B9E6-4144-972E-2670DEA697B9}" dt="2023-06-29T18:31:14.287" v="411"/>
          <ac:spMkLst>
            <pc:docMk/>
            <pc:sldMk cId="692051200" sldId="258"/>
            <ac:spMk id="335" creationId="{C11DDBF8-E793-A234-CF56-393B26E49AB7}"/>
          </ac:spMkLst>
        </pc:spChg>
        <pc:spChg chg="mod">
          <ac:chgData name="VAISHALI KADAM" userId="33948d1c66284ddd" providerId="LiveId" clId="{F85CA6E3-B9E6-4144-972E-2670DEA697B9}" dt="2023-06-29T18:34:39.955" v="443"/>
          <ac:spMkLst>
            <pc:docMk/>
            <pc:sldMk cId="692051200" sldId="258"/>
            <ac:spMk id="338" creationId="{4297D4BC-925D-E208-8C8A-D5D3BE4C5FA4}"/>
          </ac:spMkLst>
        </pc:spChg>
        <pc:spChg chg="mod">
          <ac:chgData name="VAISHALI KADAM" userId="33948d1c66284ddd" providerId="LiveId" clId="{F85CA6E3-B9E6-4144-972E-2670DEA697B9}" dt="2023-06-29T18:34:39.955" v="443"/>
          <ac:spMkLst>
            <pc:docMk/>
            <pc:sldMk cId="692051200" sldId="258"/>
            <ac:spMk id="339" creationId="{CA38CF66-D1E6-1D63-2061-A76750CD65A7}"/>
          </ac:spMkLst>
        </pc:spChg>
        <pc:spChg chg="mod">
          <ac:chgData name="VAISHALI KADAM" userId="33948d1c66284ddd" providerId="LiveId" clId="{F85CA6E3-B9E6-4144-972E-2670DEA697B9}" dt="2023-06-29T18:34:39.955" v="443"/>
          <ac:spMkLst>
            <pc:docMk/>
            <pc:sldMk cId="692051200" sldId="258"/>
            <ac:spMk id="340" creationId="{5892D9FA-7717-47BB-3E39-AF61FAD7620A}"/>
          </ac:spMkLst>
        </pc:spChg>
        <pc:spChg chg="mod">
          <ac:chgData name="VAISHALI KADAM" userId="33948d1c66284ddd" providerId="LiveId" clId="{F85CA6E3-B9E6-4144-972E-2670DEA697B9}" dt="2023-06-29T18:05:10.859" v="330" actId="255"/>
          <ac:spMkLst>
            <pc:docMk/>
            <pc:sldMk cId="692051200" sldId="258"/>
            <ac:spMk id="341" creationId="{00000000-0000-0000-0000-000000000000}"/>
          </ac:spMkLst>
        </pc:spChg>
        <pc:spChg chg="mod">
          <ac:chgData name="VAISHALI KADAM" userId="33948d1c66284ddd" providerId="LiveId" clId="{F85CA6E3-B9E6-4144-972E-2670DEA697B9}" dt="2023-06-29T18:23:04.893" v="359" actId="1076"/>
          <ac:spMkLst>
            <pc:docMk/>
            <pc:sldMk cId="692051200" sldId="258"/>
            <ac:spMk id="342" creationId="{00000000-0000-0000-0000-000000000000}"/>
          </ac:spMkLst>
        </pc:spChg>
        <pc:spChg chg="mod">
          <ac:chgData name="VAISHALI KADAM" userId="33948d1c66284ddd" providerId="LiveId" clId="{F85CA6E3-B9E6-4144-972E-2670DEA697B9}" dt="2023-06-29T18:34:39.955" v="443"/>
          <ac:spMkLst>
            <pc:docMk/>
            <pc:sldMk cId="692051200" sldId="258"/>
            <ac:spMk id="346" creationId="{F2CCE874-CAF6-2BDA-BD32-0FDE991E881D}"/>
          </ac:spMkLst>
        </pc:spChg>
        <pc:spChg chg="mod">
          <ac:chgData name="VAISHALI KADAM" userId="33948d1c66284ddd" providerId="LiveId" clId="{F85CA6E3-B9E6-4144-972E-2670DEA697B9}" dt="2023-06-29T18:34:39.955" v="443"/>
          <ac:spMkLst>
            <pc:docMk/>
            <pc:sldMk cId="692051200" sldId="258"/>
            <ac:spMk id="347" creationId="{4EFA9054-0CD1-9773-01E7-457D7CB981BB}"/>
          </ac:spMkLst>
        </pc:spChg>
        <pc:spChg chg="mod">
          <ac:chgData name="VAISHALI KADAM" userId="33948d1c66284ddd" providerId="LiveId" clId="{F85CA6E3-B9E6-4144-972E-2670DEA697B9}" dt="2023-06-29T18:34:39.955" v="443"/>
          <ac:spMkLst>
            <pc:docMk/>
            <pc:sldMk cId="692051200" sldId="258"/>
            <ac:spMk id="348" creationId="{03542331-BA66-8CBA-B8C6-747C73577CF8}"/>
          </ac:spMkLst>
        </pc:spChg>
        <pc:spChg chg="mod">
          <ac:chgData name="VAISHALI KADAM" userId="33948d1c66284ddd" providerId="LiveId" clId="{F85CA6E3-B9E6-4144-972E-2670DEA697B9}" dt="2023-06-29T18:34:39.955" v="443"/>
          <ac:spMkLst>
            <pc:docMk/>
            <pc:sldMk cId="692051200" sldId="258"/>
            <ac:spMk id="349" creationId="{26449923-6A62-FFBB-50D5-D5D466886685}"/>
          </ac:spMkLst>
        </pc:spChg>
        <pc:spChg chg="mod">
          <ac:chgData name="VAISHALI KADAM" userId="33948d1c66284ddd" providerId="LiveId" clId="{F85CA6E3-B9E6-4144-972E-2670DEA697B9}" dt="2023-06-29T18:34:39.955" v="443"/>
          <ac:spMkLst>
            <pc:docMk/>
            <pc:sldMk cId="692051200" sldId="258"/>
            <ac:spMk id="350" creationId="{BA908DC8-E24E-A7C0-79DF-FDE7934BCD0A}"/>
          </ac:spMkLst>
        </pc:spChg>
        <pc:spChg chg="mod">
          <ac:chgData name="VAISHALI KADAM" userId="33948d1c66284ddd" providerId="LiveId" clId="{F85CA6E3-B9E6-4144-972E-2670DEA697B9}" dt="2023-06-29T18:34:39.955" v="443"/>
          <ac:spMkLst>
            <pc:docMk/>
            <pc:sldMk cId="692051200" sldId="258"/>
            <ac:spMk id="351" creationId="{6A8EE25F-D4D0-0BB7-08C1-139593FC8348}"/>
          </ac:spMkLst>
        </pc:spChg>
        <pc:spChg chg="mod">
          <ac:chgData name="VAISHALI KADAM" userId="33948d1c66284ddd" providerId="LiveId" clId="{F85CA6E3-B9E6-4144-972E-2670DEA697B9}" dt="2023-06-29T18:34:39.955" v="443"/>
          <ac:spMkLst>
            <pc:docMk/>
            <pc:sldMk cId="692051200" sldId="258"/>
            <ac:spMk id="352" creationId="{8E5A3593-285A-1C85-D2F6-926C344875A3}"/>
          </ac:spMkLst>
        </pc:spChg>
        <pc:spChg chg="mod">
          <ac:chgData name="VAISHALI KADAM" userId="33948d1c66284ddd" providerId="LiveId" clId="{F85CA6E3-B9E6-4144-972E-2670DEA697B9}" dt="2023-06-29T18:34:39.955" v="443"/>
          <ac:spMkLst>
            <pc:docMk/>
            <pc:sldMk cId="692051200" sldId="258"/>
            <ac:spMk id="353" creationId="{1B6B2370-0A2B-DB0F-D268-40771CFE7D36}"/>
          </ac:spMkLst>
        </pc:spChg>
        <pc:spChg chg="mod">
          <ac:chgData name="VAISHALI KADAM" userId="33948d1c66284ddd" providerId="LiveId" clId="{F85CA6E3-B9E6-4144-972E-2670DEA697B9}" dt="2023-06-29T18:34:39.955" v="443"/>
          <ac:spMkLst>
            <pc:docMk/>
            <pc:sldMk cId="692051200" sldId="258"/>
            <ac:spMk id="354" creationId="{72C5F753-9769-2331-2ADD-DBA6E27B686B}"/>
          </ac:spMkLst>
        </pc:spChg>
        <pc:spChg chg="mod">
          <ac:chgData name="VAISHALI KADAM" userId="33948d1c66284ddd" providerId="LiveId" clId="{F85CA6E3-B9E6-4144-972E-2670DEA697B9}" dt="2023-06-29T18:34:39.955" v="443"/>
          <ac:spMkLst>
            <pc:docMk/>
            <pc:sldMk cId="692051200" sldId="258"/>
            <ac:spMk id="355" creationId="{A7220522-61E6-2595-867D-1963AC80C5B7}"/>
          </ac:spMkLst>
        </pc:spChg>
        <pc:spChg chg="mod">
          <ac:chgData name="VAISHALI KADAM" userId="33948d1c66284ddd" providerId="LiveId" clId="{F85CA6E3-B9E6-4144-972E-2670DEA697B9}" dt="2023-06-29T18:34:39.955" v="443"/>
          <ac:spMkLst>
            <pc:docMk/>
            <pc:sldMk cId="692051200" sldId="258"/>
            <ac:spMk id="356" creationId="{71EA8E05-1501-9460-8861-35A5ED4C47F9}"/>
          </ac:spMkLst>
        </pc:spChg>
        <pc:spChg chg="mod">
          <ac:chgData name="VAISHALI KADAM" userId="33948d1c66284ddd" providerId="LiveId" clId="{F85CA6E3-B9E6-4144-972E-2670DEA697B9}" dt="2023-06-29T18:34:39.955" v="443"/>
          <ac:spMkLst>
            <pc:docMk/>
            <pc:sldMk cId="692051200" sldId="258"/>
            <ac:spMk id="357" creationId="{40462C45-7947-5320-1241-572389589A32}"/>
          </ac:spMkLst>
        </pc:spChg>
        <pc:spChg chg="mod">
          <ac:chgData name="VAISHALI KADAM" userId="33948d1c66284ddd" providerId="LiveId" clId="{F85CA6E3-B9E6-4144-972E-2670DEA697B9}" dt="2023-06-29T18:34:39.955" v="443"/>
          <ac:spMkLst>
            <pc:docMk/>
            <pc:sldMk cId="692051200" sldId="258"/>
            <ac:spMk id="358" creationId="{C2C491D9-2709-2417-D116-D829A45B5189}"/>
          </ac:spMkLst>
        </pc:spChg>
        <pc:spChg chg="mod">
          <ac:chgData name="VAISHALI KADAM" userId="33948d1c66284ddd" providerId="LiveId" clId="{F85CA6E3-B9E6-4144-972E-2670DEA697B9}" dt="2023-06-29T18:34:39.955" v="443"/>
          <ac:spMkLst>
            <pc:docMk/>
            <pc:sldMk cId="692051200" sldId="258"/>
            <ac:spMk id="359" creationId="{208330BF-F94E-3FE7-246F-0DC3DE728105}"/>
          </ac:spMkLst>
        </pc:spChg>
        <pc:spChg chg="mod">
          <ac:chgData name="VAISHALI KADAM" userId="33948d1c66284ddd" providerId="LiveId" clId="{F85CA6E3-B9E6-4144-972E-2670DEA697B9}" dt="2023-06-29T18:34:39.955" v="443"/>
          <ac:spMkLst>
            <pc:docMk/>
            <pc:sldMk cId="692051200" sldId="258"/>
            <ac:spMk id="360" creationId="{E152F74D-C622-EE50-32C5-0092E3E64CFF}"/>
          </ac:spMkLst>
        </pc:spChg>
        <pc:spChg chg="mod">
          <ac:chgData name="VAISHALI KADAM" userId="33948d1c66284ddd" providerId="LiveId" clId="{F85CA6E3-B9E6-4144-972E-2670DEA697B9}" dt="2023-06-29T18:36:19.525" v="450" actId="14100"/>
          <ac:spMkLst>
            <pc:docMk/>
            <pc:sldMk cId="692051200" sldId="258"/>
            <ac:spMk id="362" creationId="{16E4E8B0-981A-0194-86CC-2E1B0D5F1824}"/>
          </ac:spMkLst>
        </pc:spChg>
        <pc:spChg chg="mod">
          <ac:chgData name="VAISHALI KADAM" userId="33948d1c66284ddd" providerId="LiveId" clId="{F85CA6E3-B9E6-4144-972E-2670DEA697B9}" dt="2023-06-29T18:36:09.194" v="446"/>
          <ac:spMkLst>
            <pc:docMk/>
            <pc:sldMk cId="692051200" sldId="258"/>
            <ac:spMk id="363" creationId="{24E28033-B933-D82E-5B44-B94C9C1DE9F4}"/>
          </ac:spMkLst>
        </pc:spChg>
        <pc:spChg chg="mod">
          <ac:chgData name="VAISHALI KADAM" userId="33948d1c66284ddd" providerId="LiveId" clId="{F85CA6E3-B9E6-4144-972E-2670DEA697B9}" dt="2023-06-29T18:36:09.194" v="446"/>
          <ac:spMkLst>
            <pc:docMk/>
            <pc:sldMk cId="692051200" sldId="258"/>
            <ac:spMk id="364" creationId="{45CB173D-29E1-3F23-EFD1-5D8BC57D6214}"/>
          </ac:spMkLst>
        </pc:spChg>
        <pc:spChg chg="mod">
          <ac:chgData name="VAISHALI KADAM" userId="33948d1c66284ddd" providerId="LiveId" clId="{F85CA6E3-B9E6-4144-972E-2670DEA697B9}" dt="2023-06-29T18:36:09.194" v="446"/>
          <ac:spMkLst>
            <pc:docMk/>
            <pc:sldMk cId="692051200" sldId="258"/>
            <ac:spMk id="365" creationId="{08C6A4D2-896D-C68F-8797-447D8E4A46BB}"/>
          </ac:spMkLst>
        </pc:spChg>
        <pc:spChg chg="mod">
          <ac:chgData name="VAISHALI KADAM" userId="33948d1c66284ddd" providerId="LiveId" clId="{F85CA6E3-B9E6-4144-972E-2670DEA697B9}" dt="2023-06-29T18:36:09.194" v="446"/>
          <ac:spMkLst>
            <pc:docMk/>
            <pc:sldMk cId="692051200" sldId="258"/>
            <ac:spMk id="366" creationId="{52098731-0B0A-33DA-3DFB-FCCA0A5CDE9E}"/>
          </ac:spMkLst>
        </pc:spChg>
        <pc:spChg chg="mod">
          <ac:chgData name="VAISHALI KADAM" userId="33948d1c66284ddd" providerId="LiveId" clId="{F85CA6E3-B9E6-4144-972E-2670DEA697B9}" dt="2023-06-29T18:36:09.194" v="446"/>
          <ac:spMkLst>
            <pc:docMk/>
            <pc:sldMk cId="692051200" sldId="258"/>
            <ac:spMk id="367" creationId="{8DDB9AF1-EA7F-F434-5330-A4E138DDC70E}"/>
          </ac:spMkLst>
        </pc:spChg>
        <pc:spChg chg="mod">
          <ac:chgData name="VAISHALI KADAM" userId="33948d1c66284ddd" providerId="LiveId" clId="{F85CA6E3-B9E6-4144-972E-2670DEA697B9}" dt="2023-06-29T18:36:31.285" v="453"/>
          <ac:spMkLst>
            <pc:docMk/>
            <pc:sldMk cId="692051200" sldId="258"/>
            <ac:spMk id="369" creationId="{09ABF02A-D868-50E1-E3FF-76EBD6D8A199}"/>
          </ac:spMkLst>
        </pc:spChg>
        <pc:spChg chg="mod">
          <ac:chgData name="VAISHALI KADAM" userId="33948d1c66284ddd" providerId="LiveId" clId="{F85CA6E3-B9E6-4144-972E-2670DEA697B9}" dt="2023-06-29T18:36:31.285" v="453"/>
          <ac:spMkLst>
            <pc:docMk/>
            <pc:sldMk cId="692051200" sldId="258"/>
            <ac:spMk id="370" creationId="{2C5330D1-024B-2104-079B-518697A3FC52}"/>
          </ac:spMkLst>
        </pc:spChg>
        <pc:spChg chg="mod">
          <ac:chgData name="VAISHALI KADAM" userId="33948d1c66284ddd" providerId="LiveId" clId="{F85CA6E3-B9E6-4144-972E-2670DEA697B9}" dt="2023-06-29T18:36:31.285" v="453"/>
          <ac:spMkLst>
            <pc:docMk/>
            <pc:sldMk cId="692051200" sldId="258"/>
            <ac:spMk id="371" creationId="{A18E6251-3E8F-183E-28BD-B4B9249CAA52}"/>
          </ac:spMkLst>
        </pc:spChg>
        <pc:spChg chg="mod">
          <ac:chgData name="VAISHALI KADAM" userId="33948d1c66284ddd" providerId="LiveId" clId="{F85CA6E3-B9E6-4144-972E-2670DEA697B9}" dt="2023-06-29T18:36:31.285" v="453"/>
          <ac:spMkLst>
            <pc:docMk/>
            <pc:sldMk cId="692051200" sldId="258"/>
            <ac:spMk id="372" creationId="{495A6CC4-517B-A2E1-8989-E5C3449ACD43}"/>
          </ac:spMkLst>
        </pc:spChg>
        <pc:spChg chg="mod">
          <ac:chgData name="VAISHALI KADAM" userId="33948d1c66284ddd" providerId="LiveId" clId="{F85CA6E3-B9E6-4144-972E-2670DEA697B9}" dt="2023-06-29T18:36:31.285" v="453"/>
          <ac:spMkLst>
            <pc:docMk/>
            <pc:sldMk cId="692051200" sldId="258"/>
            <ac:spMk id="373" creationId="{57001536-1D67-1372-CE8C-9AD59A28E4DA}"/>
          </ac:spMkLst>
        </pc:spChg>
        <pc:spChg chg="mod">
          <ac:chgData name="VAISHALI KADAM" userId="33948d1c66284ddd" providerId="LiveId" clId="{F85CA6E3-B9E6-4144-972E-2670DEA697B9}" dt="2023-06-29T18:36:31.285" v="453"/>
          <ac:spMkLst>
            <pc:docMk/>
            <pc:sldMk cId="692051200" sldId="258"/>
            <ac:spMk id="374" creationId="{18CC41D7-FD0C-8130-2D2C-73AA70E8E1E7}"/>
          </ac:spMkLst>
        </pc:spChg>
        <pc:grpChg chg="add del mod">
          <ac:chgData name="VAISHALI KADAM" userId="33948d1c66284ddd" providerId="LiveId" clId="{F85CA6E3-B9E6-4144-972E-2670DEA697B9}" dt="2023-06-29T18:22:42.817" v="352"/>
          <ac:grpSpMkLst>
            <pc:docMk/>
            <pc:sldMk cId="692051200" sldId="258"/>
            <ac:grpSpMk id="3" creationId="{14C4FAA1-8A62-0F44-F6EE-7A191B452E42}"/>
          </ac:grpSpMkLst>
        </pc:grpChg>
        <pc:grpChg chg="mod">
          <ac:chgData name="VAISHALI KADAM" userId="33948d1c66284ddd" providerId="LiveId" clId="{F85CA6E3-B9E6-4144-972E-2670DEA697B9}" dt="2023-06-29T18:22:36.421" v="351"/>
          <ac:grpSpMkLst>
            <pc:docMk/>
            <pc:sldMk cId="692051200" sldId="258"/>
            <ac:grpSpMk id="4" creationId="{D7C5252F-98A7-0877-B9B8-6415191E448F}"/>
          </ac:grpSpMkLst>
        </pc:grpChg>
        <pc:grpChg chg="add del mod">
          <ac:chgData name="VAISHALI KADAM" userId="33948d1c66284ddd" providerId="LiveId" clId="{F85CA6E3-B9E6-4144-972E-2670DEA697B9}" dt="2023-06-29T18:28:37.981" v="408" actId="478"/>
          <ac:grpSpMkLst>
            <pc:docMk/>
            <pc:sldMk cId="692051200" sldId="258"/>
            <ac:grpSpMk id="24" creationId="{43AC93A8-8884-5BAE-71C0-4B42C3D29C7F}"/>
          </ac:grpSpMkLst>
        </pc:grpChg>
        <pc:grpChg chg="mod">
          <ac:chgData name="VAISHALI KADAM" userId="33948d1c66284ddd" providerId="LiveId" clId="{F85CA6E3-B9E6-4144-972E-2670DEA697B9}" dt="2023-06-29T18:22:52.545" v="355"/>
          <ac:grpSpMkLst>
            <pc:docMk/>
            <pc:sldMk cId="692051200" sldId="258"/>
            <ac:grpSpMk id="25" creationId="{5178C7E4-CB5D-F83F-96C3-A417EB220F11}"/>
          </ac:grpSpMkLst>
        </pc:grpChg>
        <pc:grpChg chg="add del mod">
          <ac:chgData name="VAISHALI KADAM" userId="33948d1c66284ddd" providerId="LiveId" clId="{F85CA6E3-B9E6-4144-972E-2670DEA697B9}" dt="2023-06-29T18:32:32.673" v="442" actId="478"/>
          <ac:grpSpMkLst>
            <pc:docMk/>
            <pc:sldMk cId="692051200" sldId="258"/>
            <ac:grpSpMk id="45" creationId="{FCE144EF-340D-C7CB-93A1-5690E28AA72B}"/>
          </ac:grpSpMkLst>
        </pc:grpChg>
        <pc:grpChg chg="mod">
          <ac:chgData name="VAISHALI KADAM" userId="33948d1c66284ddd" providerId="LiveId" clId="{F85CA6E3-B9E6-4144-972E-2670DEA697B9}" dt="2023-06-29T18:31:14.287" v="411"/>
          <ac:grpSpMkLst>
            <pc:docMk/>
            <pc:sldMk cId="692051200" sldId="258"/>
            <ac:grpSpMk id="49" creationId="{7A1B4267-076F-A112-042D-931154B194EE}"/>
          </ac:grpSpMkLst>
        </pc:grpChg>
        <pc:grpChg chg="mod">
          <ac:chgData name="VAISHALI KADAM" userId="33948d1c66284ddd" providerId="LiveId" clId="{F85CA6E3-B9E6-4144-972E-2670DEA697B9}" dt="2023-06-29T18:31:14.287" v="411"/>
          <ac:grpSpMkLst>
            <pc:docMk/>
            <pc:sldMk cId="692051200" sldId="258"/>
            <ac:grpSpMk id="52" creationId="{8CF369BF-AA96-77DB-B721-3F3A1FE19319}"/>
          </ac:grpSpMkLst>
        </pc:grpChg>
        <pc:grpChg chg="mod">
          <ac:chgData name="VAISHALI KADAM" userId="33948d1c66284ddd" providerId="LiveId" clId="{F85CA6E3-B9E6-4144-972E-2670DEA697B9}" dt="2023-06-29T18:31:14.287" v="411"/>
          <ac:grpSpMkLst>
            <pc:docMk/>
            <pc:sldMk cId="692051200" sldId="258"/>
            <ac:grpSpMk id="53" creationId="{FB017DBC-E7F1-270E-CCDF-2726AE285314}"/>
          </ac:grpSpMkLst>
        </pc:grpChg>
        <pc:grpChg chg="mod">
          <ac:chgData name="VAISHALI KADAM" userId="33948d1c66284ddd" providerId="LiveId" clId="{F85CA6E3-B9E6-4144-972E-2670DEA697B9}" dt="2023-06-29T18:31:14.287" v="411"/>
          <ac:grpSpMkLst>
            <pc:docMk/>
            <pc:sldMk cId="692051200" sldId="258"/>
            <ac:grpSpMk id="54" creationId="{FD29E8A0-7588-2809-729C-2A2A87D2B25B}"/>
          </ac:grpSpMkLst>
        </pc:grpChg>
        <pc:grpChg chg="mod">
          <ac:chgData name="VAISHALI KADAM" userId="33948d1c66284ddd" providerId="LiveId" clId="{F85CA6E3-B9E6-4144-972E-2670DEA697B9}" dt="2023-06-29T18:31:14.287" v="411"/>
          <ac:grpSpMkLst>
            <pc:docMk/>
            <pc:sldMk cId="692051200" sldId="258"/>
            <ac:grpSpMk id="61" creationId="{587A18F7-CF88-26FE-9221-98F2F0485F3E}"/>
          </ac:grpSpMkLst>
        </pc:grpChg>
        <pc:grpChg chg="mod">
          <ac:chgData name="VAISHALI KADAM" userId="33948d1c66284ddd" providerId="LiveId" clId="{F85CA6E3-B9E6-4144-972E-2670DEA697B9}" dt="2023-06-29T18:31:14.287" v="411"/>
          <ac:grpSpMkLst>
            <pc:docMk/>
            <pc:sldMk cId="692051200" sldId="258"/>
            <ac:grpSpMk id="328" creationId="{48981BD1-4EF3-525B-1A10-00612DF415FE}"/>
          </ac:grpSpMkLst>
        </pc:grpChg>
        <pc:grpChg chg="add mod">
          <ac:chgData name="VAISHALI KADAM" userId="33948d1c66284ddd" providerId="LiveId" clId="{F85CA6E3-B9E6-4144-972E-2670DEA697B9}" dt="2023-06-30T17:21:33.656" v="607" actId="1076"/>
          <ac:grpSpMkLst>
            <pc:docMk/>
            <pc:sldMk cId="692051200" sldId="258"/>
            <ac:grpSpMk id="336" creationId="{88E973D2-EA3F-9B55-51E9-DFBD9D1D38DB}"/>
          </ac:grpSpMkLst>
        </pc:grpChg>
        <pc:grpChg chg="mod">
          <ac:chgData name="VAISHALI KADAM" userId="33948d1c66284ddd" providerId="LiveId" clId="{F85CA6E3-B9E6-4144-972E-2670DEA697B9}" dt="2023-06-29T18:34:39.955" v="443"/>
          <ac:grpSpMkLst>
            <pc:docMk/>
            <pc:sldMk cId="692051200" sldId="258"/>
            <ac:grpSpMk id="337" creationId="{86D31C48-E020-A880-85E0-8A6D021FC6B9}"/>
          </ac:grpSpMkLst>
        </pc:grpChg>
        <pc:grpChg chg="add del mod">
          <ac:chgData name="VAISHALI KADAM" userId="33948d1c66284ddd" providerId="LiveId" clId="{F85CA6E3-B9E6-4144-972E-2670DEA697B9}" dt="2023-06-29T18:36:21.874" v="451"/>
          <ac:grpSpMkLst>
            <pc:docMk/>
            <pc:sldMk cId="692051200" sldId="258"/>
            <ac:grpSpMk id="361" creationId="{BE274D64-4769-76F5-63E9-4224F2738E40}"/>
          </ac:grpSpMkLst>
        </pc:grpChg>
        <pc:grpChg chg="add mod">
          <ac:chgData name="VAISHALI KADAM" userId="33948d1c66284ddd" providerId="LiveId" clId="{F85CA6E3-B9E6-4144-972E-2670DEA697B9}" dt="2023-06-30T17:21:38.568" v="608" actId="1076"/>
          <ac:grpSpMkLst>
            <pc:docMk/>
            <pc:sldMk cId="692051200" sldId="258"/>
            <ac:grpSpMk id="368" creationId="{2D711F5E-2C77-309A-DB97-E9D6554FF614}"/>
          </ac:grpSpMkLst>
        </pc:grpChg>
        <pc:picChg chg="del">
          <ac:chgData name="VAISHALI KADAM" userId="33948d1c66284ddd" providerId="LiveId" clId="{F85CA6E3-B9E6-4144-972E-2670DEA697B9}" dt="2023-06-29T18:01:50.857" v="311" actId="478"/>
          <ac:picMkLst>
            <pc:docMk/>
            <pc:sldMk cId="692051200" sldId="258"/>
            <ac:picMk id="6" creationId="{DD0C9C3D-0A75-701C-0C4F-FBB43BAA1FDA}"/>
          </ac:picMkLst>
        </pc:picChg>
        <pc:picChg chg="add del mod">
          <ac:chgData name="VAISHALI KADAM" userId="33948d1c66284ddd" providerId="LiveId" clId="{F85CA6E3-B9E6-4144-972E-2670DEA697B9}" dt="2023-06-29T18:28:45.945" v="410" actId="478"/>
          <ac:picMkLst>
            <pc:docMk/>
            <pc:sldMk cId="692051200" sldId="258"/>
            <ac:picMk id="44" creationId="{B22737F5-6FE0-4C46-B216-77D443F4C059}"/>
          </ac:picMkLst>
        </pc:picChg>
      </pc:sldChg>
      <pc:sldChg chg="addSp delSp modSp mod">
        <pc:chgData name="VAISHALI KADAM" userId="33948d1c66284ddd" providerId="LiveId" clId="{F85CA6E3-B9E6-4144-972E-2670DEA697B9}" dt="2023-07-09T17:00:07.339" v="828" actId="1076"/>
        <pc:sldMkLst>
          <pc:docMk/>
          <pc:sldMk cId="3499812199" sldId="259"/>
        </pc:sldMkLst>
        <pc:spChg chg="mod">
          <ac:chgData name="VAISHALI KADAM" userId="33948d1c66284ddd" providerId="LiveId" clId="{F85CA6E3-B9E6-4144-972E-2670DEA697B9}" dt="2023-06-29T18:50:46.205" v="568"/>
          <ac:spMkLst>
            <pc:docMk/>
            <pc:sldMk cId="3499812199" sldId="259"/>
            <ac:spMk id="3" creationId="{B8D0E9F1-EF3E-DD00-4364-495BCD6D2AC1}"/>
          </ac:spMkLst>
        </pc:spChg>
        <pc:spChg chg="mod">
          <ac:chgData name="VAISHALI KADAM" userId="33948d1c66284ddd" providerId="LiveId" clId="{F85CA6E3-B9E6-4144-972E-2670DEA697B9}" dt="2023-06-29T18:50:46.205" v="568"/>
          <ac:spMkLst>
            <pc:docMk/>
            <pc:sldMk cId="3499812199" sldId="259"/>
            <ac:spMk id="4" creationId="{0A0474B0-86AA-93F4-97E2-FCB3D990C1CE}"/>
          </ac:spMkLst>
        </pc:spChg>
        <pc:spChg chg="mod">
          <ac:chgData name="VAISHALI KADAM" userId="33948d1c66284ddd" providerId="LiveId" clId="{F85CA6E3-B9E6-4144-972E-2670DEA697B9}" dt="2023-06-29T18:50:46.205" v="568"/>
          <ac:spMkLst>
            <pc:docMk/>
            <pc:sldMk cId="3499812199" sldId="259"/>
            <ac:spMk id="5" creationId="{6822AC1B-6888-46F0-C777-5EB36F192FD3}"/>
          </ac:spMkLst>
        </pc:spChg>
        <pc:spChg chg="mod">
          <ac:chgData name="VAISHALI KADAM" userId="33948d1c66284ddd" providerId="LiveId" clId="{F85CA6E3-B9E6-4144-972E-2670DEA697B9}" dt="2023-06-29T18:50:46.205" v="568"/>
          <ac:spMkLst>
            <pc:docMk/>
            <pc:sldMk cId="3499812199" sldId="259"/>
            <ac:spMk id="8" creationId="{4FE49CA9-E745-AD69-F717-F5D169E8E92F}"/>
          </ac:spMkLst>
        </pc:spChg>
        <pc:spChg chg="mod">
          <ac:chgData name="VAISHALI KADAM" userId="33948d1c66284ddd" providerId="LiveId" clId="{F85CA6E3-B9E6-4144-972E-2670DEA697B9}" dt="2023-06-29T18:50:46.205" v="568"/>
          <ac:spMkLst>
            <pc:docMk/>
            <pc:sldMk cId="3499812199" sldId="259"/>
            <ac:spMk id="9" creationId="{491C14AB-263B-4D6D-CFA5-AC0924F7600E}"/>
          </ac:spMkLst>
        </pc:spChg>
        <pc:spChg chg="mod">
          <ac:chgData name="VAISHALI KADAM" userId="33948d1c66284ddd" providerId="LiveId" clId="{F85CA6E3-B9E6-4144-972E-2670DEA697B9}" dt="2023-06-29T18:50:46.205" v="568"/>
          <ac:spMkLst>
            <pc:docMk/>
            <pc:sldMk cId="3499812199" sldId="259"/>
            <ac:spMk id="10" creationId="{63AE894E-23AB-6EA7-0AA5-25F354B8C261}"/>
          </ac:spMkLst>
        </pc:spChg>
        <pc:spChg chg="mod">
          <ac:chgData name="VAISHALI KADAM" userId="33948d1c66284ddd" providerId="LiveId" clId="{F85CA6E3-B9E6-4144-972E-2670DEA697B9}" dt="2023-06-29T18:50:46.205" v="568"/>
          <ac:spMkLst>
            <pc:docMk/>
            <pc:sldMk cId="3499812199" sldId="259"/>
            <ac:spMk id="11" creationId="{12C3AE47-FC86-5250-AEE4-454E114356D3}"/>
          </ac:spMkLst>
        </pc:spChg>
        <pc:spChg chg="mod">
          <ac:chgData name="VAISHALI KADAM" userId="33948d1c66284ddd" providerId="LiveId" clId="{F85CA6E3-B9E6-4144-972E-2670DEA697B9}" dt="2023-06-29T18:50:46.205" v="568"/>
          <ac:spMkLst>
            <pc:docMk/>
            <pc:sldMk cId="3499812199" sldId="259"/>
            <ac:spMk id="12" creationId="{672C8D52-029E-29AE-50F1-7B313E00AF22}"/>
          </ac:spMkLst>
        </pc:spChg>
        <pc:spChg chg="mod">
          <ac:chgData name="VAISHALI KADAM" userId="33948d1c66284ddd" providerId="LiveId" clId="{F85CA6E3-B9E6-4144-972E-2670DEA697B9}" dt="2023-06-29T18:50:46.205" v="568"/>
          <ac:spMkLst>
            <pc:docMk/>
            <pc:sldMk cId="3499812199" sldId="259"/>
            <ac:spMk id="13" creationId="{31C3B430-1AD8-9470-89E8-383590567A28}"/>
          </ac:spMkLst>
        </pc:spChg>
        <pc:spChg chg="mod">
          <ac:chgData name="VAISHALI KADAM" userId="33948d1c66284ddd" providerId="LiveId" clId="{F85CA6E3-B9E6-4144-972E-2670DEA697B9}" dt="2023-06-29T18:49:26.448" v="563" actId="20577"/>
          <ac:spMkLst>
            <pc:docMk/>
            <pc:sldMk cId="3499812199" sldId="259"/>
            <ac:spMk id="351" creationId="{00000000-0000-0000-0000-000000000000}"/>
          </ac:spMkLst>
        </pc:spChg>
        <pc:spChg chg="mod">
          <ac:chgData name="VAISHALI KADAM" userId="33948d1c66284ddd" providerId="LiveId" clId="{F85CA6E3-B9E6-4144-972E-2670DEA697B9}" dt="2023-07-06T14:24:38.373" v="808" actId="20577"/>
          <ac:spMkLst>
            <pc:docMk/>
            <pc:sldMk cId="3499812199" sldId="259"/>
            <ac:spMk id="352" creationId="{00000000-0000-0000-0000-000000000000}"/>
          </ac:spMkLst>
        </pc:spChg>
        <pc:grpChg chg="add mod">
          <ac:chgData name="VAISHALI KADAM" userId="33948d1c66284ddd" providerId="LiveId" clId="{F85CA6E3-B9E6-4144-972E-2670DEA697B9}" dt="2023-07-09T17:00:07.339" v="828" actId="1076"/>
          <ac:grpSpMkLst>
            <pc:docMk/>
            <pc:sldMk cId="3499812199" sldId="259"/>
            <ac:grpSpMk id="2" creationId="{E97AD461-E4CD-AC8F-541A-888408E3B48E}"/>
          </ac:grpSpMkLst>
        </pc:grpChg>
        <pc:grpChg chg="mod">
          <ac:chgData name="VAISHALI KADAM" userId="33948d1c66284ddd" providerId="LiveId" clId="{F85CA6E3-B9E6-4144-972E-2670DEA697B9}" dt="2023-06-29T18:50:46.205" v="568"/>
          <ac:grpSpMkLst>
            <pc:docMk/>
            <pc:sldMk cId="3499812199" sldId="259"/>
            <ac:grpSpMk id="7" creationId="{D97FBD5F-7E0B-13C9-D394-429AA745C68D}"/>
          </ac:grpSpMkLst>
        </pc:grpChg>
        <pc:picChg chg="del">
          <ac:chgData name="VAISHALI KADAM" userId="33948d1c66284ddd" providerId="LiveId" clId="{F85CA6E3-B9E6-4144-972E-2670DEA697B9}" dt="2023-06-29T18:39:26.977" v="482" actId="478"/>
          <ac:picMkLst>
            <pc:docMk/>
            <pc:sldMk cId="3499812199" sldId="259"/>
            <ac:picMk id="6" creationId="{3E4A53FD-51C2-41F5-59B6-715D861612B3}"/>
          </ac:picMkLst>
        </pc:picChg>
      </pc:sldChg>
      <pc:sldChg chg="addSp delSp modSp mod">
        <pc:chgData name="VAISHALI KADAM" userId="33948d1c66284ddd" providerId="LiveId" clId="{F85CA6E3-B9E6-4144-972E-2670DEA697B9}" dt="2023-07-09T17:00:27.961" v="832" actId="21"/>
        <pc:sldMkLst>
          <pc:docMk/>
          <pc:sldMk cId="3374026098" sldId="264"/>
        </pc:sldMkLst>
        <pc:spChg chg="mod">
          <ac:chgData name="VAISHALI KADAM" userId="33948d1c66284ddd" providerId="LiveId" clId="{F85CA6E3-B9E6-4144-972E-2670DEA697B9}" dt="2023-06-30T17:23:09.687" v="610"/>
          <ac:spMkLst>
            <pc:docMk/>
            <pc:sldMk cId="3374026098" sldId="264"/>
            <ac:spMk id="5" creationId="{9506ACC5-C27B-47C0-7382-FAF5E82F5617}"/>
          </ac:spMkLst>
        </pc:spChg>
        <pc:spChg chg="mod">
          <ac:chgData name="VAISHALI KADAM" userId="33948d1c66284ddd" providerId="LiveId" clId="{F85CA6E3-B9E6-4144-972E-2670DEA697B9}" dt="2023-06-30T17:23:09.687" v="610"/>
          <ac:spMkLst>
            <pc:docMk/>
            <pc:sldMk cId="3374026098" sldId="264"/>
            <ac:spMk id="6" creationId="{D70C9F33-39BE-820D-5F33-78F6D3C792D7}"/>
          </ac:spMkLst>
        </pc:spChg>
        <pc:spChg chg="mod">
          <ac:chgData name="VAISHALI KADAM" userId="33948d1c66284ddd" providerId="LiveId" clId="{F85CA6E3-B9E6-4144-972E-2670DEA697B9}" dt="2023-06-30T17:23:09.687" v="610"/>
          <ac:spMkLst>
            <pc:docMk/>
            <pc:sldMk cId="3374026098" sldId="264"/>
            <ac:spMk id="7" creationId="{FF8A493E-6969-93DD-314D-5236D717FBC3}"/>
          </ac:spMkLst>
        </pc:spChg>
        <pc:spChg chg="mod">
          <ac:chgData name="VAISHALI KADAM" userId="33948d1c66284ddd" providerId="LiveId" clId="{F85CA6E3-B9E6-4144-972E-2670DEA697B9}" dt="2023-06-30T17:23:09.687" v="610"/>
          <ac:spMkLst>
            <pc:docMk/>
            <pc:sldMk cId="3374026098" sldId="264"/>
            <ac:spMk id="8" creationId="{F4E3FF9F-400C-565D-130E-FAC4680708C1}"/>
          </ac:spMkLst>
        </pc:spChg>
        <pc:spChg chg="mod">
          <ac:chgData name="VAISHALI KADAM" userId="33948d1c66284ddd" providerId="LiveId" clId="{F85CA6E3-B9E6-4144-972E-2670DEA697B9}" dt="2023-06-30T17:23:09.687" v="610"/>
          <ac:spMkLst>
            <pc:docMk/>
            <pc:sldMk cId="3374026098" sldId="264"/>
            <ac:spMk id="9" creationId="{F9058117-22B0-2EB5-3523-AD10E896A463}"/>
          </ac:spMkLst>
        </pc:spChg>
        <pc:spChg chg="mod">
          <ac:chgData name="VAISHALI KADAM" userId="33948d1c66284ddd" providerId="LiveId" clId="{F85CA6E3-B9E6-4144-972E-2670DEA697B9}" dt="2023-06-30T17:23:09.687" v="610"/>
          <ac:spMkLst>
            <pc:docMk/>
            <pc:sldMk cId="3374026098" sldId="264"/>
            <ac:spMk id="10" creationId="{FE4242BE-EE8F-E3A9-48D4-B21F2BA41D7D}"/>
          </ac:spMkLst>
        </pc:spChg>
        <pc:spChg chg="mod">
          <ac:chgData name="VAISHALI KADAM" userId="33948d1c66284ddd" providerId="LiveId" clId="{F85CA6E3-B9E6-4144-972E-2670DEA697B9}" dt="2023-06-30T17:23:09.687" v="610"/>
          <ac:spMkLst>
            <pc:docMk/>
            <pc:sldMk cId="3374026098" sldId="264"/>
            <ac:spMk id="11" creationId="{166F643F-9384-AFCF-486B-F0F3F9075B07}"/>
          </ac:spMkLst>
        </pc:spChg>
        <pc:spChg chg="mod">
          <ac:chgData name="VAISHALI KADAM" userId="33948d1c66284ddd" providerId="LiveId" clId="{F85CA6E3-B9E6-4144-972E-2670DEA697B9}" dt="2023-06-30T17:23:09.687" v="610"/>
          <ac:spMkLst>
            <pc:docMk/>
            <pc:sldMk cId="3374026098" sldId="264"/>
            <ac:spMk id="12" creationId="{B1050779-2076-F83B-4411-FEE66D39BA44}"/>
          </ac:spMkLst>
        </pc:spChg>
        <pc:spChg chg="mod">
          <ac:chgData name="VAISHALI KADAM" userId="33948d1c66284ddd" providerId="LiveId" clId="{F85CA6E3-B9E6-4144-972E-2670DEA697B9}" dt="2023-06-30T17:23:09.687" v="610"/>
          <ac:spMkLst>
            <pc:docMk/>
            <pc:sldMk cId="3374026098" sldId="264"/>
            <ac:spMk id="13" creationId="{0737942B-FDAD-2F19-91E8-4B37AADC2915}"/>
          </ac:spMkLst>
        </pc:spChg>
        <pc:spChg chg="mod">
          <ac:chgData name="VAISHALI KADAM" userId="33948d1c66284ddd" providerId="LiveId" clId="{F85CA6E3-B9E6-4144-972E-2670DEA697B9}" dt="2023-06-30T17:23:09.687" v="610"/>
          <ac:spMkLst>
            <pc:docMk/>
            <pc:sldMk cId="3374026098" sldId="264"/>
            <ac:spMk id="14" creationId="{D0D81450-C8D9-AA08-FEAF-DE206F4A79E2}"/>
          </ac:spMkLst>
        </pc:spChg>
        <pc:spChg chg="mod">
          <ac:chgData name="VAISHALI KADAM" userId="33948d1c66284ddd" providerId="LiveId" clId="{F85CA6E3-B9E6-4144-972E-2670DEA697B9}" dt="2023-06-30T17:23:09.687" v="610"/>
          <ac:spMkLst>
            <pc:docMk/>
            <pc:sldMk cId="3374026098" sldId="264"/>
            <ac:spMk id="15" creationId="{7085FAA4-702C-C409-2881-020EB33939E1}"/>
          </ac:spMkLst>
        </pc:spChg>
        <pc:spChg chg="add mod">
          <ac:chgData name="VAISHALI KADAM" userId="33948d1c66284ddd" providerId="LiveId" clId="{F85CA6E3-B9E6-4144-972E-2670DEA697B9}" dt="2023-07-09T14:57:20.693" v="824" actId="20577"/>
          <ac:spMkLst>
            <pc:docMk/>
            <pc:sldMk cId="3374026098" sldId="264"/>
            <ac:spMk id="16" creationId="{0E99AFD0-D0BB-A85C-1A16-345F3BAC5A0F}"/>
          </ac:spMkLst>
        </pc:spChg>
        <pc:spChg chg="mod">
          <ac:chgData name="VAISHALI KADAM" userId="33948d1c66284ddd" providerId="LiveId" clId="{F85CA6E3-B9E6-4144-972E-2670DEA697B9}" dt="2023-07-09T17:00:27.224" v="831" actId="113"/>
          <ac:spMkLst>
            <pc:docMk/>
            <pc:sldMk cId="3374026098" sldId="264"/>
            <ac:spMk id="391" creationId="{00000000-0000-0000-0000-000000000000}"/>
          </ac:spMkLst>
        </pc:spChg>
        <pc:grpChg chg="add del mod">
          <ac:chgData name="VAISHALI KADAM" userId="33948d1c66284ddd" providerId="LiveId" clId="{F85CA6E3-B9E6-4144-972E-2670DEA697B9}" dt="2023-07-09T17:00:27.961" v="832" actId="21"/>
          <ac:grpSpMkLst>
            <pc:docMk/>
            <pc:sldMk cId="3374026098" sldId="264"/>
            <ac:grpSpMk id="3" creationId="{ACD32DAC-0F7E-77DE-6D09-37ADB54E1294}"/>
          </ac:grpSpMkLst>
        </pc:grpChg>
        <pc:picChg chg="del">
          <ac:chgData name="VAISHALI KADAM" userId="33948d1c66284ddd" providerId="LiveId" clId="{F85CA6E3-B9E6-4144-972E-2670DEA697B9}" dt="2023-06-30T17:22:24.285" v="609" actId="478"/>
          <ac:picMkLst>
            <pc:docMk/>
            <pc:sldMk cId="3374026098" sldId="264"/>
            <ac:picMk id="4" creationId="{7B24FD9C-CBE5-B194-6EEE-F2AF8CCACE18}"/>
          </ac:picMkLst>
        </pc:picChg>
      </pc:sldChg>
      <pc:sldChg chg="addSp delSp modSp mod">
        <pc:chgData name="VAISHALI KADAM" userId="33948d1c66284ddd" providerId="LiveId" clId="{F85CA6E3-B9E6-4144-972E-2670DEA697B9}" dt="2023-06-30T18:07:29.843" v="771" actId="1076"/>
        <pc:sldMkLst>
          <pc:docMk/>
          <pc:sldMk cId="2220828657" sldId="265"/>
        </pc:sldMkLst>
        <pc:spChg chg="mod">
          <ac:chgData name="VAISHALI KADAM" userId="33948d1c66284ddd" providerId="LiveId" clId="{F85CA6E3-B9E6-4144-972E-2670DEA697B9}" dt="2023-06-29T18:59:15.880" v="579"/>
          <ac:spMkLst>
            <pc:docMk/>
            <pc:sldMk cId="2220828657" sldId="265"/>
            <ac:spMk id="3" creationId="{03FEBF07-DFA1-34A4-F570-3DA26C9B5460}"/>
          </ac:spMkLst>
        </pc:spChg>
        <pc:spChg chg="mod">
          <ac:chgData name="VAISHALI KADAM" userId="33948d1c66284ddd" providerId="LiveId" clId="{F85CA6E3-B9E6-4144-972E-2670DEA697B9}" dt="2023-06-29T18:59:15.880" v="579"/>
          <ac:spMkLst>
            <pc:docMk/>
            <pc:sldMk cId="2220828657" sldId="265"/>
            <ac:spMk id="5" creationId="{1898BE77-235E-327D-B648-0DF7407D3D0D}"/>
          </ac:spMkLst>
        </pc:spChg>
        <pc:spChg chg="mod">
          <ac:chgData name="VAISHALI KADAM" userId="33948d1c66284ddd" providerId="LiveId" clId="{F85CA6E3-B9E6-4144-972E-2670DEA697B9}" dt="2023-06-29T18:59:15.880" v="579"/>
          <ac:spMkLst>
            <pc:docMk/>
            <pc:sldMk cId="2220828657" sldId="265"/>
            <ac:spMk id="6" creationId="{7597FA71-13CF-E6EF-ED13-47C759656586}"/>
          </ac:spMkLst>
        </pc:spChg>
        <pc:spChg chg="mod">
          <ac:chgData name="VAISHALI KADAM" userId="33948d1c66284ddd" providerId="LiveId" clId="{F85CA6E3-B9E6-4144-972E-2670DEA697B9}" dt="2023-06-29T18:59:15.880" v="579"/>
          <ac:spMkLst>
            <pc:docMk/>
            <pc:sldMk cId="2220828657" sldId="265"/>
            <ac:spMk id="7" creationId="{900F3F36-C98E-1983-E2F4-07032634CE42}"/>
          </ac:spMkLst>
        </pc:spChg>
        <pc:spChg chg="mod">
          <ac:chgData name="VAISHALI KADAM" userId="33948d1c66284ddd" providerId="LiveId" clId="{F85CA6E3-B9E6-4144-972E-2670DEA697B9}" dt="2023-06-29T18:59:15.880" v="579"/>
          <ac:spMkLst>
            <pc:docMk/>
            <pc:sldMk cId="2220828657" sldId="265"/>
            <ac:spMk id="8" creationId="{2CA0D350-1057-7FC7-D72F-39BE7D9D5EBF}"/>
          </ac:spMkLst>
        </pc:spChg>
        <pc:spChg chg="mod">
          <ac:chgData name="VAISHALI KADAM" userId="33948d1c66284ddd" providerId="LiveId" clId="{F85CA6E3-B9E6-4144-972E-2670DEA697B9}" dt="2023-06-29T18:59:15.880" v="579"/>
          <ac:spMkLst>
            <pc:docMk/>
            <pc:sldMk cId="2220828657" sldId="265"/>
            <ac:spMk id="9" creationId="{8EF5FA4C-B8C6-6165-69E4-E923B80E5EA8}"/>
          </ac:spMkLst>
        </pc:spChg>
        <pc:spChg chg="mod">
          <ac:chgData name="VAISHALI KADAM" userId="33948d1c66284ddd" providerId="LiveId" clId="{F85CA6E3-B9E6-4144-972E-2670DEA697B9}" dt="2023-06-29T18:59:15.880" v="579"/>
          <ac:spMkLst>
            <pc:docMk/>
            <pc:sldMk cId="2220828657" sldId="265"/>
            <ac:spMk id="10" creationId="{2CC2538B-8FEF-1985-A103-6A0B4B55460B}"/>
          </ac:spMkLst>
        </pc:spChg>
        <pc:spChg chg="mod">
          <ac:chgData name="VAISHALI KADAM" userId="33948d1c66284ddd" providerId="LiveId" clId="{F85CA6E3-B9E6-4144-972E-2670DEA697B9}" dt="2023-06-29T18:59:15.880" v="579"/>
          <ac:spMkLst>
            <pc:docMk/>
            <pc:sldMk cId="2220828657" sldId="265"/>
            <ac:spMk id="11" creationId="{8E00601D-167E-E276-8D3C-05D09E0AEA75}"/>
          </ac:spMkLst>
        </pc:spChg>
        <pc:spChg chg="mod">
          <ac:chgData name="VAISHALI KADAM" userId="33948d1c66284ddd" providerId="LiveId" clId="{F85CA6E3-B9E6-4144-972E-2670DEA697B9}" dt="2023-06-29T18:59:15.880" v="579"/>
          <ac:spMkLst>
            <pc:docMk/>
            <pc:sldMk cId="2220828657" sldId="265"/>
            <ac:spMk id="12" creationId="{9759DDA1-7697-F08A-9277-2E16EA73D743}"/>
          </ac:spMkLst>
        </pc:spChg>
        <pc:spChg chg="mod">
          <ac:chgData name="VAISHALI KADAM" userId="33948d1c66284ddd" providerId="LiveId" clId="{F85CA6E3-B9E6-4144-972E-2670DEA697B9}" dt="2023-06-29T18:59:15.880" v="579"/>
          <ac:spMkLst>
            <pc:docMk/>
            <pc:sldMk cId="2220828657" sldId="265"/>
            <ac:spMk id="13" creationId="{FB59B4C9-143B-D5E5-89EE-90C489740F6C}"/>
          </ac:spMkLst>
        </pc:spChg>
        <pc:spChg chg="mod">
          <ac:chgData name="VAISHALI KADAM" userId="33948d1c66284ddd" providerId="LiveId" clId="{F85CA6E3-B9E6-4144-972E-2670DEA697B9}" dt="2023-06-29T18:59:15.880" v="579"/>
          <ac:spMkLst>
            <pc:docMk/>
            <pc:sldMk cId="2220828657" sldId="265"/>
            <ac:spMk id="14" creationId="{8F652BD1-7FA6-7F37-FF22-F72482B23C66}"/>
          </ac:spMkLst>
        </pc:spChg>
        <pc:spChg chg="mod">
          <ac:chgData name="VAISHALI KADAM" userId="33948d1c66284ddd" providerId="LiveId" clId="{F85CA6E3-B9E6-4144-972E-2670DEA697B9}" dt="2023-06-29T18:59:15.880" v="579"/>
          <ac:spMkLst>
            <pc:docMk/>
            <pc:sldMk cId="2220828657" sldId="265"/>
            <ac:spMk id="15" creationId="{52F2369B-8F11-12A5-550C-05894F4851AC}"/>
          </ac:spMkLst>
        </pc:spChg>
        <pc:spChg chg="mod">
          <ac:chgData name="VAISHALI KADAM" userId="33948d1c66284ddd" providerId="LiveId" clId="{F85CA6E3-B9E6-4144-972E-2670DEA697B9}" dt="2023-06-29T18:59:15.880" v="579"/>
          <ac:spMkLst>
            <pc:docMk/>
            <pc:sldMk cId="2220828657" sldId="265"/>
            <ac:spMk id="16" creationId="{21676A7E-181A-D11B-5CC8-FA5606A1064A}"/>
          </ac:spMkLst>
        </pc:spChg>
        <pc:spChg chg="mod">
          <ac:chgData name="VAISHALI KADAM" userId="33948d1c66284ddd" providerId="LiveId" clId="{F85CA6E3-B9E6-4144-972E-2670DEA697B9}" dt="2023-06-29T18:59:15.880" v="579"/>
          <ac:spMkLst>
            <pc:docMk/>
            <pc:sldMk cId="2220828657" sldId="265"/>
            <ac:spMk id="17" creationId="{FBD7ED99-239F-2F54-C003-9FFDADCF86FB}"/>
          </ac:spMkLst>
        </pc:spChg>
        <pc:spChg chg="mod">
          <ac:chgData name="VAISHALI KADAM" userId="33948d1c66284ddd" providerId="LiveId" clId="{F85CA6E3-B9E6-4144-972E-2670DEA697B9}" dt="2023-06-29T18:59:15.880" v="579"/>
          <ac:spMkLst>
            <pc:docMk/>
            <pc:sldMk cId="2220828657" sldId="265"/>
            <ac:spMk id="18" creationId="{38DFDA99-3372-C13F-6B4E-1881276B158E}"/>
          </ac:spMkLst>
        </pc:spChg>
        <pc:spChg chg="mod">
          <ac:chgData name="VAISHALI KADAM" userId="33948d1c66284ddd" providerId="LiveId" clId="{F85CA6E3-B9E6-4144-972E-2670DEA697B9}" dt="2023-06-29T18:59:15.880" v="579"/>
          <ac:spMkLst>
            <pc:docMk/>
            <pc:sldMk cId="2220828657" sldId="265"/>
            <ac:spMk id="19" creationId="{90D4C4BA-7FDB-8BB2-4DDA-91BBDAB3B9FC}"/>
          </ac:spMkLst>
        </pc:spChg>
        <pc:spChg chg="mod">
          <ac:chgData name="VAISHALI KADAM" userId="33948d1c66284ddd" providerId="LiveId" clId="{F85CA6E3-B9E6-4144-972E-2670DEA697B9}" dt="2023-06-29T18:59:15.880" v="579"/>
          <ac:spMkLst>
            <pc:docMk/>
            <pc:sldMk cId="2220828657" sldId="265"/>
            <ac:spMk id="20" creationId="{2F6AFF19-0C77-9BD0-7F91-35A876032A9A}"/>
          </ac:spMkLst>
        </pc:spChg>
        <pc:spChg chg="mod">
          <ac:chgData name="VAISHALI KADAM" userId="33948d1c66284ddd" providerId="LiveId" clId="{F85CA6E3-B9E6-4144-972E-2670DEA697B9}" dt="2023-06-29T18:59:15.880" v="579"/>
          <ac:spMkLst>
            <pc:docMk/>
            <pc:sldMk cId="2220828657" sldId="265"/>
            <ac:spMk id="21" creationId="{94E4E1F4-35C6-062C-6719-1FA8A0D3178D}"/>
          </ac:spMkLst>
        </pc:spChg>
        <pc:spChg chg="mod">
          <ac:chgData name="VAISHALI KADAM" userId="33948d1c66284ddd" providerId="LiveId" clId="{F85CA6E3-B9E6-4144-972E-2670DEA697B9}" dt="2023-06-29T18:59:15.880" v="579"/>
          <ac:spMkLst>
            <pc:docMk/>
            <pc:sldMk cId="2220828657" sldId="265"/>
            <ac:spMk id="22" creationId="{FBC8B163-636B-906E-D4CC-6F475EEC320B}"/>
          </ac:spMkLst>
        </pc:spChg>
        <pc:spChg chg="mod">
          <ac:chgData name="VAISHALI KADAM" userId="33948d1c66284ddd" providerId="LiveId" clId="{F85CA6E3-B9E6-4144-972E-2670DEA697B9}" dt="2023-06-29T18:59:15.880" v="579"/>
          <ac:spMkLst>
            <pc:docMk/>
            <pc:sldMk cId="2220828657" sldId="265"/>
            <ac:spMk id="23" creationId="{6EEB557A-99FC-2C99-9849-68769975555C}"/>
          </ac:spMkLst>
        </pc:spChg>
        <pc:spChg chg="mod">
          <ac:chgData name="VAISHALI KADAM" userId="33948d1c66284ddd" providerId="LiveId" clId="{F85CA6E3-B9E6-4144-972E-2670DEA697B9}" dt="2023-06-29T18:59:15.880" v="579"/>
          <ac:spMkLst>
            <pc:docMk/>
            <pc:sldMk cId="2220828657" sldId="265"/>
            <ac:spMk id="24" creationId="{B2BDAF74-519F-7CBF-4E89-1D1C4E31FCD6}"/>
          </ac:spMkLst>
        </pc:spChg>
        <pc:spChg chg="mod">
          <ac:chgData name="VAISHALI KADAM" userId="33948d1c66284ddd" providerId="LiveId" clId="{F85CA6E3-B9E6-4144-972E-2670DEA697B9}" dt="2023-06-29T18:59:15.880" v="579"/>
          <ac:spMkLst>
            <pc:docMk/>
            <pc:sldMk cId="2220828657" sldId="265"/>
            <ac:spMk id="25" creationId="{7B9F6F03-E72B-0774-8844-0A6FC9BA679A}"/>
          </ac:spMkLst>
        </pc:spChg>
        <pc:spChg chg="mod">
          <ac:chgData name="VAISHALI KADAM" userId="33948d1c66284ddd" providerId="LiveId" clId="{F85CA6E3-B9E6-4144-972E-2670DEA697B9}" dt="2023-06-29T18:59:15.880" v="579"/>
          <ac:spMkLst>
            <pc:docMk/>
            <pc:sldMk cId="2220828657" sldId="265"/>
            <ac:spMk id="26" creationId="{B92DB092-B55A-6072-26F5-91676795301B}"/>
          </ac:spMkLst>
        </pc:spChg>
        <pc:spChg chg="mod">
          <ac:chgData name="VAISHALI KADAM" userId="33948d1c66284ddd" providerId="LiveId" clId="{F85CA6E3-B9E6-4144-972E-2670DEA697B9}" dt="2023-06-29T18:59:15.880" v="579"/>
          <ac:spMkLst>
            <pc:docMk/>
            <pc:sldMk cId="2220828657" sldId="265"/>
            <ac:spMk id="27" creationId="{5EE809AE-9CCD-7C7C-F2B1-A24D1B67D432}"/>
          </ac:spMkLst>
        </pc:spChg>
        <pc:spChg chg="mod">
          <ac:chgData name="VAISHALI KADAM" userId="33948d1c66284ddd" providerId="LiveId" clId="{F85CA6E3-B9E6-4144-972E-2670DEA697B9}" dt="2023-06-29T18:59:15.880" v="579"/>
          <ac:spMkLst>
            <pc:docMk/>
            <pc:sldMk cId="2220828657" sldId="265"/>
            <ac:spMk id="28" creationId="{6FDC5D3D-535E-5DC2-FC36-652E4C527B80}"/>
          </ac:spMkLst>
        </pc:spChg>
        <pc:spChg chg="mod">
          <ac:chgData name="VAISHALI KADAM" userId="33948d1c66284ddd" providerId="LiveId" clId="{F85CA6E3-B9E6-4144-972E-2670DEA697B9}" dt="2023-06-29T18:59:15.880" v="579"/>
          <ac:spMkLst>
            <pc:docMk/>
            <pc:sldMk cId="2220828657" sldId="265"/>
            <ac:spMk id="29" creationId="{BC2447F7-814B-F63D-350E-1D8B684062B1}"/>
          </ac:spMkLst>
        </pc:spChg>
        <pc:spChg chg="add del mod">
          <ac:chgData name="VAISHALI KADAM" userId="33948d1c66284ddd" providerId="LiveId" clId="{F85CA6E3-B9E6-4144-972E-2670DEA697B9}" dt="2023-06-30T18:06:47.570" v="765" actId="478"/>
          <ac:spMkLst>
            <pc:docMk/>
            <pc:sldMk cId="2220828657" sldId="265"/>
            <ac:spMk id="30" creationId="{0338043C-6E0F-3F2E-B1C3-ECA740BC7450}"/>
          </ac:spMkLst>
        </pc:spChg>
        <pc:spChg chg="mod">
          <ac:chgData name="VAISHALI KADAM" userId="33948d1c66284ddd" providerId="LiveId" clId="{F85CA6E3-B9E6-4144-972E-2670DEA697B9}" dt="2023-06-30T17:27:06.507" v="619"/>
          <ac:spMkLst>
            <pc:docMk/>
            <pc:sldMk cId="2220828657" sldId="265"/>
            <ac:spMk id="32" creationId="{C7179C69-F160-E504-2BB6-66AFDC6196DA}"/>
          </ac:spMkLst>
        </pc:spChg>
        <pc:spChg chg="mod">
          <ac:chgData name="VAISHALI KADAM" userId="33948d1c66284ddd" providerId="LiveId" clId="{F85CA6E3-B9E6-4144-972E-2670DEA697B9}" dt="2023-06-30T17:27:06.507" v="619"/>
          <ac:spMkLst>
            <pc:docMk/>
            <pc:sldMk cId="2220828657" sldId="265"/>
            <ac:spMk id="33" creationId="{633271FF-0A59-067C-CC02-F7A3C972BC45}"/>
          </ac:spMkLst>
        </pc:spChg>
        <pc:spChg chg="mod">
          <ac:chgData name="VAISHALI KADAM" userId="33948d1c66284ddd" providerId="LiveId" clId="{F85CA6E3-B9E6-4144-972E-2670DEA697B9}" dt="2023-06-30T17:27:06.507" v="619"/>
          <ac:spMkLst>
            <pc:docMk/>
            <pc:sldMk cId="2220828657" sldId="265"/>
            <ac:spMk id="34" creationId="{4479BC6E-0BFC-B77F-6FE4-C161199EB17C}"/>
          </ac:spMkLst>
        </pc:spChg>
        <pc:spChg chg="mod">
          <ac:chgData name="VAISHALI KADAM" userId="33948d1c66284ddd" providerId="LiveId" clId="{F85CA6E3-B9E6-4144-972E-2670DEA697B9}" dt="2023-06-30T17:27:06.507" v="619"/>
          <ac:spMkLst>
            <pc:docMk/>
            <pc:sldMk cId="2220828657" sldId="265"/>
            <ac:spMk id="35" creationId="{449F8477-35FB-093F-29A5-E64E52E991F3}"/>
          </ac:spMkLst>
        </pc:spChg>
        <pc:spChg chg="mod">
          <ac:chgData name="VAISHALI KADAM" userId="33948d1c66284ddd" providerId="LiveId" clId="{F85CA6E3-B9E6-4144-972E-2670DEA697B9}" dt="2023-06-30T17:27:06.507" v="619"/>
          <ac:spMkLst>
            <pc:docMk/>
            <pc:sldMk cId="2220828657" sldId="265"/>
            <ac:spMk id="36" creationId="{EB5112DC-95B5-3224-9FCE-116CBABC8BF3}"/>
          </ac:spMkLst>
        </pc:spChg>
        <pc:spChg chg="mod">
          <ac:chgData name="VAISHALI KADAM" userId="33948d1c66284ddd" providerId="LiveId" clId="{F85CA6E3-B9E6-4144-972E-2670DEA697B9}" dt="2023-06-30T17:27:06.507" v="619"/>
          <ac:spMkLst>
            <pc:docMk/>
            <pc:sldMk cId="2220828657" sldId="265"/>
            <ac:spMk id="37" creationId="{E84DC78A-ECE3-8E4F-A825-B4913F2BF2E2}"/>
          </ac:spMkLst>
        </pc:spChg>
        <pc:spChg chg="mod">
          <ac:chgData name="VAISHALI KADAM" userId="33948d1c66284ddd" providerId="LiveId" clId="{F85CA6E3-B9E6-4144-972E-2670DEA697B9}" dt="2023-06-30T17:27:06.507" v="619"/>
          <ac:spMkLst>
            <pc:docMk/>
            <pc:sldMk cId="2220828657" sldId="265"/>
            <ac:spMk id="38" creationId="{C9E07AEA-5796-1FA2-1234-F561E8E85BE9}"/>
          </ac:spMkLst>
        </pc:spChg>
        <pc:spChg chg="mod">
          <ac:chgData name="VAISHALI KADAM" userId="33948d1c66284ddd" providerId="LiveId" clId="{F85CA6E3-B9E6-4144-972E-2670DEA697B9}" dt="2023-06-30T17:27:06.507" v="619"/>
          <ac:spMkLst>
            <pc:docMk/>
            <pc:sldMk cId="2220828657" sldId="265"/>
            <ac:spMk id="39" creationId="{18137118-6AA6-BF96-0C13-9FA89FDE112F}"/>
          </ac:spMkLst>
        </pc:spChg>
        <pc:spChg chg="mod">
          <ac:chgData name="VAISHALI KADAM" userId="33948d1c66284ddd" providerId="LiveId" clId="{F85CA6E3-B9E6-4144-972E-2670DEA697B9}" dt="2023-06-30T17:27:06.507" v="619"/>
          <ac:spMkLst>
            <pc:docMk/>
            <pc:sldMk cId="2220828657" sldId="265"/>
            <ac:spMk id="40" creationId="{C4B494AC-852A-4BD2-8B41-115468628112}"/>
          </ac:spMkLst>
        </pc:spChg>
        <pc:spChg chg="mod">
          <ac:chgData name="VAISHALI KADAM" userId="33948d1c66284ddd" providerId="LiveId" clId="{F85CA6E3-B9E6-4144-972E-2670DEA697B9}" dt="2023-06-30T17:27:06.507" v="619"/>
          <ac:spMkLst>
            <pc:docMk/>
            <pc:sldMk cId="2220828657" sldId="265"/>
            <ac:spMk id="41" creationId="{EAAD1A67-86CE-6C48-72C1-854CE3794202}"/>
          </ac:spMkLst>
        </pc:spChg>
        <pc:spChg chg="add del mod">
          <ac:chgData name="VAISHALI KADAM" userId="33948d1c66284ddd" providerId="LiveId" clId="{F85CA6E3-B9E6-4144-972E-2670DEA697B9}" dt="2023-06-30T18:06:45.068" v="764" actId="478"/>
          <ac:spMkLst>
            <pc:docMk/>
            <pc:sldMk cId="2220828657" sldId="265"/>
            <ac:spMk id="42" creationId="{FA4DD5DF-8185-E1CD-B03A-A80E4C533EA9}"/>
          </ac:spMkLst>
        </pc:spChg>
        <pc:spChg chg="add mod">
          <ac:chgData name="VAISHALI KADAM" userId="33948d1c66284ddd" providerId="LiveId" clId="{F85CA6E3-B9E6-4144-972E-2670DEA697B9}" dt="2023-06-30T18:07:20.054" v="768" actId="1076"/>
          <ac:spMkLst>
            <pc:docMk/>
            <pc:sldMk cId="2220828657" sldId="265"/>
            <ac:spMk id="43" creationId="{069E3608-BB4C-5665-CE66-F37E80F58CAF}"/>
          </ac:spMkLst>
        </pc:spChg>
        <pc:spChg chg="mod">
          <ac:chgData name="VAISHALI KADAM" userId="33948d1c66284ddd" providerId="LiveId" clId="{F85CA6E3-B9E6-4144-972E-2670DEA697B9}" dt="2023-06-30T18:06:49.624" v="766"/>
          <ac:spMkLst>
            <pc:docMk/>
            <pc:sldMk cId="2220828657" sldId="265"/>
            <ac:spMk id="45" creationId="{6804197B-21A0-E46C-256A-7B9B558AA682}"/>
          </ac:spMkLst>
        </pc:spChg>
        <pc:spChg chg="mod">
          <ac:chgData name="VAISHALI KADAM" userId="33948d1c66284ddd" providerId="LiveId" clId="{F85CA6E3-B9E6-4144-972E-2670DEA697B9}" dt="2023-06-30T18:06:49.624" v="766"/>
          <ac:spMkLst>
            <pc:docMk/>
            <pc:sldMk cId="2220828657" sldId="265"/>
            <ac:spMk id="46" creationId="{D8036C3B-5E37-B2B6-4DE1-B57E225A1980}"/>
          </ac:spMkLst>
        </pc:spChg>
        <pc:spChg chg="mod">
          <ac:chgData name="VAISHALI KADAM" userId="33948d1c66284ddd" providerId="LiveId" clId="{F85CA6E3-B9E6-4144-972E-2670DEA697B9}" dt="2023-06-30T18:06:49.624" v="766"/>
          <ac:spMkLst>
            <pc:docMk/>
            <pc:sldMk cId="2220828657" sldId="265"/>
            <ac:spMk id="47" creationId="{DD2863D4-1227-087D-3B7E-69406849121E}"/>
          </ac:spMkLst>
        </pc:spChg>
        <pc:spChg chg="mod">
          <ac:chgData name="VAISHALI KADAM" userId="33948d1c66284ddd" providerId="LiveId" clId="{F85CA6E3-B9E6-4144-972E-2670DEA697B9}" dt="2023-06-30T18:06:49.624" v="766"/>
          <ac:spMkLst>
            <pc:docMk/>
            <pc:sldMk cId="2220828657" sldId="265"/>
            <ac:spMk id="48" creationId="{F1967501-3CA9-3C71-56AD-4FFB86AB002D}"/>
          </ac:spMkLst>
        </pc:spChg>
        <pc:spChg chg="mod">
          <ac:chgData name="VAISHALI KADAM" userId="33948d1c66284ddd" providerId="LiveId" clId="{F85CA6E3-B9E6-4144-972E-2670DEA697B9}" dt="2023-06-30T18:06:49.624" v="766"/>
          <ac:spMkLst>
            <pc:docMk/>
            <pc:sldMk cId="2220828657" sldId="265"/>
            <ac:spMk id="49" creationId="{DCB20349-5549-C246-9586-2DE0ED9EAAC6}"/>
          </ac:spMkLst>
        </pc:spChg>
        <pc:spChg chg="mod">
          <ac:chgData name="VAISHALI KADAM" userId="33948d1c66284ddd" providerId="LiveId" clId="{F85CA6E3-B9E6-4144-972E-2670DEA697B9}" dt="2023-06-30T18:06:49.624" v="766"/>
          <ac:spMkLst>
            <pc:docMk/>
            <pc:sldMk cId="2220828657" sldId="265"/>
            <ac:spMk id="50" creationId="{D7B96513-D364-1494-0543-B0DA392CCCE5}"/>
          </ac:spMkLst>
        </pc:spChg>
        <pc:spChg chg="mod">
          <ac:chgData name="VAISHALI KADAM" userId="33948d1c66284ddd" providerId="LiveId" clId="{F85CA6E3-B9E6-4144-972E-2670DEA697B9}" dt="2023-06-30T18:06:49.624" v="766"/>
          <ac:spMkLst>
            <pc:docMk/>
            <pc:sldMk cId="2220828657" sldId="265"/>
            <ac:spMk id="51" creationId="{5ADF839E-2E92-8E4B-0CE7-9D687F01B06A}"/>
          </ac:spMkLst>
        </pc:spChg>
        <pc:spChg chg="mod">
          <ac:chgData name="VAISHALI KADAM" userId="33948d1c66284ddd" providerId="LiveId" clId="{F85CA6E3-B9E6-4144-972E-2670DEA697B9}" dt="2023-06-30T18:06:49.624" v="766"/>
          <ac:spMkLst>
            <pc:docMk/>
            <pc:sldMk cId="2220828657" sldId="265"/>
            <ac:spMk id="52" creationId="{7CA9A958-F281-8993-D908-8B94CA697073}"/>
          </ac:spMkLst>
        </pc:spChg>
        <pc:spChg chg="mod">
          <ac:chgData name="VAISHALI KADAM" userId="33948d1c66284ddd" providerId="LiveId" clId="{F85CA6E3-B9E6-4144-972E-2670DEA697B9}" dt="2023-06-30T18:06:49.624" v="766"/>
          <ac:spMkLst>
            <pc:docMk/>
            <pc:sldMk cId="2220828657" sldId="265"/>
            <ac:spMk id="53" creationId="{C629F188-D01F-A346-18FE-4234E2E0C429}"/>
          </ac:spMkLst>
        </pc:spChg>
        <pc:spChg chg="mod">
          <ac:chgData name="VAISHALI KADAM" userId="33948d1c66284ddd" providerId="LiveId" clId="{F85CA6E3-B9E6-4144-972E-2670DEA697B9}" dt="2023-06-30T18:06:49.624" v="766"/>
          <ac:spMkLst>
            <pc:docMk/>
            <pc:sldMk cId="2220828657" sldId="265"/>
            <ac:spMk id="54" creationId="{7F3EE9A4-63D2-B3B0-9D81-182D679E6744}"/>
          </ac:spMkLst>
        </pc:spChg>
        <pc:spChg chg="mod">
          <ac:chgData name="VAISHALI KADAM" userId="33948d1c66284ddd" providerId="LiveId" clId="{F85CA6E3-B9E6-4144-972E-2670DEA697B9}" dt="2023-06-30T18:06:49.624" v="766"/>
          <ac:spMkLst>
            <pc:docMk/>
            <pc:sldMk cId="2220828657" sldId="265"/>
            <ac:spMk id="55" creationId="{CDE88876-C9BF-9DF4-5162-D4F689B95309}"/>
          </ac:spMkLst>
        </pc:spChg>
        <pc:spChg chg="mod">
          <ac:chgData name="VAISHALI KADAM" userId="33948d1c66284ddd" providerId="LiveId" clId="{F85CA6E3-B9E6-4144-972E-2670DEA697B9}" dt="2023-06-30T18:06:49.624" v="766"/>
          <ac:spMkLst>
            <pc:docMk/>
            <pc:sldMk cId="2220828657" sldId="265"/>
            <ac:spMk id="56" creationId="{8A167766-E174-AA89-9F9D-A31A78816840}"/>
          </ac:spMkLst>
        </pc:spChg>
        <pc:spChg chg="mod">
          <ac:chgData name="VAISHALI KADAM" userId="33948d1c66284ddd" providerId="LiveId" clId="{F85CA6E3-B9E6-4144-972E-2670DEA697B9}" dt="2023-06-30T18:06:49.624" v="766"/>
          <ac:spMkLst>
            <pc:docMk/>
            <pc:sldMk cId="2220828657" sldId="265"/>
            <ac:spMk id="57" creationId="{6EF6CE4A-5424-909C-F3D3-A5D6AF7EDBD5}"/>
          </ac:spMkLst>
        </pc:spChg>
        <pc:spChg chg="mod">
          <ac:chgData name="VAISHALI KADAM" userId="33948d1c66284ddd" providerId="LiveId" clId="{F85CA6E3-B9E6-4144-972E-2670DEA697B9}" dt="2023-06-30T18:06:49.624" v="766"/>
          <ac:spMkLst>
            <pc:docMk/>
            <pc:sldMk cId="2220828657" sldId="265"/>
            <ac:spMk id="58" creationId="{33774B17-515C-9E7F-1842-59D5FD9E23B1}"/>
          </ac:spMkLst>
        </pc:spChg>
        <pc:spChg chg="mod">
          <ac:chgData name="VAISHALI KADAM" userId="33948d1c66284ddd" providerId="LiveId" clId="{F85CA6E3-B9E6-4144-972E-2670DEA697B9}" dt="2023-06-30T18:06:49.624" v="766"/>
          <ac:spMkLst>
            <pc:docMk/>
            <pc:sldMk cId="2220828657" sldId="265"/>
            <ac:spMk id="59" creationId="{E9CEDA41-0B5C-CDF6-D1CE-E71D487FDAEB}"/>
          </ac:spMkLst>
        </pc:spChg>
        <pc:spChg chg="mod">
          <ac:chgData name="VAISHALI KADAM" userId="33948d1c66284ddd" providerId="LiveId" clId="{F85CA6E3-B9E6-4144-972E-2670DEA697B9}" dt="2023-06-30T18:06:49.624" v="766"/>
          <ac:spMkLst>
            <pc:docMk/>
            <pc:sldMk cId="2220828657" sldId="265"/>
            <ac:spMk id="60" creationId="{4FB42EF9-9F3A-6D01-5999-4C7443B6863C}"/>
          </ac:spMkLst>
        </pc:spChg>
        <pc:spChg chg="mod">
          <ac:chgData name="VAISHALI KADAM" userId="33948d1c66284ddd" providerId="LiveId" clId="{F85CA6E3-B9E6-4144-972E-2670DEA697B9}" dt="2023-06-30T18:06:49.624" v="766"/>
          <ac:spMkLst>
            <pc:docMk/>
            <pc:sldMk cId="2220828657" sldId="265"/>
            <ac:spMk id="61" creationId="{3D99EF20-7BDC-1A27-7A0B-E1D7BAB1EDCD}"/>
          </ac:spMkLst>
        </pc:spChg>
        <pc:spChg chg="mod">
          <ac:chgData name="VAISHALI KADAM" userId="33948d1c66284ddd" providerId="LiveId" clId="{F85CA6E3-B9E6-4144-972E-2670DEA697B9}" dt="2023-06-30T18:06:49.624" v="766"/>
          <ac:spMkLst>
            <pc:docMk/>
            <pc:sldMk cId="2220828657" sldId="265"/>
            <ac:spMk id="62" creationId="{7B3963C2-4D4D-EE14-F32C-C71C945F14D5}"/>
          </ac:spMkLst>
        </pc:spChg>
        <pc:spChg chg="mod">
          <ac:chgData name="VAISHALI KADAM" userId="33948d1c66284ddd" providerId="LiveId" clId="{F85CA6E3-B9E6-4144-972E-2670DEA697B9}" dt="2023-06-30T18:06:49.624" v="766"/>
          <ac:spMkLst>
            <pc:docMk/>
            <pc:sldMk cId="2220828657" sldId="265"/>
            <ac:spMk id="63" creationId="{32017D71-0728-EF8F-C2A4-E1142BA21989}"/>
          </ac:spMkLst>
        </pc:spChg>
        <pc:spChg chg="mod">
          <ac:chgData name="VAISHALI KADAM" userId="33948d1c66284ddd" providerId="LiveId" clId="{F85CA6E3-B9E6-4144-972E-2670DEA697B9}" dt="2023-06-30T18:06:49.624" v="766"/>
          <ac:spMkLst>
            <pc:docMk/>
            <pc:sldMk cId="2220828657" sldId="265"/>
            <ac:spMk id="384" creationId="{B008B63A-8B69-64FB-3718-9B32A950C3C6}"/>
          </ac:spMkLst>
        </pc:spChg>
        <pc:spChg chg="mod">
          <ac:chgData name="VAISHALI KADAM" userId="33948d1c66284ddd" providerId="LiveId" clId="{F85CA6E3-B9E6-4144-972E-2670DEA697B9}" dt="2023-06-30T18:06:49.624" v="766"/>
          <ac:spMkLst>
            <pc:docMk/>
            <pc:sldMk cId="2220828657" sldId="265"/>
            <ac:spMk id="385" creationId="{730AC72C-2C2E-2982-0178-689E8F2CC358}"/>
          </ac:spMkLst>
        </pc:spChg>
        <pc:spChg chg="mod">
          <ac:chgData name="VAISHALI KADAM" userId="33948d1c66284ddd" providerId="LiveId" clId="{F85CA6E3-B9E6-4144-972E-2670DEA697B9}" dt="2023-06-30T18:06:49.624" v="766"/>
          <ac:spMkLst>
            <pc:docMk/>
            <pc:sldMk cId="2220828657" sldId="265"/>
            <ac:spMk id="386" creationId="{C6BEDB5C-8FC4-070C-1789-3CFCC872DA0D}"/>
          </ac:spMkLst>
        </pc:spChg>
        <pc:spChg chg="mod">
          <ac:chgData name="VAISHALI KADAM" userId="33948d1c66284ddd" providerId="LiveId" clId="{F85CA6E3-B9E6-4144-972E-2670DEA697B9}" dt="2023-06-30T18:06:49.624" v="766"/>
          <ac:spMkLst>
            <pc:docMk/>
            <pc:sldMk cId="2220828657" sldId="265"/>
            <ac:spMk id="387" creationId="{901EFC47-60D3-1789-F134-535A5E206F51}"/>
          </ac:spMkLst>
        </pc:spChg>
        <pc:spChg chg="mod">
          <ac:chgData name="VAISHALI KADAM" userId="33948d1c66284ddd" providerId="LiveId" clId="{F85CA6E3-B9E6-4144-972E-2670DEA697B9}" dt="2023-06-30T18:06:49.624" v="766"/>
          <ac:spMkLst>
            <pc:docMk/>
            <pc:sldMk cId="2220828657" sldId="265"/>
            <ac:spMk id="388" creationId="{C8E329B4-75CF-07D0-DBE1-0DE879A01382}"/>
          </ac:spMkLst>
        </pc:spChg>
        <pc:spChg chg="mod">
          <ac:chgData name="VAISHALI KADAM" userId="33948d1c66284ddd" providerId="LiveId" clId="{F85CA6E3-B9E6-4144-972E-2670DEA697B9}" dt="2023-06-30T18:06:49.624" v="766"/>
          <ac:spMkLst>
            <pc:docMk/>
            <pc:sldMk cId="2220828657" sldId="265"/>
            <ac:spMk id="389" creationId="{69A8C65B-A0F5-6368-790A-70BB47CEBB3F}"/>
          </ac:spMkLst>
        </pc:spChg>
        <pc:spChg chg="mod">
          <ac:chgData name="VAISHALI KADAM" userId="33948d1c66284ddd" providerId="LiveId" clId="{F85CA6E3-B9E6-4144-972E-2670DEA697B9}" dt="2023-06-30T18:06:49.624" v="766"/>
          <ac:spMkLst>
            <pc:docMk/>
            <pc:sldMk cId="2220828657" sldId="265"/>
            <ac:spMk id="390" creationId="{3A56C741-EFBA-56EB-ADB0-5BAB70586BFB}"/>
          </ac:spMkLst>
        </pc:spChg>
        <pc:spChg chg="mod">
          <ac:chgData name="VAISHALI KADAM" userId="33948d1c66284ddd" providerId="LiveId" clId="{F85CA6E3-B9E6-4144-972E-2670DEA697B9}" dt="2023-06-30T17:31:53.355" v="654" actId="255"/>
          <ac:spMkLst>
            <pc:docMk/>
            <pc:sldMk cId="2220828657" sldId="265"/>
            <ac:spMk id="391" creationId="{00000000-0000-0000-0000-000000000000}"/>
          </ac:spMkLst>
        </pc:spChg>
        <pc:grpChg chg="add del mod">
          <ac:chgData name="VAISHALI KADAM" userId="33948d1c66284ddd" providerId="LiveId" clId="{F85CA6E3-B9E6-4144-972E-2670DEA697B9}" dt="2023-06-30T17:25:46.292" v="612" actId="478"/>
          <ac:grpSpMkLst>
            <pc:docMk/>
            <pc:sldMk cId="2220828657" sldId="265"/>
            <ac:grpSpMk id="2" creationId="{1906DDB6-39A4-8953-CF7A-D846645D6202}"/>
          </ac:grpSpMkLst>
        </pc:grpChg>
        <pc:grpChg chg="add del mod">
          <ac:chgData name="VAISHALI KADAM" userId="33948d1c66284ddd" providerId="LiveId" clId="{F85CA6E3-B9E6-4144-972E-2670DEA697B9}" dt="2023-06-30T18:06:37.602" v="762" actId="478"/>
          <ac:grpSpMkLst>
            <pc:docMk/>
            <pc:sldMk cId="2220828657" sldId="265"/>
            <ac:grpSpMk id="31" creationId="{C751E236-8AF1-8577-0B2C-6C6D9DF30122}"/>
          </ac:grpSpMkLst>
        </pc:grpChg>
        <pc:grpChg chg="add mod">
          <ac:chgData name="VAISHALI KADAM" userId="33948d1c66284ddd" providerId="LiveId" clId="{F85CA6E3-B9E6-4144-972E-2670DEA697B9}" dt="2023-06-30T18:07:29.843" v="771" actId="1076"/>
          <ac:grpSpMkLst>
            <pc:docMk/>
            <pc:sldMk cId="2220828657" sldId="265"/>
            <ac:grpSpMk id="44" creationId="{FE39F795-8159-D51A-03D8-1B50A6235FEB}"/>
          </ac:grpSpMkLst>
        </pc:grpChg>
        <pc:graphicFrameChg chg="add del mod">
          <ac:chgData name="VAISHALI KADAM" userId="33948d1c66284ddd" providerId="LiveId" clId="{F85CA6E3-B9E6-4144-972E-2670DEA697B9}" dt="2023-06-30T18:06:40.344" v="763" actId="478"/>
          <ac:graphicFrameMkLst>
            <pc:docMk/>
            <pc:sldMk cId="2220828657" sldId="265"/>
            <ac:graphicFrameMk id="4" creationId="{40D2DDF0-988D-949C-5F4C-EDB2E7740DFC}"/>
          </ac:graphicFrameMkLst>
        </pc:graphicFrameChg>
        <pc:picChg chg="del">
          <ac:chgData name="VAISHALI KADAM" userId="33948d1c66284ddd" providerId="LiveId" clId="{F85CA6E3-B9E6-4144-972E-2670DEA697B9}" dt="2023-06-29T18:59:14.274" v="578" actId="478"/>
          <ac:picMkLst>
            <pc:docMk/>
            <pc:sldMk cId="2220828657" sldId="265"/>
            <ac:picMk id="4" creationId="{201A3D5E-587A-7477-7FF7-58C6740E30CB}"/>
          </ac:picMkLst>
        </pc:picChg>
      </pc:sldChg>
      <pc:sldChg chg="modSp mod">
        <pc:chgData name="VAISHALI KADAM" userId="33948d1c66284ddd" providerId="LiveId" clId="{F85CA6E3-B9E6-4144-972E-2670DEA697B9}" dt="2023-07-09T16:17:53.629" v="827" actId="20577"/>
        <pc:sldMkLst>
          <pc:docMk/>
          <pc:sldMk cId="3078855624" sldId="266"/>
        </pc:sldMkLst>
        <pc:spChg chg="mod">
          <ac:chgData name="VAISHALI KADAM" userId="33948d1c66284ddd" providerId="LiveId" clId="{F85CA6E3-B9E6-4144-972E-2670DEA697B9}" dt="2023-07-09T16:17:53.629" v="827" actId="20577"/>
          <ac:spMkLst>
            <pc:docMk/>
            <pc:sldMk cId="3078855624" sldId="266"/>
            <ac:spMk id="2" creationId="{FFB0FFC8-8D2A-60ED-C2FE-4C02F2946E9D}"/>
          </ac:spMkLst>
        </pc:spChg>
        <pc:grpChg chg="mod">
          <ac:chgData name="VAISHALI KADAM" userId="33948d1c66284ddd" providerId="LiveId" clId="{F85CA6E3-B9E6-4144-972E-2670DEA697B9}" dt="2023-07-09T14:54:18.809" v="812" actId="1076"/>
          <ac:grpSpMkLst>
            <pc:docMk/>
            <pc:sldMk cId="3078855624" sldId="266"/>
            <ac:grpSpMk id="3" creationId="{0F783F59-9F4D-E3E3-682B-3BD21B6F88D8}"/>
          </ac:grpSpMkLst>
        </pc:grpChg>
      </pc:sldChg>
      <pc:sldChg chg="addSp delSp modSp mod">
        <pc:chgData name="VAISHALI KADAM" userId="33948d1c66284ddd" providerId="LiveId" clId="{F85CA6E3-B9E6-4144-972E-2670DEA697B9}" dt="2023-06-29T18:01:08.053" v="310" actId="1076"/>
        <pc:sldMkLst>
          <pc:docMk/>
          <pc:sldMk cId="2546421796" sldId="267"/>
        </pc:sldMkLst>
        <pc:picChg chg="del">
          <ac:chgData name="VAISHALI KADAM" userId="33948d1c66284ddd" providerId="LiveId" clId="{F85CA6E3-B9E6-4144-972E-2670DEA697B9}" dt="2023-06-29T17:59:58.831" v="302" actId="478"/>
          <ac:picMkLst>
            <pc:docMk/>
            <pc:sldMk cId="2546421796" sldId="267"/>
            <ac:picMk id="3" creationId="{A6AD2BBD-7AB0-253C-AAB1-6F229248870C}"/>
          </ac:picMkLst>
        </pc:picChg>
        <pc:picChg chg="add mod modCrop">
          <ac:chgData name="VAISHALI KADAM" userId="33948d1c66284ddd" providerId="LiveId" clId="{F85CA6E3-B9E6-4144-972E-2670DEA697B9}" dt="2023-06-29T18:01:08.053" v="310" actId="1076"/>
          <ac:picMkLst>
            <pc:docMk/>
            <pc:sldMk cId="2546421796" sldId="267"/>
            <ac:picMk id="7" creationId="{AD6A0560-3A13-E731-4FA8-C839A5A48E7A}"/>
          </ac:picMkLst>
        </pc:picChg>
      </pc:sldChg>
      <pc:sldChg chg="addSp delSp modSp del mod">
        <pc:chgData name="VAISHALI KADAM" userId="33948d1c66284ddd" providerId="LiveId" clId="{F85CA6E3-B9E6-4144-972E-2670DEA697B9}" dt="2023-07-06T14:25:28.724" v="811" actId="2696"/>
        <pc:sldMkLst>
          <pc:docMk/>
          <pc:sldMk cId="2042483455" sldId="268"/>
        </pc:sldMkLst>
        <pc:spChg chg="add mod">
          <ac:chgData name="VAISHALI KADAM" userId="33948d1c66284ddd" providerId="LiveId" clId="{F85CA6E3-B9E6-4144-972E-2670DEA697B9}" dt="2023-06-30T17:58:45.023" v="698" actId="1076"/>
          <ac:spMkLst>
            <pc:docMk/>
            <pc:sldMk cId="2042483455" sldId="268"/>
            <ac:spMk id="3" creationId="{CE422765-388C-726A-F8A8-76FB3EB3C915}"/>
          </ac:spMkLst>
        </pc:spChg>
        <pc:spChg chg="del mod">
          <ac:chgData name="VAISHALI KADAM" userId="33948d1c66284ddd" providerId="LiveId" clId="{F85CA6E3-B9E6-4144-972E-2670DEA697B9}" dt="2023-06-29T18:38:26.977" v="476"/>
          <ac:spMkLst>
            <pc:docMk/>
            <pc:sldMk cId="2042483455" sldId="268"/>
            <ac:spMk id="5" creationId="{8E9966AA-84ED-1A67-5F86-F3B2EAD457EF}"/>
          </ac:spMkLst>
        </pc:spChg>
        <pc:spChg chg="del mod">
          <ac:chgData name="VAISHALI KADAM" userId="33948d1c66284ddd" providerId="LiveId" clId="{F85CA6E3-B9E6-4144-972E-2670DEA697B9}" dt="2023-06-29T18:38:32.647" v="479"/>
          <ac:spMkLst>
            <pc:docMk/>
            <pc:sldMk cId="2042483455" sldId="268"/>
            <ac:spMk id="6" creationId="{89CB0D56-2BF5-D0CE-2AB9-9A061DE4D6AE}"/>
          </ac:spMkLst>
        </pc:spChg>
        <pc:spChg chg="mod">
          <ac:chgData name="VAISHALI KADAM" userId="33948d1c66284ddd" providerId="LiveId" clId="{F85CA6E3-B9E6-4144-972E-2670DEA697B9}" dt="2023-06-30T18:01:41.758" v="732" actId="20577"/>
          <ac:spMkLst>
            <pc:docMk/>
            <pc:sldMk cId="2042483455" sldId="268"/>
            <ac:spMk id="391" creationId="{00000000-0000-0000-0000-000000000000}"/>
          </ac:spMkLst>
        </pc:spChg>
        <pc:picChg chg="add mod">
          <ac:chgData name="VAISHALI KADAM" userId="33948d1c66284ddd" providerId="LiveId" clId="{F85CA6E3-B9E6-4144-972E-2670DEA697B9}" dt="2023-06-30T17:58:54.385" v="699" actId="1076"/>
          <ac:picMkLst>
            <pc:docMk/>
            <pc:sldMk cId="2042483455" sldId="268"/>
            <ac:picMk id="2" creationId="{CFE96F5E-17D3-6844-80DC-E8761185BC72}"/>
          </ac:picMkLst>
        </pc:picChg>
        <pc:picChg chg="del">
          <ac:chgData name="VAISHALI KADAM" userId="33948d1c66284ddd" providerId="LiveId" clId="{F85CA6E3-B9E6-4144-972E-2670DEA697B9}" dt="2023-06-29T18:38:26.977" v="474" actId="478"/>
          <ac:picMkLst>
            <pc:docMk/>
            <pc:sldMk cId="2042483455" sldId="268"/>
            <ac:picMk id="3" creationId="{7B19630B-B1D1-323A-724C-A6748E50A347}"/>
          </ac:picMkLst>
        </pc:picChg>
        <pc:picChg chg="del mod">
          <ac:chgData name="VAISHALI KADAM" userId="33948d1c66284ddd" providerId="LiveId" clId="{F85CA6E3-B9E6-4144-972E-2670DEA697B9}" dt="2023-06-29T18:38:18.166" v="469" actId="478"/>
          <ac:picMkLst>
            <pc:docMk/>
            <pc:sldMk cId="2042483455" sldId="268"/>
            <ac:picMk id="4" creationId="{C993FEF6-D4FA-1A41-1462-172348AD3019}"/>
          </ac:picMkLst>
        </pc:picChg>
      </pc:sldChg>
      <pc:sldChg chg="addSp delSp modSp del mod">
        <pc:chgData name="VAISHALI KADAM" userId="33948d1c66284ddd" providerId="LiveId" clId="{F85CA6E3-B9E6-4144-972E-2670DEA697B9}" dt="2023-06-30T18:02:52.013" v="734" actId="2696"/>
        <pc:sldMkLst>
          <pc:docMk/>
          <pc:sldMk cId="3143589579" sldId="269"/>
        </pc:sldMkLst>
        <pc:picChg chg="add mod">
          <ac:chgData name="VAISHALI KADAM" userId="33948d1c66284ddd" providerId="LiveId" clId="{F85CA6E3-B9E6-4144-972E-2670DEA697B9}" dt="2023-06-30T17:57:01.526" v="690" actId="931"/>
          <ac:picMkLst>
            <pc:docMk/>
            <pc:sldMk cId="3143589579" sldId="269"/>
            <ac:picMk id="4" creationId="{A6DF8DC4-8C2A-2E15-C58D-1ED6538BF42E}"/>
          </ac:picMkLst>
        </pc:picChg>
        <pc:picChg chg="del">
          <ac:chgData name="VAISHALI KADAM" userId="33948d1c66284ddd" providerId="LiveId" clId="{F85CA6E3-B9E6-4144-972E-2670DEA697B9}" dt="2023-06-29T19:02:33.642" v="590" actId="478"/>
          <ac:picMkLst>
            <pc:docMk/>
            <pc:sldMk cId="3143589579" sldId="269"/>
            <ac:picMk id="7" creationId="{61B77073-007C-4BD5-98DF-B615C9ACC3B5}"/>
          </ac:picMkLst>
        </pc:picChg>
      </pc:sldChg>
      <pc:sldChg chg="addSp delSp modSp mod">
        <pc:chgData name="VAISHALI KADAM" userId="33948d1c66284ddd" providerId="LiveId" clId="{F85CA6E3-B9E6-4144-972E-2670DEA697B9}" dt="2023-06-30T18:28:39.181" v="794" actId="1076"/>
        <pc:sldMkLst>
          <pc:docMk/>
          <pc:sldMk cId="2662918654" sldId="271"/>
        </pc:sldMkLst>
        <pc:spChg chg="add mod">
          <ac:chgData name="VAISHALI KADAM" userId="33948d1c66284ddd" providerId="LiveId" clId="{F85CA6E3-B9E6-4144-972E-2670DEA697B9}" dt="2023-06-30T18:28:39.181" v="794" actId="1076"/>
          <ac:spMkLst>
            <pc:docMk/>
            <pc:sldMk cId="2662918654" sldId="271"/>
            <ac:spMk id="2" creationId="{A1F6EEFE-F86A-2358-4C31-C5F19A9EEAAD}"/>
          </ac:spMkLst>
        </pc:spChg>
        <pc:spChg chg="mod">
          <ac:chgData name="VAISHALI KADAM" userId="33948d1c66284ddd" providerId="LiveId" clId="{F85CA6E3-B9E6-4144-972E-2670DEA697B9}" dt="2023-06-29T19:03:13.599" v="592"/>
          <ac:spMkLst>
            <pc:docMk/>
            <pc:sldMk cId="2662918654" sldId="271"/>
            <ac:spMk id="3" creationId="{E8F0FE06-A740-B90F-8D90-B88977B97E07}"/>
          </ac:spMkLst>
        </pc:spChg>
        <pc:spChg chg="mod">
          <ac:chgData name="VAISHALI KADAM" userId="33948d1c66284ddd" providerId="LiveId" clId="{F85CA6E3-B9E6-4144-972E-2670DEA697B9}" dt="2023-06-29T19:03:13.599" v="592"/>
          <ac:spMkLst>
            <pc:docMk/>
            <pc:sldMk cId="2662918654" sldId="271"/>
            <ac:spMk id="9" creationId="{BF72D3A8-9CD3-0A1E-F871-5C7393722AD2}"/>
          </ac:spMkLst>
        </pc:spChg>
        <pc:spChg chg="mod">
          <ac:chgData name="VAISHALI KADAM" userId="33948d1c66284ddd" providerId="LiveId" clId="{F85CA6E3-B9E6-4144-972E-2670DEA697B9}" dt="2023-06-29T19:03:13.599" v="592"/>
          <ac:spMkLst>
            <pc:docMk/>
            <pc:sldMk cId="2662918654" sldId="271"/>
            <ac:spMk id="10" creationId="{515E7905-5947-9A7B-DC3D-D723A665E88D}"/>
          </ac:spMkLst>
        </pc:spChg>
        <pc:spChg chg="mod">
          <ac:chgData name="VAISHALI KADAM" userId="33948d1c66284ddd" providerId="LiveId" clId="{F85CA6E3-B9E6-4144-972E-2670DEA697B9}" dt="2023-06-29T19:03:13.599" v="592"/>
          <ac:spMkLst>
            <pc:docMk/>
            <pc:sldMk cId="2662918654" sldId="271"/>
            <ac:spMk id="11" creationId="{98745A78-312E-9A1D-EC0F-ECE9C540284A}"/>
          </ac:spMkLst>
        </pc:spChg>
        <pc:spChg chg="mod">
          <ac:chgData name="VAISHALI KADAM" userId="33948d1c66284ddd" providerId="LiveId" clId="{F85CA6E3-B9E6-4144-972E-2670DEA697B9}" dt="2023-06-29T19:03:13.599" v="592"/>
          <ac:spMkLst>
            <pc:docMk/>
            <pc:sldMk cId="2662918654" sldId="271"/>
            <ac:spMk id="12" creationId="{A5F25446-0A68-8695-63F6-E3B4E6A6FC61}"/>
          </ac:spMkLst>
        </pc:spChg>
        <pc:spChg chg="mod">
          <ac:chgData name="VAISHALI KADAM" userId="33948d1c66284ddd" providerId="LiveId" clId="{F85CA6E3-B9E6-4144-972E-2670DEA697B9}" dt="2023-06-29T19:03:13.599" v="592"/>
          <ac:spMkLst>
            <pc:docMk/>
            <pc:sldMk cId="2662918654" sldId="271"/>
            <ac:spMk id="13" creationId="{320DC4D8-C476-21B4-59C7-AB1EBFA96D68}"/>
          </ac:spMkLst>
        </pc:spChg>
        <pc:spChg chg="mod">
          <ac:chgData name="VAISHALI KADAM" userId="33948d1c66284ddd" providerId="LiveId" clId="{F85CA6E3-B9E6-4144-972E-2670DEA697B9}" dt="2023-06-29T19:03:13.599" v="592"/>
          <ac:spMkLst>
            <pc:docMk/>
            <pc:sldMk cId="2662918654" sldId="271"/>
            <ac:spMk id="14" creationId="{094D89C2-3E36-6005-8C95-4423DD96AEB6}"/>
          </ac:spMkLst>
        </pc:spChg>
        <pc:spChg chg="mod">
          <ac:chgData name="VAISHALI KADAM" userId="33948d1c66284ddd" providerId="LiveId" clId="{F85CA6E3-B9E6-4144-972E-2670DEA697B9}" dt="2023-06-29T19:03:13.599" v="592"/>
          <ac:spMkLst>
            <pc:docMk/>
            <pc:sldMk cId="2662918654" sldId="271"/>
            <ac:spMk id="15" creationId="{0C7682C6-092C-D999-6E81-DA4CA7D3AAC4}"/>
          </ac:spMkLst>
        </pc:spChg>
        <pc:spChg chg="mod">
          <ac:chgData name="VAISHALI KADAM" userId="33948d1c66284ddd" providerId="LiveId" clId="{F85CA6E3-B9E6-4144-972E-2670DEA697B9}" dt="2023-06-29T19:03:13.599" v="592"/>
          <ac:spMkLst>
            <pc:docMk/>
            <pc:sldMk cId="2662918654" sldId="271"/>
            <ac:spMk id="16" creationId="{D19276F3-DB98-BA80-F0BE-8557B08BD6E3}"/>
          </ac:spMkLst>
        </pc:spChg>
        <pc:spChg chg="mod">
          <ac:chgData name="VAISHALI KADAM" userId="33948d1c66284ddd" providerId="LiveId" clId="{F85CA6E3-B9E6-4144-972E-2670DEA697B9}" dt="2023-06-29T19:03:13.599" v="592"/>
          <ac:spMkLst>
            <pc:docMk/>
            <pc:sldMk cId="2662918654" sldId="271"/>
            <ac:spMk id="17" creationId="{D1819364-C9BC-00E9-AD20-90BC4B7E9089}"/>
          </ac:spMkLst>
        </pc:spChg>
        <pc:spChg chg="mod">
          <ac:chgData name="VAISHALI KADAM" userId="33948d1c66284ddd" providerId="LiveId" clId="{F85CA6E3-B9E6-4144-972E-2670DEA697B9}" dt="2023-06-29T19:03:13.599" v="592"/>
          <ac:spMkLst>
            <pc:docMk/>
            <pc:sldMk cId="2662918654" sldId="271"/>
            <ac:spMk id="18" creationId="{605BBF97-D0BF-4844-D607-8B2E53F2FB88}"/>
          </ac:spMkLst>
        </pc:spChg>
        <pc:spChg chg="mod">
          <ac:chgData name="VAISHALI KADAM" userId="33948d1c66284ddd" providerId="LiveId" clId="{F85CA6E3-B9E6-4144-972E-2670DEA697B9}" dt="2023-06-29T19:03:13.599" v="592"/>
          <ac:spMkLst>
            <pc:docMk/>
            <pc:sldMk cId="2662918654" sldId="271"/>
            <ac:spMk id="19" creationId="{2804D17A-7884-2909-050F-4181039ABFFB}"/>
          </ac:spMkLst>
        </pc:spChg>
        <pc:spChg chg="mod">
          <ac:chgData name="VAISHALI KADAM" userId="33948d1c66284ddd" providerId="LiveId" clId="{F85CA6E3-B9E6-4144-972E-2670DEA697B9}" dt="2023-06-29T19:03:13.599" v="592"/>
          <ac:spMkLst>
            <pc:docMk/>
            <pc:sldMk cId="2662918654" sldId="271"/>
            <ac:spMk id="20" creationId="{52CB50C5-D1CC-D394-5386-1145A38AA337}"/>
          </ac:spMkLst>
        </pc:spChg>
        <pc:spChg chg="mod">
          <ac:chgData name="VAISHALI KADAM" userId="33948d1c66284ddd" providerId="LiveId" clId="{F85CA6E3-B9E6-4144-972E-2670DEA697B9}" dt="2023-06-29T19:03:13.599" v="592"/>
          <ac:spMkLst>
            <pc:docMk/>
            <pc:sldMk cId="2662918654" sldId="271"/>
            <ac:spMk id="21" creationId="{8DC4925F-17FE-646B-532D-11D6CFAC3EA4}"/>
          </ac:spMkLst>
        </pc:spChg>
        <pc:spChg chg="mod">
          <ac:chgData name="VAISHALI KADAM" userId="33948d1c66284ddd" providerId="LiveId" clId="{F85CA6E3-B9E6-4144-972E-2670DEA697B9}" dt="2023-06-29T19:03:13.599" v="592"/>
          <ac:spMkLst>
            <pc:docMk/>
            <pc:sldMk cId="2662918654" sldId="271"/>
            <ac:spMk id="22" creationId="{2259B75D-D939-1193-F910-1FA70F0446DA}"/>
          </ac:spMkLst>
        </pc:spChg>
        <pc:spChg chg="mod">
          <ac:chgData name="VAISHALI KADAM" userId="33948d1c66284ddd" providerId="LiveId" clId="{F85CA6E3-B9E6-4144-972E-2670DEA697B9}" dt="2023-06-29T19:03:13.599" v="592"/>
          <ac:spMkLst>
            <pc:docMk/>
            <pc:sldMk cId="2662918654" sldId="271"/>
            <ac:spMk id="24" creationId="{BAACEEC6-8DE9-D4E9-8CB6-D0EAE2F704C2}"/>
          </ac:spMkLst>
        </pc:spChg>
        <pc:spChg chg="mod">
          <ac:chgData name="VAISHALI KADAM" userId="33948d1c66284ddd" providerId="LiveId" clId="{F85CA6E3-B9E6-4144-972E-2670DEA697B9}" dt="2023-06-29T19:03:13.599" v="592"/>
          <ac:spMkLst>
            <pc:docMk/>
            <pc:sldMk cId="2662918654" sldId="271"/>
            <ac:spMk id="25" creationId="{8922523A-01AC-4F28-630D-46CB5DDFBA26}"/>
          </ac:spMkLst>
        </pc:spChg>
        <pc:spChg chg="mod">
          <ac:chgData name="VAISHALI KADAM" userId="33948d1c66284ddd" providerId="LiveId" clId="{F85CA6E3-B9E6-4144-972E-2670DEA697B9}" dt="2023-06-29T19:03:13.599" v="592"/>
          <ac:spMkLst>
            <pc:docMk/>
            <pc:sldMk cId="2662918654" sldId="271"/>
            <ac:spMk id="26" creationId="{2E01F433-664A-57F1-4A81-FF369115B547}"/>
          </ac:spMkLst>
        </pc:spChg>
        <pc:spChg chg="mod">
          <ac:chgData name="VAISHALI KADAM" userId="33948d1c66284ddd" providerId="LiveId" clId="{F85CA6E3-B9E6-4144-972E-2670DEA697B9}" dt="2023-06-29T19:03:13.599" v="592"/>
          <ac:spMkLst>
            <pc:docMk/>
            <pc:sldMk cId="2662918654" sldId="271"/>
            <ac:spMk id="27" creationId="{B89DA191-7E5F-723D-AFF8-A53EA6F47F58}"/>
          </ac:spMkLst>
        </pc:spChg>
        <pc:spChg chg="mod">
          <ac:chgData name="VAISHALI KADAM" userId="33948d1c66284ddd" providerId="LiveId" clId="{F85CA6E3-B9E6-4144-972E-2670DEA697B9}" dt="2023-06-29T19:03:14.892" v="593" actId="1076"/>
          <ac:spMkLst>
            <pc:docMk/>
            <pc:sldMk cId="2662918654" sldId="271"/>
            <ac:spMk id="392" creationId="{00000000-0000-0000-0000-000000000000}"/>
          </ac:spMkLst>
        </pc:spChg>
        <pc:grpChg chg="add del mod">
          <ac:chgData name="VAISHALI KADAM" userId="33948d1c66284ddd" providerId="LiveId" clId="{F85CA6E3-B9E6-4144-972E-2670DEA697B9}" dt="2023-06-30T18:03:00.705" v="735" actId="478"/>
          <ac:grpSpMkLst>
            <pc:docMk/>
            <pc:sldMk cId="2662918654" sldId="271"/>
            <ac:grpSpMk id="2" creationId="{7D6ED5F0-FEC1-0ECD-8D45-A223037D1006}"/>
          </ac:grpSpMkLst>
        </pc:grpChg>
        <pc:grpChg chg="mod">
          <ac:chgData name="VAISHALI KADAM" userId="33948d1c66284ddd" providerId="LiveId" clId="{F85CA6E3-B9E6-4144-972E-2670DEA697B9}" dt="2023-06-29T19:03:13.599" v="592"/>
          <ac:grpSpMkLst>
            <pc:docMk/>
            <pc:sldMk cId="2662918654" sldId="271"/>
            <ac:grpSpMk id="5" creationId="{E16F837C-E196-9EDA-9909-DC75B459A6DD}"/>
          </ac:grpSpMkLst>
        </pc:grpChg>
        <pc:grpChg chg="mod">
          <ac:chgData name="VAISHALI KADAM" userId="33948d1c66284ddd" providerId="LiveId" clId="{F85CA6E3-B9E6-4144-972E-2670DEA697B9}" dt="2023-06-29T19:03:13.599" v="592"/>
          <ac:grpSpMkLst>
            <pc:docMk/>
            <pc:sldMk cId="2662918654" sldId="271"/>
            <ac:grpSpMk id="6" creationId="{C3ECC685-EF3F-9C47-C3E7-3C3FB80D5876}"/>
          </ac:grpSpMkLst>
        </pc:grpChg>
        <pc:grpChg chg="mod">
          <ac:chgData name="VAISHALI KADAM" userId="33948d1c66284ddd" providerId="LiveId" clId="{F85CA6E3-B9E6-4144-972E-2670DEA697B9}" dt="2023-06-29T19:03:13.599" v="592"/>
          <ac:grpSpMkLst>
            <pc:docMk/>
            <pc:sldMk cId="2662918654" sldId="271"/>
            <ac:grpSpMk id="7" creationId="{B8183603-BE6F-2293-BFF4-2AC9D5C6D9CA}"/>
          </ac:grpSpMkLst>
        </pc:grpChg>
        <pc:grpChg chg="mod">
          <ac:chgData name="VAISHALI KADAM" userId="33948d1c66284ddd" providerId="LiveId" clId="{F85CA6E3-B9E6-4144-972E-2670DEA697B9}" dt="2023-06-29T19:03:13.599" v="592"/>
          <ac:grpSpMkLst>
            <pc:docMk/>
            <pc:sldMk cId="2662918654" sldId="271"/>
            <ac:grpSpMk id="8" creationId="{64D74E46-7EAA-BA9B-C650-C27DF436E0B2}"/>
          </ac:grpSpMkLst>
        </pc:grpChg>
        <pc:grpChg chg="mod">
          <ac:chgData name="VAISHALI KADAM" userId="33948d1c66284ddd" providerId="LiveId" clId="{F85CA6E3-B9E6-4144-972E-2670DEA697B9}" dt="2023-06-29T19:03:13.599" v="592"/>
          <ac:grpSpMkLst>
            <pc:docMk/>
            <pc:sldMk cId="2662918654" sldId="271"/>
            <ac:grpSpMk id="23" creationId="{4B218EAC-5D6B-9EA4-4327-A82D7156AC2C}"/>
          </ac:grpSpMkLst>
        </pc:grpChg>
        <pc:picChg chg="del mod">
          <ac:chgData name="VAISHALI KADAM" userId="33948d1c66284ddd" providerId="LiveId" clId="{F85CA6E3-B9E6-4144-972E-2670DEA697B9}" dt="2023-06-29T19:03:12.025" v="591" actId="478"/>
          <ac:picMkLst>
            <pc:docMk/>
            <pc:sldMk cId="2662918654" sldId="271"/>
            <ac:picMk id="4" creationId="{D197B478-3AAA-0492-8661-74562DE9694D}"/>
          </ac:picMkLst>
        </pc:picChg>
        <pc:picChg chg="add del mod">
          <ac:chgData name="VAISHALI KADAM" userId="33948d1c66284ddd" providerId="LiveId" clId="{F85CA6E3-B9E6-4144-972E-2670DEA697B9}" dt="2023-06-30T18:27:21.815" v="773" actId="478"/>
          <ac:picMkLst>
            <pc:docMk/>
            <pc:sldMk cId="2662918654" sldId="271"/>
            <ac:picMk id="29" creationId="{CBDDE893-EBBB-3B4F-CB4C-BC230C48F4BC}"/>
          </ac:picMkLst>
        </pc:picChg>
      </pc:sldChg>
      <pc:sldChg chg="delSp modSp del mod">
        <pc:chgData name="VAISHALI KADAM" userId="33948d1c66284ddd" providerId="LiveId" clId="{F85CA6E3-B9E6-4144-972E-2670DEA697B9}" dt="2023-06-30T18:01:46.758" v="733" actId="2696"/>
        <pc:sldMkLst>
          <pc:docMk/>
          <pc:sldMk cId="1368821420" sldId="272"/>
        </pc:sldMkLst>
        <pc:picChg chg="del mod">
          <ac:chgData name="VAISHALI KADAM" userId="33948d1c66284ddd" providerId="LiveId" clId="{F85CA6E3-B9E6-4144-972E-2670DEA697B9}" dt="2023-06-29T18:38:34.383" v="481" actId="478"/>
          <ac:picMkLst>
            <pc:docMk/>
            <pc:sldMk cId="1368821420" sldId="272"/>
            <ac:picMk id="4" creationId="{AADA95ED-2FCC-EEF4-AC6C-350617A794A5}"/>
          </ac:picMkLst>
        </pc:picChg>
      </pc:sldChg>
    </pc:docChg>
  </pc:docChgLst>
  <pc:docChgLst>
    <pc:chgData name="VAISHALI KADAM" userId="33948d1c66284ddd" providerId="LiveId" clId="{3242C463-8E33-411F-8F7D-FD645AAE793D}"/>
    <pc:docChg chg="undo custSel addSld delSld modSld sldOrd">
      <pc:chgData name="VAISHALI KADAM" userId="33948d1c66284ddd" providerId="LiveId" clId="{3242C463-8E33-411F-8F7D-FD645AAE793D}" dt="2023-06-22T17:26:09.570" v="439" actId="14100"/>
      <pc:docMkLst>
        <pc:docMk/>
      </pc:docMkLst>
      <pc:sldChg chg="addSp modSp mod">
        <pc:chgData name="VAISHALI KADAM" userId="33948d1c66284ddd" providerId="LiveId" clId="{3242C463-8E33-411F-8F7D-FD645AAE793D}" dt="2023-06-22T14:53:19.324" v="125" actId="14100"/>
        <pc:sldMkLst>
          <pc:docMk/>
          <pc:sldMk cId="1478729324" sldId="257"/>
        </pc:sldMkLst>
        <pc:spChg chg="mod">
          <ac:chgData name="VAISHALI KADAM" userId="33948d1c66284ddd" providerId="LiveId" clId="{3242C463-8E33-411F-8F7D-FD645AAE793D}" dt="2023-06-22T14:51:18.678" v="118" actId="1076"/>
          <ac:spMkLst>
            <pc:docMk/>
            <pc:sldMk cId="1478729324" sldId="257"/>
            <ac:spMk id="2" creationId="{04D63B57-2B6C-4AEF-AA4E-F393A4E8B2DF}"/>
          </ac:spMkLst>
        </pc:spChg>
        <pc:spChg chg="mod">
          <ac:chgData name="VAISHALI KADAM" userId="33948d1c66284ddd" providerId="LiveId" clId="{3242C463-8E33-411F-8F7D-FD645AAE793D}" dt="2023-06-22T14:51:03.205" v="115" actId="20577"/>
          <ac:spMkLst>
            <pc:docMk/>
            <pc:sldMk cId="1478729324" sldId="257"/>
            <ac:spMk id="330" creationId="{00000000-0000-0000-0000-000000000000}"/>
          </ac:spMkLst>
        </pc:spChg>
        <pc:picChg chg="add mod">
          <ac:chgData name="VAISHALI KADAM" userId="33948d1c66284ddd" providerId="LiveId" clId="{3242C463-8E33-411F-8F7D-FD645AAE793D}" dt="2023-06-22T14:53:19.324" v="125" actId="14100"/>
          <ac:picMkLst>
            <pc:docMk/>
            <pc:sldMk cId="1478729324" sldId="257"/>
            <ac:picMk id="4" creationId="{C42A77A2-95AE-BEC3-CB37-9E66834B150D}"/>
          </ac:picMkLst>
        </pc:picChg>
      </pc:sldChg>
      <pc:sldChg chg="addSp delSp modSp mod">
        <pc:chgData name="VAISHALI KADAM" userId="33948d1c66284ddd" providerId="LiveId" clId="{3242C463-8E33-411F-8F7D-FD645AAE793D}" dt="2023-06-22T16:08:06.158" v="327" actId="1076"/>
        <pc:sldMkLst>
          <pc:docMk/>
          <pc:sldMk cId="692051200" sldId="258"/>
        </pc:sldMkLst>
        <pc:spChg chg="mod">
          <ac:chgData name="VAISHALI KADAM" userId="33948d1c66284ddd" providerId="LiveId" clId="{3242C463-8E33-411F-8F7D-FD645AAE793D}" dt="2023-06-22T15:29:42.719" v="138" actId="5793"/>
          <ac:spMkLst>
            <pc:docMk/>
            <pc:sldMk cId="692051200" sldId="258"/>
            <ac:spMk id="2" creationId="{37EE77F0-EED0-9091-1F97-C1EFACBA8E1C}"/>
          </ac:spMkLst>
        </pc:spChg>
        <pc:spChg chg="mod">
          <ac:chgData name="VAISHALI KADAM" userId="33948d1c66284ddd" providerId="LiveId" clId="{3242C463-8E33-411F-8F7D-FD645AAE793D}" dt="2023-06-22T15:32:01.568" v="145" actId="14100"/>
          <ac:spMkLst>
            <pc:docMk/>
            <pc:sldMk cId="692051200" sldId="258"/>
            <ac:spMk id="341" creationId="{00000000-0000-0000-0000-000000000000}"/>
          </ac:spMkLst>
        </pc:spChg>
        <pc:spChg chg="mod">
          <ac:chgData name="VAISHALI KADAM" userId="33948d1c66284ddd" providerId="LiveId" clId="{3242C463-8E33-411F-8F7D-FD645AAE793D}" dt="2023-06-22T15:32:44.803" v="154" actId="1076"/>
          <ac:spMkLst>
            <pc:docMk/>
            <pc:sldMk cId="692051200" sldId="258"/>
            <ac:spMk id="344" creationId="{00000000-0000-0000-0000-000000000000}"/>
          </ac:spMkLst>
        </pc:spChg>
        <pc:picChg chg="add del mod modCrop">
          <ac:chgData name="VAISHALI KADAM" userId="33948d1c66284ddd" providerId="LiveId" clId="{3242C463-8E33-411F-8F7D-FD645AAE793D}" dt="2023-06-22T16:05:21.220" v="315" actId="21"/>
          <ac:picMkLst>
            <pc:docMk/>
            <pc:sldMk cId="692051200" sldId="258"/>
            <ac:picMk id="4" creationId="{A7212E7A-D6EF-500F-736D-4CC22F1D23D6}"/>
          </ac:picMkLst>
        </pc:picChg>
        <pc:picChg chg="add mod modCrop">
          <ac:chgData name="VAISHALI KADAM" userId="33948d1c66284ddd" providerId="LiveId" clId="{3242C463-8E33-411F-8F7D-FD645AAE793D}" dt="2023-06-22T16:08:06.158" v="327" actId="1076"/>
          <ac:picMkLst>
            <pc:docMk/>
            <pc:sldMk cId="692051200" sldId="258"/>
            <ac:picMk id="6" creationId="{DD0C9C3D-0A75-701C-0C4F-FBB43BAA1FDA}"/>
          </ac:picMkLst>
        </pc:picChg>
      </pc:sldChg>
      <pc:sldChg chg="addSp delSp modSp mod">
        <pc:chgData name="VAISHALI KADAM" userId="33948d1c66284ddd" providerId="LiveId" clId="{3242C463-8E33-411F-8F7D-FD645AAE793D}" dt="2023-06-22T16:03:55.927" v="314" actId="14100"/>
        <pc:sldMkLst>
          <pc:docMk/>
          <pc:sldMk cId="3499812199" sldId="259"/>
        </pc:sldMkLst>
        <pc:spChg chg="del mod">
          <ac:chgData name="VAISHALI KADAM" userId="33948d1c66284ddd" providerId="LiveId" clId="{3242C463-8E33-411F-8F7D-FD645AAE793D}" dt="2023-06-22T15:54:39.285" v="214"/>
          <ac:spMkLst>
            <pc:docMk/>
            <pc:sldMk cId="3499812199" sldId="259"/>
            <ac:spMk id="2" creationId="{D81535CB-7D97-D178-FD0D-A7CDD1B33BBE}"/>
          </ac:spMkLst>
        </pc:spChg>
        <pc:spChg chg="mod">
          <ac:chgData name="VAISHALI KADAM" userId="33948d1c66284ddd" providerId="LiveId" clId="{3242C463-8E33-411F-8F7D-FD645AAE793D}" dt="2023-06-22T15:54:29.445" v="210" actId="14100"/>
          <ac:spMkLst>
            <pc:docMk/>
            <pc:sldMk cId="3499812199" sldId="259"/>
            <ac:spMk id="351" creationId="{00000000-0000-0000-0000-000000000000}"/>
          </ac:spMkLst>
        </pc:spChg>
        <pc:spChg chg="mod">
          <ac:chgData name="VAISHALI KADAM" userId="33948d1c66284ddd" providerId="LiveId" clId="{3242C463-8E33-411F-8F7D-FD645AAE793D}" dt="2023-06-22T15:54:22.159" v="208" actId="14100"/>
          <ac:spMkLst>
            <pc:docMk/>
            <pc:sldMk cId="3499812199" sldId="259"/>
            <ac:spMk id="354" creationId="{00000000-0000-0000-0000-000000000000}"/>
          </ac:spMkLst>
        </pc:spChg>
        <pc:picChg chg="add del mod">
          <ac:chgData name="VAISHALI KADAM" userId="33948d1c66284ddd" providerId="LiveId" clId="{3242C463-8E33-411F-8F7D-FD645AAE793D}" dt="2023-06-22T16:03:37.402" v="309" actId="21"/>
          <ac:picMkLst>
            <pc:docMk/>
            <pc:sldMk cId="3499812199" sldId="259"/>
            <ac:picMk id="4" creationId="{39288A9D-3AF8-D41B-AB3E-5FD2F7CF95C1}"/>
          </ac:picMkLst>
        </pc:picChg>
        <pc:picChg chg="add mod">
          <ac:chgData name="VAISHALI KADAM" userId="33948d1c66284ddd" providerId="LiveId" clId="{3242C463-8E33-411F-8F7D-FD645AAE793D}" dt="2023-06-22T16:03:55.927" v="314" actId="14100"/>
          <ac:picMkLst>
            <pc:docMk/>
            <pc:sldMk cId="3499812199" sldId="259"/>
            <ac:picMk id="6" creationId="{3E4A53FD-51C2-41F5-59B6-715D861612B3}"/>
          </ac:picMkLst>
        </pc:picChg>
      </pc:sldChg>
      <pc:sldChg chg="addSp modSp mod">
        <pc:chgData name="VAISHALI KADAM" userId="33948d1c66284ddd" providerId="LiveId" clId="{3242C463-8E33-411F-8F7D-FD645AAE793D}" dt="2023-06-22T16:22:28.985" v="368" actId="1076"/>
        <pc:sldMkLst>
          <pc:docMk/>
          <pc:sldMk cId="3374026098" sldId="264"/>
        </pc:sldMkLst>
        <pc:spChg chg="mod">
          <ac:chgData name="VAISHALI KADAM" userId="33948d1c66284ddd" providerId="LiveId" clId="{3242C463-8E33-411F-8F7D-FD645AAE793D}" dt="2023-06-22T16:21:42.501" v="354" actId="20577"/>
          <ac:spMkLst>
            <pc:docMk/>
            <pc:sldMk cId="3374026098" sldId="264"/>
            <ac:spMk id="2" creationId="{1CEBB6A5-8C7D-CDE3-D1B4-FDA34D3A8EBB}"/>
          </ac:spMkLst>
        </pc:spChg>
        <pc:spChg chg="mod">
          <ac:chgData name="VAISHALI KADAM" userId="33948d1c66284ddd" providerId="LiveId" clId="{3242C463-8E33-411F-8F7D-FD645AAE793D}" dt="2023-06-22T16:22:00.629" v="359" actId="14100"/>
          <ac:spMkLst>
            <pc:docMk/>
            <pc:sldMk cId="3374026098" sldId="264"/>
            <ac:spMk id="391" creationId="{00000000-0000-0000-0000-000000000000}"/>
          </ac:spMkLst>
        </pc:spChg>
        <pc:spChg chg="mod">
          <ac:chgData name="VAISHALI KADAM" userId="33948d1c66284ddd" providerId="LiveId" clId="{3242C463-8E33-411F-8F7D-FD645AAE793D}" dt="2023-06-22T16:21:53.935" v="357" actId="14100"/>
          <ac:spMkLst>
            <pc:docMk/>
            <pc:sldMk cId="3374026098" sldId="264"/>
            <ac:spMk id="394" creationId="{00000000-0000-0000-0000-000000000000}"/>
          </ac:spMkLst>
        </pc:spChg>
        <pc:picChg chg="add mod">
          <ac:chgData name="VAISHALI KADAM" userId="33948d1c66284ddd" providerId="LiveId" clId="{3242C463-8E33-411F-8F7D-FD645AAE793D}" dt="2023-06-22T16:22:28.985" v="368" actId="1076"/>
          <ac:picMkLst>
            <pc:docMk/>
            <pc:sldMk cId="3374026098" sldId="264"/>
            <ac:picMk id="4" creationId="{7B24FD9C-CBE5-B194-6EEE-F2AF8CCACE18}"/>
          </ac:picMkLst>
        </pc:picChg>
      </pc:sldChg>
      <pc:sldChg chg="addSp delSp modSp mod">
        <pc:chgData name="VAISHALI KADAM" userId="33948d1c66284ddd" providerId="LiveId" clId="{3242C463-8E33-411F-8F7D-FD645AAE793D}" dt="2023-06-22T17:26:09.570" v="439" actId="14100"/>
        <pc:sldMkLst>
          <pc:docMk/>
          <pc:sldMk cId="2220828657" sldId="265"/>
        </pc:sldMkLst>
        <pc:spChg chg="del mod">
          <ac:chgData name="VAISHALI KADAM" userId="33948d1c66284ddd" providerId="LiveId" clId="{3242C463-8E33-411F-8F7D-FD645AAE793D}" dt="2023-06-22T17:18:10.460" v="434"/>
          <ac:spMkLst>
            <pc:docMk/>
            <pc:sldMk cId="2220828657" sldId="265"/>
            <ac:spMk id="2" creationId="{C6284809-3787-00A0-2760-B5FBA2D8CBA0}"/>
          </ac:spMkLst>
        </pc:spChg>
        <pc:spChg chg="mod">
          <ac:chgData name="VAISHALI KADAM" userId="33948d1c66284ddd" providerId="LiveId" clId="{3242C463-8E33-411F-8F7D-FD645AAE793D}" dt="2023-06-22T17:18:06.945" v="432" actId="14100"/>
          <ac:spMkLst>
            <pc:docMk/>
            <pc:sldMk cId="2220828657" sldId="265"/>
            <ac:spMk id="391" creationId="{00000000-0000-0000-0000-000000000000}"/>
          </ac:spMkLst>
        </pc:spChg>
        <pc:spChg chg="mod">
          <ac:chgData name="VAISHALI KADAM" userId="33948d1c66284ddd" providerId="LiveId" clId="{3242C463-8E33-411F-8F7D-FD645AAE793D}" dt="2023-06-22T17:16:12.446" v="420" actId="14100"/>
          <ac:spMkLst>
            <pc:docMk/>
            <pc:sldMk cId="2220828657" sldId="265"/>
            <ac:spMk id="394" creationId="{00000000-0000-0000-0000-000000000000}"/>
          </ac:spMkLst>
        </pc:spChg>
        <pc:picChg chg="add mod modCrop">
          <ac:chgData name="VAISHALI KADAM" userId="33948d1c66284ddd" providerId="LiveId" clId="{3242C463-8E33-411F-8F7D-FD645AAE793D}" dt="2023-06-22T17:26:09.570" v="439" actId="14100"/>
          <ac:picMkLst>
            <pc:docMk/>
            <pc:sldMk cId="2220828657" sldId="265"/>
            <ac:picMk id="4" creationId="{201A3D5E-587A-7477-7FF7-58C6740E30CB}"/>
          </ac:picMkLst>
        </pc:picChg>
      </pc:sldChg>
      <pc:sldChg chg="addSp modSp mod">
        <pc:chgData name="VAISHALI KADAM" userId="33948d1c66284ddd" providerId="LiveId" clId="{3242C463-8E33-411F-8F7D-FD645AAE793D}" dt="2023-06-22T15:34:34.817" v="175" actId="20577"/>
        <pc:sldMkLst>
          <pc:docMk/>
          <pc:sldMk cId="3078855624" sldId="266"/>
        </pc:sldMkLst>
        <pc:spChg chg="mod">
          <ac:chgData name="VAISHALI KADAM" userId="33948d1c66284ddd" providerId="LiveId" clId="{3242C463-8E33-411F-8F7D-FD645AAE793D}" dt="2023-06-22T15:34:34.817" v="175" actId="20577"/>
          <ac:spMkLst>
            <pc:docMk/>
            <pc:sldMk cId="3078855624" sldId="266"/>
            <ac:spMk id="2" creationId="{FFB0FFC8-8D2A-60ED-C2FE-4C02F2946E9D}"/>
          </ac:spMkLst>
        </pc:spChg>
        <pc:spChg chg="add mod">
          <ac:chgData name="VAISHALI KADAM" userId="33948d1c66284ddd" providerId="LiveId" clId="{3242C463-8E33-411F-8F7D-FD645AAE793D}" dt="2023-06-22T14:55:09.838" v="126"/>
          <ac:spMkLst>
            <pc:docMk/>
            <pc:sldMk cId="3078855624" sldId="266"/>
            <ac:spMk id="4" creationId="{E2067B93-64B8-EEF0-598E-C1F1B34524EC}"/>
          </ac:spMkLst>
        </pc:spChg>
        <pc:spChg chg="add mod">
          <ac:chgData name="VAISHALI KADAM" userId="33948d1c66284ddd" providerId="LiveId" clId="{3242C463-8E33-411F-8F7D-FD645AAE793D}" dt="2023-06-22T14:55:09.838" v="126"/>
          <ac:spMkLst>
            <pc:docMk/>
            <pc:sldMk cId="3078855624" sldId="266"/>
            <ac:spMk id="5" creationId="{DC8077ED-46BA-5FDE-F3BF-EE9A7C50D96E}"/>
          </ac:spMkLst>
        </pc:spChg>
        <pc:spChg chg="add mod">
          <ac:chgData name="VAISHALI KADAM" userId="33948d1c66284ddd" providerId="LiveId" clId="{3242C463-8E33-411F-8F7D-FD645AAE793D}" dt="2023-06-22T14:55:09.838" v="126"/>
          <ac:spMkLst>
            <pc:docMk/>
            <pc:sldMk cId="3078855624" sldId="266"/>
            <ac:spMk id="6" creationId="{1B8B7210-C3DC-B5AD-C01A-8C89A70F63A1}"/>
          </ac:spMkLst>
        </pc:spChg>
        <pc:spChg chg="add mod">
          <ac:chgData name="VAISHALI KADAM" userId="33948d1c66284ddd" providerId="LiveId" clId="{3242C463-8E33-411F-8F7D-FD645AAE793D}" dt="2023-06-22T14:55:09.838" v="126"/>
          <ac:spMkLst>
            <pc:docMk/>
            <pc:sldMk cId="3078855624" sldId="266"/>
            <ac:spMk id="7" creationId="{105883EF-F1BC-E515-42F3-C588444613B6}"/>
          </ac:spMkLst>
        </pc:spChg>
        <pc:spChg chg="add mod">
          <ac:chgData name="VAISHALI KADAM" userId="33948d1c66284ddd" providerId="LiveId" clId="{3242C463-8E33-411F-8F7D-FD645AAE793D}" dt="2023-06-22T14:55:26.978" v="130" actId="1076"/>
          <ac:spMkLst>
            <pc:docMk/>
            <pc:sldMk cId="3078855624" sldId="266"/>
            <ac:spMk id="8" creationId="{FF0D36C2-3237-4815-B557-9B9A6A34FF22}"/>
          </ac:spMkLst>
        </pc:spChg>
        <pc:grpChg chg="add mod">
          <ac:chgData name="VAISHALI KADAM" userId="33948d1c66284ddd" providerId="LiveId" clId="{3242C463-8E33-411F-8F7D-FD645AAE793D}" dt="2023-06-22T14:55:09.838" v="126"/>
          <ac:grpSpMkLst>
            <pc:docMk/>
            <pc:sldMk cId="3078855624" sldId="266"/>
            <ac:grpSpMk id="3" creationId="{0F783F59-9F4D-E3E3-682B-3BD21B6F88D8}"/>
          </ac:grpSpMkLst>
        </pc:grpChg>
      </pc:sldChg>
      <pc:sldChg chg="delSp modSp mod ord">
        <pc:chgData name="VAISHALI KADAM" userId="33948d1c66284ddd" providerId="LiveId" clId="{3242C463-8E33-411F-8F7D-FD645AAE793D}" dt="2023-06-22T16:08:38.477" v="350" actId="20577"/>
        <pc:sldMkLst>
          <pc:docMk/>
          <pc:sldMk cId="2546421796" sldId="267"/>
        </pc:sldMkLst>
        <pc:spChg chg="mod">
          <ac:chgData name="VAISHALI KADAM" userId="33948d1c66284ddd" providerId="LiveId" clId="{3242C463-8E33-411F-8F7D-FD645AAE793D}" dt="2023-06-22T15:56:24.435" v="225" actId="1076"/>
          <ac:spMkLst>
            <pc:docMk/>
            <pc:sldMk cId="2546421796" sldId="267"/>
            <ac:spMk id="5" creationId="{CC365DF6-57D8-5653-7D38-A2AD5D1B1856}"/>
          </ac:spMkLst>
        </pc:spChg>
        <pc:spChg chg="mod">
          <ac:chgData name="VAISHALI KADAM" userId="33948d1c66284ddd" providerId="LiveId" clId="{3242C463-8E33-411F-8F7D-FD645AAE793D}" dt="2023-06-22T15:56:10.996" v="223" actId="1076"/>
          <ac:spMkLst>
            <pc:docMk/>
            <pc:sldMk cId="2546421796" sldId="267"/>
            <ac:spMk id="6" creationId="{43FC9645-1ACE-2F40-22B7-B2969CF3DF67}"/>
          </ac:spMkLst>
        </pc:spChg>
        <pc:spChg chg="del mod">
          <ac:chgData name="VAISHALI KADAM" userId="33948d1c66284ddd" providerId="LiveId" clId="{3242C463-8E33-411F-8F7D-FD645AAE793D}" dt="2023-06-22T15:56:26.848" v="227"/>
          <ac:spMkLst>
            <pc:docMk/>
            <pc:sldMk cId="2546421796" sldId="267"/>
            <ac:spMk id="7" creationId="{9429F6C8-D173-F9ED-15BC-28B42A64906B}"/>
          </ac:spMkLst>
        </pc:spChg>
        <pc:spChg chg="mod">
          <ac:chgData name="VAISHALI KADAM" userId="33948d1c66284ddd" providerId="LiveId" clId="{3242C463-8E33-411F-8F7D-FD645AAE793D}" dt="2023-06-22T16:08:38.477" v="350" actId="20577"/>
          <ac:spMkLst>
            <pc:docMk/>
            <pc:sldMk cId="2546421796" sldId="267"/>
            <ac:spMk id="391" creationId="{00000000-0000-0000-0000-000000000000}"/>
          </ac:spMkLst>
        </pc:spChg>
        <pc:spChg chg="mod">
          <ac:chgData name="VAISHALI KADAM" userId="33948d1c66284ddd" providerId="LiveId" clId="{3242C463-8E33-411F-8F7D-FD645AAE793D}" dt="2023-06-22T15:56:16.036" v="224" actId="1076"/>
          <ac:spMkLst>
            <pc:docMk/>
            <pc:sldMk cId="2546421796" sldId="267"/>
            <ac:spMk id="392" creationId="{00000000-0000-0000-0000-000000000000}"/>
          </ac:spMkLst>
        </pc:spChg>
      </pc:sldChg>
      <pc:sldChg chg="addSp modSp mod">
        <pc:chgData name="VAISHALI KADAM" userId="33948d1c66284ddd" providerId="LiveId" clId="{3242C463-8E33-411F-8F7D-FD645AAE793D}" dt="2023-06-22T15:58:54.107" v="307" actId="255"/>
        <pc:sldMkLst>
          <pc:docMk/>
          <pc:sldMk cId="2042483455" sldId="268"/>
        </pc:sldMkLst>
        <pc:spChg chg="add mod">
          <ac:chgData name="VAISHALI KADAM" userId="33948d1c66284ddd" providerId="LiveId" clId="{3242C463-8E33-411F-8F7D-FD645AAE793D}" dt="2023-06-22T15:57:37.653" v="268" actId="255"/>
          <ac:spMkLst>
            <pc:docMk/>
            <pc:sldMk cId="2042483455" sldId="268"/>
            <ac:spMk id="5" creationId="{8E9966AA-84ED-1A67-5F86-F3B2EAD457EF}"/>
          </ac:spMkLst>
        </pc:spChg>
        <pc:spChg chg="add mod">
          <ac:chgData name="VAISHALI KADAM" userId="33948d1c66284ddd" providerId="LiveId" clId="{3242C463-8E33-411F-8F7D-FD645AAE793D}" dt="2023-06-22T15:58:54.107" v="307" actId="255"/>
          <ac:spMkLst>
            <pc:docMk/>
            <pc:sldMk cId="2042483455" sldId="268"/>
            <ac:spMk id="6" creationId="{89CB0D56-2BF5-D0CE-2AB9-9A061DE4D6AE}"/>
          </ac:spMkLst>
        </pc:spChg>
        <pc:spChg chg="mod">
          <ac:chgData name="VAISHALI KADAM" userId="33948d1c66284ddd" providerId="LiveId" clId="{3242C463-8E33-411F-8F7D-FD645AAE793D}" dt="2023-06-22T15:58:44.622" v="306" actId="20577"/>
          <ac:spMkLst>
            <pc:docMk/>
            <pc:sldMk cId="2042483455" sldId="268"/>
            <ac:spMk id="391" creationId="{00000000-0000-0000-0000-000000000000}"/>
          </ac:spMkLst>
        </pc:spChg>
        <pc:spChg chg="mod">
          <ac:chgData name="VAISHALI KADAM" userId="33948d1c66284ddd" providerId="LiveId" clId="{3242C463-8E33-411F-8F7D-FD645AAE793D}" dt="2023-06-22T15:56:32.867" v="228" actId="1076"/>
          <ac:spMkLst>
            <pc:docMk/>
            <pc:sldMk cId="2042483455" sldId="268"/>
            <ac:spMk id="393" creationId="{00000000-0000-0000-0000-000000000000}"/>
          </ac:spMkLst>
        </pc:spChg>
        <pc:picChg chg="add mod">
          <ac:chgData name="VAISHALI KADAM" userId="33948d1c66284ddd" providerId="LiveId" clId="{3242C463-8E33-411F-8F7D-FD645AAE793D}" dt="2023-06-22T15:57:10.354" v="256" actId="1076"/>
          <ac:picMkLst>
            <pc:docMk/>
            <pc:sldMk cId="2042483455" sldId="268"/>
            <ac:picMk id="3" creationId="{7B19630B-B1D1-323A-724C-A6748E50A347}"/>
          </ac:picMkLst>
        </pc:picChg>
        <pc:picChg chg="add mod modCrop">
          <ac:chgData name="VAISHALI KADAM" userId="33948d1c66284ddd" providerId="LiveId" clId="{3242C463-8E33-411F-8F7D-FD645AAE793D}" dt="2023-06-22T15:57:13.893" v="257" actId="14100"/>
          <ac:picMkLst>
            <pc:docMk/>
            <pc:sldMk cId="2042483455" sldId="268"/>
            <ac:picMk id="4" creationId="{C993FEF6-D4FA-1A41-1462-172348AD3019}"/>
          </ac:picMkLst>
        </pc:picChg>
      </pc:sldChg>
      <pc:sldChg chg="addSp delSp modSp add mod ord">
        <pc:chgData name="VAISHALI KADAM" userId="33948d1c66284ddd" providerId="LiveId" clId="{3242C463-8E33-411F-8F7D-FD645AAE793D}" dt="2023-06-22T17:23:33.324" v="436"/>
        <pc:sldMkLst>
          <pc:docMk/>
          <pc:sldMk cId="3143589579" sldId="269"/>
        </pc:sldMkLst>
        <pc:picChg chg="del">
          <ac:chgData name="VAISHALI KADAM" userId="33948d1c66284ddd" providerId="LiveId" clId="{3242C463-8E33-411F-8F7D-FD645AAE793D}" dt="2023-06-22T16:24:12.925" v="370" actId="478"/>
          <ac:picMkLst>
            <pc:docMk/>
            <pc:sldMk cId="3143589579" sldId="269"/>
            <ac:picMk id="4" creationId="{7B24FD9C-CBE5-B194-6EEE-F2AF8CCACE18}"/>
          </ac:picMkLst>
        </pc:picChg>
        <pc:picChg chg="add del mod">
          <ac:chgData name="VAISHALI KADAM" userId="33948d1c66284ddd" providerId="LiveId" clId="{3242C463-8E33-411F-8F7D-FD645AAE793D}" dt="2023-06-22T16:26:20.245" v="378" actId="478"/>
          <ac:picMkLst>
            <pc:docMk/>
            <pc:sldMk cId="3143589579" sldId="269"/>
            <ac:picMk id="5" creationId="{4F3835B1-A15A-BCD3-68A2-B9798A08725A}"/>
          </ac:picMkLst>
        </pc:picChg>
        <pc:picChg chg="add mod">
          <ac:chgData name="VAISHALI KADAM" userId="33948d1c66284ddd" providerId="LiveId" clId="{3242C463-8E33-411F-8F7D-FD645AAE793D}" dt="2023-06-22T16:29:05.659" v="382" actId="14100"/>
          <ac:picMkLst>
            <pc:docMk/>
            <pc:sldMk cId="3143589579" sldId="269"/>
            <ac:picMk id="7" creationId="{61B77073-007C-4BD5-98DF-B615C9ACC3B5}"/>
          </ac:picMkLst>
        </pc:picChg>
      </pc:sldChg>
      <pc:sldChg chg="new del">
        <pc:chgData name="VAISHALI KADAM" userId="33948d1c66284ddd" providerId="LiveId" clId="{3242C463-8E33-411F-8F7D-FD645AAE793D}" dt="2023-06-22T16:29:23.848" v="385" actId="2696"/>
        <pc:sldMkLst>
          <pc:docMk/>
          <pc:sldMk cId="1582260158" sldId="270"/>
        </pc:sldMkLst>
      </pc:sldChg>
      <pc:sldChg chg="addSp delSp modSp add mod">
        <pc:chgData name="VAISHALI KADAM" userId="33948d1c66284ddd" providerId="LiveId" clId="{3242C463-8E33-411F-8F7D-FD645AAE793D}" dt="2023-06-22T16:30:07.223" v="400"/>
        <pc:sldMkLst>
          <pc:docMk/>
          <pc:sldMk cId="2662918654" sldId="271"/>
        </pc:sldMkLst>
        <pc:spChg chg="del mod">
          <ac:chgData name="VAISHALI KADAM" userId="33948d1c66284ddd" providerId="LiveId" clId="{3242C463-8E33-411F-8F7D-FD645AAE793D}" dt="2023-06-22T16:30:07.223" v="400"/>
          <ac:spMkLst>
            <pc:docMk/>
            <pc:sldMk cId="2662918654" sldId="271"/>
            <ac:spMk id="2" creationId="{C6284809-3787-00A0-2760-B5FBA2D8CBA0}"/>
          </ac:spMkLst>
        </pc:spChg>
        <pc:spChg chg="mod">
          <ac:chgData name="VAISHALI KADAM" userId="33948d1c66284ddd" providerId="LiveId" clId="{3242C463-8E33-411F-8F7D-FD645AAE793D}" dt="2023-06-22T16:29:33.500" v="387" actId="14100"/>
          <ac:spMkLst>
            <pc:docMk/>
            <pc:sldMk cId="2662918654" sldId="271"/>
            <ac:spMk id="391" creationId="{00000000-0000-0000-0000-000000000000}"/>
          </ac:spMkLst>
        </pc:spChg>
        <pc:spChg chg="mod">
          <ac:chgData name="VAISHALI KADAM" userId="33948d1c66284ddd" providerId="LiveId" clId="{3242C463-8E33-411F-8F7D-FD645AAE793D}" dt="2023-06-22T16:29:47.599" v="392" actId="1076"/>
          <ac:spMkLst>
            <pc:docMk/>
            <pc:sldMk cId="2662918654" sldId="271"/>
            <ac:spMk id="392" creationId="{00000000-0000-0000-0000-000000000000}"/>
          </ac:spMkLst>
        </pc:spChg>
        <pc:spChg chg="mod">
          <ac:chgData name="VAISHALI KADAM" userId="33948d1c66284ddd" providerId="LiveId" clId="{3242C463-8E33-411F-8F7D-FD645AAE793D}" dt="2023-06-22T16:29:37.818" v="388" actId="14100"/>
          <ac:spMkLst>
            <pc:docMk/>
            <pc:sldMk cId="2662918654" sldId="271"/>
            <ac:spMk id="394" creationId="{00000000-0000-0000-0000-000000000000}"/>
          </ac:spMkLst>
        </pc:spChg>
        <pc:picChg chg="add mod">
          <ac:chgData name="VAISHALI KADAM" userId="33948d1c66284ddd" providerId="LiveId" clId="{3242C463-8E33-411F-8F7D-FD645AAE793D}" dt="2023-06-22T16:30:05.910" v="398" actId="14100"/>
          <ac:picMkLst>
            <pc:docMk/>
            <pc:sldMk cId="2662918654" sldId="271"/>
            <ac:picMk id="4" creationId="{D197B478-3AAA-0492-8661-74562DE9694D}"/>
          </ac:picMkLst>
        </pc:picChg>
      </pc:sldChg>
      <pc:sldChg chg="addSp delSp modSp add del mod ord">
        <pc:chgData name="VAISHALI KADAM" userId="33948d1c66284ddd" providerId="LiveId" clId="{3242C463-8E33-411F-8F7D-FD645AAE793D}" dt="2023-06-22T17:24:36.496" v="438" actId="2696"/>
        <pc:sldMkLst>
          <pc:docMk/>
          <pc:sldMk cId="1368821420" sldId="272"/>
        </pc:sldMkLst>
        <pc:spChg chg="add">
          <ac:chgData name="VAISHALI KADAM" userId="33948d1c66284ddd" providerId="LiveId" clId="{3242C463-8E33-411F-8F7D-FD645AAE793D}" dt="2023-06-22T16:50:39.169" v="403"/>
          <ac:spMkLst>
            <pc:docMk/>
            <pc:sldMk cId="1368821420" sldId="272"/>
            <ac:spMk id="3" creationId="{BFF13FB3-14BE-465D-56A7-86372395F3A5}"/>
          </ac:spMkLst>
        </pc:spChg>
        <pc:picChg chg="add mod">
          <ac:chgData name="VAISHALI KADAM" userId="33948d1c66284ddd" providerId="LiveId" clId="{3242C463-8E33-411F-8F7D-FD645AAE793D}" dt="2023-06-22T16:51:42.132" v="412" actId="14100"/>
          <ac:picMkLst>
            <pc:docMk/>
            <pc:sldMk cId="1368821420" sldId="272"/>
            <ac:picMk id="4" creationId="{AADA95ED-2FCC-EEF4-AC6C-350617A794A5}"/>
          </ac:picMkLst>
        </pc:picChg>
        <pc:picChg chg="del">
          <ac:chgData name="VAISHALI KADAM" userId="33948d1c66284ddd" providerId="LiveId" clId="{3242C463-8E33-411F-8F7D-FD645AAE793D}" dt="2023-06-22T16:50:34.465" v="402" actId="478"/>
          <ac:picMkLst>
            <pc:docMk/>
            <pc:sldMk cId="1368821420" sldId="272"/>
            <ac:picMk id="7" creationId="{61B77073-007C-4BD5-98DF-B615C9ACC3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09-07-2023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623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05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09-07-2023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2189608"/>
            <a:ext cx="11360800" cy="1829600"/>
          </a:xfrm>
          <a:prstGeom prst="rect">
            <a:avLst/>
          </a:prstGeom>
          <a:noFill/>
          <a:ln>
            <a:noFill/>
          </a:ln>
        </p:spPr>
        <p:txBody>
          <a:bodyPr spcFirstLastPara="1" wrap="square" lIns="121900" tIns="121900" rIns="121900" bIns="121900" anchor="ctr" anchorCtr="0">
            <a:noAutofit/>
          </a:bodyPr>
          <a:lstStyle/>
          <a:p>
            <a:pPr algn="ctr"/>
            <a:endParaRPr sz="5333" b="1" dirty="0">
              <a:solidFill>
                <a:srgbClr val="FF6A0E"/>
              </a:solidFill>
            </a:endParaRP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8904849" y="5396149"/>
            <a:ext cx="3561298" cy="461665"/>
          </a:xfrm>
          <a:prstGeom prst="rect">
            <a:avLst/>
          </a:prstGeom>
          <a:noFill/>
        </p:spPr>
        <p:txBody>
          <a:bodyPr wrap="square" rtlCol="0">
            <a:spAutoFit/>
          </a:bodyPr>
          <a:lstStyle/>
          <a:p>
            <a:r>
              <a:rPr lang="en-US" sz="2400" b="1" dirty="0">
                <a:solidFill>
                  <a:srgbClr val="FF6A0E"/>
                </a:solidFill>
              </a:rPr>
              <a:t>Vaishali Kadam</a:t>
            </a:r>
            <a:endParaRPr lang="en-IN" sz="24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596" y="172324"/>
            <a:ext cx="848809" cy="734389"/>
          </a:xfrm>
          <a:prstGeom prst="rect">
            <a:avLst/>
          </a:prstGeom>
        </p:spPr>
      </p:pic>
      <p:pic>
        <p:nvPicPr>
          <p:cNvPr id="6" name="Picture 5">
            <a:extLst>
              <a:ext uri="{FF2B5EF4-FFF2-40B4-BE49-F238E27FC236}">
                <a16:creationId xmlns:a16="http://schemas.microsoft.com/office/drawing/2014/main" id="{4FA5A4AB-E256-72A1-225D-A458A5166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00" y="1641873"/>
            <a:ext cx="9432169" cy="3122223"/>
          </a:xfrm>
          <a:prstGeom prst="rect">
            <a:avLst/>
          </a:prstGeom>
        </p:spPr>
      </p:pic>
    </p:spTree>
    <p:extLst>
      <p:ext uri="{BB962C8B-B14F-4D97-AF65-F5344CB8AC3E}">
        <p14:creationId xmlns:p14="http://schemas.microsoft.com/office/powerpoint/2010/main" val="14787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13400" y="0"/>
            <a:ext cx="12192000" cy="70880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2800" b="1" dirty="0">
                <a:solidFill>
                  <a:srgbClr val="FFFFFF"/>
                </a:solidFill>
                <a:latin typeface="Roboto"/>
                <a:ea typeface="Roboto"/>
                <a:cs typeface="Roboto"/>
                <a:sym typeface="Roboto"/>
              </a:rPr>
              <a:t>Problem Statement</a:t>
            </a:r>
            <a:endParaRPr sz="2800" b="1" dirty="0">
              <a:solidFill>
                <a:srgbClr val="FFFFFF"/>
              </a:solidFill>
              <a:latin typeface="Roboto"/>
              <a:ea typeface="Roboto"/>
              <a:cs typeface="Roboto"/>
              <a:sym typeface="Roboto"/>
            </a:endParaRPr>
          </a:p>
        </p:txBody>
      </p:sp>
      <p:sp>
        <p:nvSpPr>
          <p:cNvPr id="342" name="Google Shape;342;p14"/>
          <p:cNvSpPr txBox="1"/>
          <p:nvPr/>
        </p:nvSpPr>
        <p:spPr>
          <a:xfrm>
            <a:off x="-13400" y="775059"/>
            <a:ext cx="12192000" cy="5437217"/>
          </a:xfrm>
          <a:prstGeom prst="rect">
            <a:avLst/>
          </a:prstGeom>
          <a:noFill/>
          <a:ln>
            <a:noFill/>
          </a:ln>
        </p:spPr>
        <p:txBody>
          <a:bodyPr spcFirstLastPara="1" wrap="square" lIns="365733" tIns="365733" rIns="365733" bIns="365733" anchor="t" anchorCtr="0">
            <a:noAutofit/>
          </a:bodyPr>
          <a:lstStyle/>
          <a:p>
            <a:pPr marL="135463" algn="just">
              <a:lnSpc>
                <a:spcPct val="150000"/>
              </a:lnSpc>
              <a:buClr>
                <a:srgbClr val="000000"/>
              </a:buClr>
              <a:buSzPts val="2000"/>
            </a:pPr>
            <a:endParaRPr sz="2667" dirty="0">
              <a:solidFill>
                <a:schemeClr val="dk1"/>
              </a:solidFill>
              <a:latin typeface="Roboto"/>
              <a:ea typeface="Roboto"/>
              <a:cs typeface="Roboto"/>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03400" y="66260"/>
            <a:ext cx="675200" cy="188522"/>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37EE77F0-EED0-9091-1F97-C1EFACBA8E1C}"/>
              </a:ext>
            </a:extLst>
          </p:cNvPr>
          <p:cNvSpPr txBox="1"/>
          <p:nvPr/>
        </p:nvSpPr>
        <p:spPr>
          <a:xfrm>
            <a:off x="13400" y="1137821"/>
            <a:ext cx="12192000" cy="3170099"/>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1F1F1F"/>
                </a:solidFill>
                <a:effectLst/>
                <a:latin typeface="Google Sans"/>
              </a:rPr>
              <a:t>The bank wants to build a </a:t>
            </a:r>
            <a:r>
              <a:rPr lang="en-US" b="1" i="0" dirty="0">
                <a:solidFill>
                  <a:srgbClr val="1F1F1F"/>
                </a:solidFill>
                <a:effectLst/>
                <a:latin typeface="Google Sans"/>
              </a:rPr>
              <a:t>database system to manage their customers and employees</a:t>
            </a:r>
            <a:r>
              <a:rPr lang="en-US" b="0" i="0" dirty="0">
                <a:solidFill>
                  <a:srgbClr val="1F1F1F"/>
                </a:solidFill>
                <a:effectLst/>
                <a:latin typeface="Google Sans"/>
              </a:rPr>
              <a:t>. The system should allow the bank to store and retrieve information about customers and employees, such as their names, addresses, account balances, and job titles. The system should also allow the bank to track customer transactions, such as deposits, withdrawals, and transfers.</a:t>
            </a:r>
          </a:p>
          <a:p>
            <a:pPr marL="285750" indent="-285750" algn="l">
              <a:buFont typeface="Wingdings" panose="05000000000000000000" pitchFamily="2" charset="2"/>
              <a:buChar char="§"/>
            </a:pPr>
            <a:r>
              <a:rPr lang="en-US" b="0" i="0" dirty="0">
                <a:solidFill>
                  <a:srgbClr val="1F1F1F"/>
                </a:solidFill>
                <a:effectLst/>
                <a:latin typeface="Google Sans"/>
              </a:rPr>
              <a:t>The bank wants to build a database to </a:t>
            </a:r>
            <a:r>
              <a:rPr lang="en-US" b="1" i="0" dirty="0">
                <a:solidFill>
                  <a:srgbClr val="1F1F1F"/>
                </a:solidFill>
                <a:effectLst/>
                <a:latin typeface="Google Sans"/>
              </a:rPr>
              <a:t>store information </a:t>
            </a:r>
            <a:r>
              <a:rPr lang="en-US" b="0" i="0" dirty="0">
                <a:solidFill>
                  <a:srgbClr val="1F1F1F"/>
                </a:solidFill>
                <a:effectLst/>
                <a:latin typeface="Google Sans"/>
              </a:rPr>
              <a:t>about their customers and employees. </a:t>
            </a:r>
          </a:p>
          <a:p>
            <a:pPr marL="285750" indent="-285750" algn="l">
              <a:buFont typeface="Wingdings" panose="05000000000000000000" pitchFamily="2" charset="2"/>
              <a:buChar char="§"/>
            </a:pPr>
            <a:r>
              <a:rPr lang="en-US" b="0" i="0" dirty="0">
                <a:solidFill>
                  <a:srgbClr val="1F1F1F"/>
                </a:solidFill>
                <a:effectLst/>
                <a:latin typeface="Google Sans"/>
              </a:rPr>
              <a:t>The bank wants to be able to use the database to </a:t>
            </a:r>
            <a:r>
              <a:rPr lang="en-US" b="1" i="0" dirty="0">
                <a:solidFill>
                  <a:srgbClr val="1F1F1F"/>
                </a:solidFill>
                <a:effectLst/>
                <a:latin typeface="Google Sans"/>
              </a:rPr>
              <a:t>retrieve</a:t>
            </a:r>
            <a:r>
              <a:rPr lang="en-US" b="0" i="0" dirty="0">
                <a:solidFill>
                  <a:srgbClr val="1F1F1F"/>
                </a:solidFill>
                <a:effectLst/>
                <a:latin typeface="Google Sans"/>
              </a:rPr>
              <a:t> information about their customers and employees. </a:t>
            </a:r>
          </a:p>
          <a:p>
            <a:pPr marL="285750" indent="-285750" algn="l">
              <a:buFont typeface="Wingdings" panose="05000000000000000000" pitchFamily="2" charset="2"/>
              <a:buChar char="§"/>
            </a:pPr>
            <a:r>
              <a:rPr lang="en-US" b="0" i="0" dirty="0">
                <a:solidFill>
                  <a:srgbClr val="1F1F1F"/>
                </a:solidFill>
                <a:effectLst/>
                <a:latin typeface="Google Sans"/>
              </a:rPr>
              <a:t>The bank also wants to be able to </a:t>
            </a:r>
            <a:r>
              <a:rPr lang="en-US" b="1" i="0" dirty="0">
                <a:solidFill>
                  <a:srgbClr val="1F1F1F"/>
                </a:solidFill>
                <a:effectLst/>
                <a:latin typeface="Google Sans"/>
              </a:rPr>
              <a:t>create views </a:t>
            </a:r>
            <a:r>
              <a:rPr lang="en-US" b="0" i="0" dirty="0">
                <a:solidFill>
                  <a:srgbClr val="1F1F1F"/>
                </a:solidFill>
                <a:effectLst/>
                <a:latin typeface="Google Sans"/>
              </a:rPr>
              <a:t>of the data in the database.</a:t>
            </a:r>
          </a:p>
          <a:p>
            <a:pPr marL="285750" indent="-285750" algn="l">
              <a:buFont typeface="Wingdings" panose="05000000000000000000" pitchFamily="2" charset="2"/>
              <a:buChar char="§"/>
            </a:pPr>
            <a:r>
              <a:rPr lang="en-US" b="0" i="0" dirty="0">
                <a:solidFill>
                  <a:srgbClr val="1F1F1F"/>
                </a:solidFill>
                <a:effectLst/>
                <a:latin typeface="Google Sans"/>
              </a:rPr>
              <a:t>The bank wants to build the database from scratch using SQL. They want to start by creating an </a:t>
            </a:r>
          </a:p>
          <a:p>
            <a:pPr algn="l"/>
            <a:r>
              <a:rPr lang="en-US" dirty="0">
                <a:solidFill>
                  <a:srgbClr val="1F1F1F"/>
                </a:solidFill>
                <a:latin typeface="Google Sans"/>
              </a:rPr>
              <a:t>     </a:t>
            </a:r>
            <a:r>
              <a:rPr lang="en-US" b="1" i="0" dirty="0">
                <a:solidFill>
                  <a:srgbClr val="1F1F1F"/>
                </a:solidFill>
                <a:effectLst/>
                <a:latin typeface="Google Sans"/>
              </a:rPr>
              <a:t>ER model </a:t>
            </a:r>
            <a:r>
              <a:rPr lang="en-US" b="0" i="0" dirty="0">
                <a:solidFill>
                  <a:srgbClr val="1F1F1F"/>
                </a:solidFill>
                <a:effectLst/>
                <a:latin typeface="Google Sans"/>
              </a:rPr>
              <a:t>of the data.</a:t>
            </a:r>
          </a:p>
          <a:p>
            <a:pPr marL="285750" indent="-285750" algn="l">
              <a:buFont typeface="Wingdings" panose="05000000000000000000" pitchFamily="2" charset="2"/>
              <a:buChar char="§"/>
            </a:pPr>
            <a:r>
              <a:rPr lang="en-US" b="0" i="0" dirty="0">
                <a:solidFill>
                  <a:srgbClr val="1F1F1F"/>
                </a:solidFill>
                <a:effectLst/>
                <a:latin typeface="Google Sans"/>
              </a:rPr>
              <a:t>The bank wants to be able to </a:t>
            </a:r>
            <a:r>
              <a:rPr lang="en-US" b="1" i="0" dirty="0">
                <a:solidFill>
                  <a:srgbClr val="1F1F1F"/>
                </a:solidFill>
                <a:effectLst/>
                <a:latin typeface="Google Sans"/>
              </a:rPr>
              <a:t>secure the database</a:t>
            </a:r>
            <a:r>
              <a:rPr lang="en-US" b="0" i="0" dirty="0">
                <a:solidFill>
                  <a:srgbClr val="1F1F1F"/>
                </a:solidFill>
                <a:effectLst/>
                <a:latin typeface="Google Sans"/>
              </a:rPr>
              <a:t>. They want to use </a:t>
            </a:r>
          </a:p>
          <a:p>
            <a:pPr algn="l"/>
            <a:r>
              <a:rPr lang="en-US" dirty="0">
                <a:solidFill>
                  <a:srgbClr val="1F1F1F"/>
                </a:solidFill>
                <a:latin typeface="Google Sans"/>
              </a:rPr>
              <a:t>      </a:t>
            </a:r>
            <a:r>
              <a:rPr lang="en-US" b="0" i="0" dirty="0">
                <a:solidFill>
                  <a:srgbClr val="1F1F1F"/>
                </a:solidFill>
                <a:effectLst/>
                <a:latin typeface="Google Sans"/>
              </a:rPr>
              <a:t>encryption to protect the data in the database.</a:t>
            </a:r>
          </a:p>
          <a:p>
            <a:pPr algn="l"/>
            <a:endParaRPr lang="en-US" sz="2000" b="0" i="0" dirty="0">
              <a:solidFill>
                <a:srgbClr val="1F1F1F"/>
              </a:solidFill>
              <a:effectLst/>
              <a:latin typeface="Google Sans"/>
            </a:endParaRPr>
          </a:p>
        </p:txBody>
      </p:sp>
      <p:grpSp>
        <p:nvGrpSpPr>
          <p:cNvPr id="336" name="그룹 30">
            <a:extLst>
              <a:ext uri="{FF2B5EF4-FFF2-40B4-BE49-F238E27FC236}">
                <a16:creationId xmlns:a16="http://schemas.microsoft.com/office/drawing/2014/main" id="{88E973D2-EA3F-9B55-51E9-DFBD9D1D38DB}"/>
              </a:ext>
            </a:extLst>
          </p:cNvPr>
          <p:cNvGrpSpPr/>
          <p:nvPr/>
        </p:nvGrpSpPr>
        <p:grpSpPr>
          <a:xfrm>
            <a:off x="9646865" y="2718766"/>
            <a:ext cx="2564729" cy="1983552"/>
            <a:chOff x="7356004" y="1221613"/>
            <a:chExt cx="4266887" cy="3219260"/>
          </a:xfrm>
        </p:grpSpPr>
        <p:grpSp>
          <p:nvGrpSpPr>
            <p:cNvPr id="337" name="그룹 9">
              <a:extLst>
                <a:ext uri="{FF2B5EF4-FFF2-40B4-BE49-F238E27FC236}">
                  <a16:creationId xmlns:a16="http://schemas.microsoft.com/office/drawing/2014/main" id="{86D31C48-E020-A880-85E0-8A6D021FC6B9}"/>
                </a:ext>
              </a:extLst>
            </p:cNvPr>
            <p:cNvGrpSpPr/>
            <p:nvPr/>
          </p:nvGrpSpPr>
          <p:grpSpPr>
            <a:xfrm>
              <a:off x="8349024" y="3758008"/>
              <a:ext cx="673387" cy="673387"/>
              <a:chOff x="5784686" y="1323855"/>
              <a:chExt cx="1307251" cy="1307251"/>
            </a:xfrm>
          </p:grpSpPr>
          <p:sp>
            <p:nvSpPr>
              <p:cNvPr id="355" name="자유형: 도형 10">
                <a:extLst>
                  <a:ext uri="{FF2B5EF4-FFF2-40B4-BE49-F238E27FC236}">
                    <a16:creationId xmlns:a16="http://schemas.microsoft.com/office/drawing/2014/main" id="{A7220522-61E6-2595-867D-1963AC80C5B7}"/>
                  </a:ext>
                </a:extLst>
              </p:cNvPr>
              <p:cNvSpPr/>
              <p:nvPr/>
            </p:nvSpPr>
            <p:spPr>
              <a:xfrm>
                <a:off x="5784686" y="1323855"/>
                <a:ext cx="1307251" cy="1307251"/>
              </a:xfrm>
              <a:custGeom>
                <a:avLst/>
                <a:gdLst>
                  <a:gd name="connsiteX0" fmla="*/ 1819275 w 1819275"/>
                  <a:gd name="connsiteY0" fmla="*/ 909638 h 1819275"/>
                  <a:gd name="connsiteX1" fmla="*/ 909638 w 1819275"/>
                  <a:gd name="connsiteY1" fmla="*/ 1819275 h 1819275"/>
                  <a:gd name="connsiteX2" fmla="*/ 0 w 1819275"/>
                  <a:gd name="connsiteY2" fmla="*/ 909637 h 1819275"/>
                  <a:gd name="connsiteX3" fmla="*/ 909638 w 1819275"/>
                  <a:gd name="connsiteY3" fmla="*/ 0 h 1819275"/>
                  <a:gd name="connsiteX4" fmla="*/ 1819275 w 1819275"/>
                  <a:gd name="connsiteY4" fmla="*/ 909638 h 181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275" h="1819275">
                    <a:moveTo>
                      <a:pt x="1819275" y="909638"/>
                    </a:moveTo>
                    <a:cubicBezTo>
                      <a:pt x="1819275" y="1412016"/>
                      <a:pt x="1412016" y="1819275"/>
                      <a:pt x="909638" y="1819275"/>
                    </a:cubicBezTo>
                    <a:cubicBezTo>
                      <a:pt x="407259" y="1819275"/>
                      <a:pt x="0" y="1412016"/>
                      <a:pt x="0" y="909637"/>
                    </a:cubicBezTo>
                    <a:cubicBezTo>
                      <a:pt x="0" y="407258"/>
                      <a:pt x="407259" y="0"/>
                      <a:pt x="909638" y="0"/>
                    </a:cubicBezTo>
                    <a:cubicBezTo>
                      <a:pt x="1412016" y="0"/>
                      <a:pt x="1819275" y="407258"/>
                      <a:pt x="1819275" y="909638"/>
                    </a:cubicBezTo>
                    <a:close/>
                  </a:path>
                </a:pathLst>
              </a:custGeom>
              <a:solidFill>
                <a:srgbClr val="DA7D00"/>
              </a:solidFill>
              <a:ln w="9525" cap="flat">
                <a:noFill/>
                <a:prstDash val="solid"/>
                <a:miter/>
              </a:ln>
            </p:spPr>
            <p:txBody>
              <a:bodyPr rtlCol="0" anchor="ctr"/>
              <a:lstStyle/>
              <a:p>
                <a:endParaRPr lang="ko-KR" altLang="en-US"/>
              </a:p>
            </p:txBody>
          </p:sp>
          <p:sp>
            <p:nvSpPr>
              <p:cNvPr id="356" name="자유형: 도형 11">
                <a:extLst>
                  <a:ext uri="{FF2B5EF4-FFF2-40B4-BE49-F238E27FC236}">
                    <a16:creationId xmlns:a16="http://schemas.microsoft.com/office/drawing/2014/main" id="{71EA8E05-1501-9460-8861-35A5ED4C47F9}"/>
                  </a:ext>
                </a:extLst>
              </p:cNvPr>
              <p:cNvSpPr/>
              <p:nvPr/>
            </p:nvSpPr>
            <p:spPr>
              <a:xfrm>
                <a:off x="5825751" y="1364920"/>
                <a:ext cx="1225120" cy="1225120"/>
              </a:xfrm>
              <a:custGeom>
                <a:avLst/>
                <a:gdLst>
                  <a:gd name="connsiteX0" fmla="*/ 1704975 w 1704975"/>
                  <a:gd name="connsiteY0" fmla="*/ 852488 h 1704975"/>
                  <a:gd name="connsiteX1" fmla="*/ 852488 w 1704975"/>
                  <a:gd name="connsiteY1" fmla="*/ 1704975 h 1704975"/>
                  <a:gd name="connsiteX2" fmla="*/ 0 w 1704975"/>
                  <a:gd name="connsiteY2" fmla="*/ 852487 h 1704975"/>
                  <a:gd name="connsiteX3" fmla="*/ 852488 w 1704975"/>
                  <a:gd name="connsiteY3" fmla="*/ 0 h 1704975"/>
                  <a:gd name="connsiteX4" fmla="*/ 1704975 w 1704975"/>
                  <a:gd name="connsiteY4" fmla="*/ 852488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1704975">
                    <a:moveTo>
                      <a:pt x="1704975" y="852488"/>
                    </a:moveTo>
                    <a:cubicBezTo>
                      <a:pt x="1704975" y="1323303"/>
                      <a:pt x="1323304" y="1704975"/>
                      <a:pt x="852488" y="1704975"/>
                    </a:cubicBezTo>
                    <a:cubicBezTo>
                      <a:pt x="381672" y="1704975"/>
                      <a:pt x="0" y="1323303"/>
                      <a:pt x="0" y="852487"/>
                    </a:cubicBezTo>
                    <a:cubicBezTo>
                      <a:pt x="0" y="381672"/>
                      <a:pt x="381672" y="0"/>
                      <a:pt x="852488" y="0"/>
                    </a:cubicBezTo>
                    <a:cubicBezTo>
                      <a:pt x="1323304" y="0"/>
                      <a:pt x="1704975" y="381672"/>
                      <a:pt x="1704975" y="852488"/>
                    </a:cubicBezTo>
                    <a:close/>
                  </a:path>
                </a:pathLst>
              </a:custGeom>
              <a:solidFill>
                <a:srgbClr val="FBBA03"/>
              </a:solidFill>
              <a:ln w="9525" cap="flat">
                <a:noFill/>
                <a:prstDash val="solid"/>
                <a:miter/>
              </a:ln>
            </p:spPr>
            <p:txBody>
              <a:bodyPr rtlCol="0" anchor="ctr"/>
              <a:lstStyle/>
              <a:p>
                <a:endParaRPr lang="ko-KR" altLang="en-US"/>
              </a:p>
            </p:txBody>
          </p:sp>
          <p:sp>
            <p:nvSpPr>
              <p:cNvPr id="357" name="자유형: 도형 12">
                <a:extLst>
                  <a:ext uri="{FF2B5EF4-FFF2-40B4-BE49-F238E27FC236}">
                    <a16:creationId xmlns:a16="http://schemas.microsoft.com/office/drawing/2014/main" id="{40462C45-7947-5320-1241-572389589A32}"/>
                  </a:ext>
                </a:extLst>
              </p:cNvPr>
              <p:cNvSpPr/>
              <p:nvPr/>
            </p:nvSpPr>
            <p:spPr>
              <a:xfrm>
                <a:off x="5920475" y="1459576"/>
                <a:ext cx="1035671" cy="1035671"/>
              </a:xfrm>
              <a:custGeom>
                <a:avLst/>
                <a:gdLst>
                  <a:gd name="connsiteX0" fmla="*/ 1441323 w 1441322"/>
                  <a:gd name="connsiteY0" fmla="*/ 720661 h 1441323"/>
                  <a:gd name="connsiteX1" fmla="*/ 720661 w 1441322"/>
                  <a:gd name="connsiteY1" fmla="*/ 1441323 h 1441323"/>
                  <a:gd name="connsiteX2" fmla="*/ 0 w 1441322"/>
                  <a:gd name="connsiteY2" fmla="*/ 720661 h 1441323"/>
                  <a:gd name="connsiteX3" fmla="*/ 720661 w 1441322"/>
                  <a:gd name="connsiteY3" fmla="*/ 0 h 1441323"/>
                  <a:gd name="connsiteX4" fmla="*/ 1441323 w 1441322"/>
                  <a:gd name="connsiteY4" fmla="*/ 720661 h 144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322" h="1441323">
                    <a:moveTo>
                      <a:pt x="1441323" y="720661"/>
                    </a:moveTo>
                    <a:cubicBezTo>
                      <a:pt x="1441323" y="1118672"/>
                      <a:pt x="1118672" y="1441323"/>
                      <a:pt x="720661" y="1441323"/>
                    </a:cubicBezTo>
                    <a:cubicBezTo>
                      <a:pt x="322651" y="1441323"/>
                      <a:pt x="0" y="1118672"/>
                      <a:pt x="0" y="720661"/>
                    </a:cubicBezTo>
                    <a:cubicBezTo>
                      <a:pt x="0" y="322651"/>
                      <a:pt x="322651" y="0"/>
                      <a:pt x="720661" y="0"/>
                    </a:cubicBezTo>
                    <a:cubicBezTo>
                      <a:pt x="1118672" y="0"/>
                      <a:pt x="1441323" y="322651"/>
                      <a:pt x="1441323" y="720661"/>
                    </a:cubicBezTo>
                    <a:close/>
                  </a:path>
                </a:pathLst>
              </a:custGeom>
              <a:solidFill>
                <a:srgbClr val="FD9801"/>
              </a:solidFill>
              <a:ln w="9525" cap="flat">
                <a:noFill/>
                <a:prstDash val="solid"/>
                <a:miter/>
              </a:ln>
            </p:spPr>
            <p:txBody>
              <a:bodyPr rtlCol="0" anchor="ctr"/>
              <a:lstStyle/>
              <a:p>
                <a:endParaRPr lang="ko-KR" altLang="en-US"/>
              </a:p>
            </p:txBody>
          </p:sp>
          <p:sp>
            <p:nvSpPr>
              <p:cNvPr id="358" name="자유형: 도형 13">
                <a:extLst>
                  <a:ext uri="{FF2B5EF4-FFF2-40B4-BE49-F238E27FC236}">
                    <a16:creationId xmlns:a16="http://schemas.microsoft.com/office/drawing/2014/main" id="{C2C491D9-2709-2417-D116-D829A45B5189}"/>
                  </a:ext>
                </a:extLst>
              </p:cNvPr>
              <p:cNvSpPr/>
              <p:nvPr/>
            </p:nvSpPr>
            <p:spPr>
              <a:xfrm rot="185357">
                <a:off x="6258994" y="1604656"/>
                <a:ext cx="417850" cy="746040"/>
              </a:xfrm>
              <a:custGeom>
                <a:avLst/>
                <a:gdLst>
                  <a:gd name="connsiteX0" fmla="*/ 397953 w 581514"/>
                  <a:gd name="connsiteY0" fmla="*/ 964526 h 1038249"/>
                  <a:gd name="connsiteX1" fmla="*/ 440815 w 581514"/>
                  <a:gd name="connsiteY1" fmla="*/ 891564 h 1038249"/>
                  <a:gd name="connsiteX2" fmla="*/ 570069 w 581514"/>
                  <a:gd name="connsiteY2" fmla="*/ 607433 h 1038249"/>
                  <a:gd name="connsiteX3" fmla="*/ 413193 w 581514"/>
                  <a:gd name="connsiteY3" fmla="*/ 467892 h 1038249"/>
                  <a:gd name="connsiteX4" fmla="*/ 236695 w 581514"/>
                  <a:gd name="connsiteY4" fmla="*/ 414457 h 1038249"/>
                  <a:gd name="connsiteX5" fmla="*/ 169639 w 581514"/>
                  <a:gd name="connsiteY5" fmla="*/ 342257 h 1038249"/>
                  <a:gd name="connsiteX6" fmla="*/ 236314 w 581514"/>
                  <a:gd name="connsiteY6" fmla="*/ 266057 h 1038249"/>
                  <a:gd name="connsiteX7" fmla="*/ 355186 w 581514"/>
                  <a:gd name="connsiteY7" fmla="*/ 294442 h 1038249"/>
                  <a:gd name="connsiteX8" fmla="*/ 464438 w 581514"/>
                  <a:gd name="connsiteY8" fmla="*/ 295585 h 1038249"/>
                  <a:gd name="connsiteX9" fmla="*/ 473486 w 581514"/>
                  <a:gd name="connsiteY9" fmla="*/ 167664 h 1038249"/>
                  <a:gd name="connsiteX10" fmla="*/ 375379 w 581514"/>
                  <a:gd name="connsiteY10" fmla="*/ 121849 h 1038249"/>
                  <a:gd name="connsiteX11" fmla="*/ 340327 w 581514"/>
                  <a:gd name="connsiteY11" fmla="*/ 75938 h 1038249"/>
                  <a:gd name="connsiteX12" fmla="*/ 302227 w 581514"/>
                  <a:gd name="connsiteY12" fmla="*/ 119 h 1038249"/>
                  <a:gd name="connsiteX13" fmla="*/ 302227 w 581514"/>
                  <a:gd name="connsiteY13" fmla="*/ 119 h 1038249"/>
                  <a:gd name="connsiteX14" fmla="*/ 259364 w 581514"/>
                  <a:gd name="connsiteY14" fmla="*/ 24 h 1038249"/>
                  <a:gd name="connsiteX15" fmla="*/ 169924 w 581514"/>
                  <a:gd name="connsiteY15" fmla="*/ 88511 h 1038249"/>
                  <a:gd name="connsiteX16" fmla="*/ 133634 w 581514"/>
                  <a:gd name="connsiteY16" fmla="*/ 152138 h 1038249"/>
                  <a:gd name="connsiteX17" fmla="*/ 87247 w 581514"/>
                  <a:gd name="connsiteY17" fmla="*/ 184619 h 1038249"/>
                  <a:gd name="connsiteX18" fmla="*/ 79532 w 581514"/>
                  <a:gd name="connsiteY18" fmla="*/ 522280 h 1038249"/>
                  <a:gd name="connsiteX19" fmla="*/ 264889 w 581514"/>
                  <a:gd name="connsiteY19" fmla="*/ 589812 h 1038249"/>
                  <a:gd name="connsiteX20" fmla="*/ 398239 w 581514"/>
                  <a:gd name="connsiteY20" fmla="*/ 713637 h 1038249"/>
                  <a:gd name="connsiteX21" fmla="*/ 331564 w 581514"/>
                  <a:gd name="connsiteY21" fmla="*/ 770787 h 1038249"/>
                  <a:gd name="connsiteX22" fmla="*/ 208024 w 581514"/>
                  <a:gd name="connsiteY22" fmla="*/ 732782 h 1038249"/>
                  <a:gd name="connsiteX23" fmla="*/ 208024 w 581514"/>
                  <a:gd name="connsiteY23" fmla="*/ 732782 h 1038249"/>
                  <a:gd name="connsiteX24" fmla="*/ 78008 w 581514"/>
                  <a:gd name="connsiteY24" fmla="*/ 774026 h 1038249"/>
                  <a:gd name="connsiteX25" fmla="*/ 88009 w 581514"/>
                  <a:gd name="connsiteY25" fmla="*/ 853559 h 1038249"/>
                  <a:gd name="connsiteX26" fmla="*/ 171829 w 581514"/>
                  <a:gd name="connsiteY26" fmla="*/ 904709 h 1038249"/>
                  <a:gd name="connsiteX27" fmla="*/ 235838 w 581514"/>
                  <a:gd name="connsiteY27" fmla="*/ 987005 h 1038249"/>
                  <a:gd name="connsiteX28" fmla="*/ 264889 w 581514"/>
                  <a:gd name="connsiteY28" fmla="*/ 1037487 h 1038249"/>
                  <a:gd name="connsiteX29" fmla="*/ 360139 w 581514"/>
                  <a:gd name="connsiteY29" fmla="*/ 1037487 h 1038249"/>
                  <a:gd name="connsiteX30" fmla="*/ 397953 w 581514"/>
                  <a:gd name="connsiteY30" fmla="*/ 964526 h 103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249">
                    <a:moveTo>
                      <a:pt x="397953" y="964526"/>
                    </a:moveTo>
                    <a:cubicBezTo>
                      <a:pt x="398239" y="913662"/>
                      <a:pt x="398239" y="913662"/>
                      <a:pt x="440815" y="891564"/>
                    </a:cubicBezTo>
                    <a:cubicBezTo>
                      <a:pt x="553782" y="835081"/>
                      <a:pt x="606550" y="714875"/>
                      <a:pt x="570069" y="607433"/>
                    </a:cubicBezTo>
                    <a:cubicBezTo>
                      <a:pt x="544257" y="531233"/>
                      <a:pt x="483106" y="493133"/>
                      <a:pt x="413193" y="467892"/>
                    </a:cubicBezTo>
                    <a:cubicBezTo>
                      <a:pt x="355471" y="447032"/>
                      <a:pt x="295083" y="433602"/>
                      <a:pt x="236695" y="414457"/>
                    </a:cubicBezTo>
                    <a:cubicBezTo>
                      <a:pt x="208024" y="405027"/>
                      <a:pt x="167638" y="373499"/>
                      <a:pt x="169639" y="342257"/>
                    </a:cubicBezTo>
                    <a:cubicBezTo>
                      <a:pt x="172020" y="302919"/>
                      <a:pt x="201166" y="279392"/>
                      <a:pt x="236314" y="266057"/>
                    </a:cubicBezTo>
                    <a:cubicBezTo>
                      <a:pt x="292702" y="244626"/>
                      <a:pt x="331564" y="275582"/>
                      <a:pt x="355186" y="294442"/>
                    </a:cubicBezTo>
                    <a:cubicBezTo>
                      <a:pt x="400239" y="330446"/>
                      <a:pt x="426814" y="332732"/>
                      <a:pt x="464438" y="295585"/>
                    </a:cubicBezTo>
                    <a:cubicBezTo>
                      <a:pt x="531589" y="227957"/>
                      <a:pt x="537875" y="216051"/>
                      <a:pt x="473486" y="167664"/>
                    </a:cubicBezTo>
                    <a:cubicBezTo>
                      <a:pt x="444054" y="145566"/>
                      <a:pt x="411383" y="129945"/>
                      <a:pt x="375379" y="121849"/>
                    </a:cubicBezTo>
                    <a:cubicBezTo>
                      <a:pt x="350518" y="116324"/>
                      <a:pt x="339850"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4"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4" y="732782"/>
                    </a:cubicBezTo>
                    <a:cubicBezTo>
                      <a:pt x="208024" y="732782"/>
                      <a:pt x="208024" y="732782"/>
                      <a:pt x="208024" y="732782"/>
                    </a:cubicBezTo>
                    <a:cubicBezTo>
                      <a:pt x="169639" y="713637"/>
                      <a:pt x="127538" y="676871"/>
                      <a:pt x="78008" y="774026"/>
                    </a:cubicBezTo>
                    <a:cubicBezTo>
                      <a:pt x="55339" y="818412"/>
                      <a:pt x="55339" y="827937"/>
                      <a:pt x="88009" y="853559"/>
                    </a:cubicBezTo>
                    <a:cubicBezTo>
                      <a:pt x="119442" y="878229"/>
                      <a:pt x="141064" y="894612"/>
                      <a:pt x="171829" y="904709"/>
                    </a:cubicBezTo>
                    <a:cubicBezTo>
                      <a:pt x="235552" y="925664"/>
                      <a:pt x="236314" y="923187"/>
                      <a:pt x="235838" y="987005"/>
                    </a:cubicBezTo>
                    <a:cubicBezTo>
                      <a:pt x="235647" y="1016246"/>
                      <a:pt x="235456" y="1035773"/>
                      <a:pt x="264889" y="1037487"/>
                    </a:cubicBezTo>
                    <a:cubicBezTo>
                      <a:pt x="294416" y="1039202"/>
                      <a:pt x="328516" y="1037487"/>
                      <a:pt x="360139" y="1037487"/>
                    </a:cubicBezTo>
                    <a:cubicBezTo>
                      <a:pt x="398239" y="1037487"/>
                      <a:pt x="398239" y="1008912"/>
                      <a:pt x="397953" y="964526"/>
                    </a:cubicBezTo>
                    <a:close/>
                  </a:path>
                </a:pathLst>
              </a:custGeom>
              <a:solidFill>
                <a:srgbClr val="DA7C00"/>
              </a:solidFill>
              <a:ln w="9525" cap="flat">
                <a:noFill/>
                <a:prstDash val="solid"/>
                <a:miter/>
              </a:ln>
            </p:spPr>
            <p:txBody>
              <a:bodyPr rtlCol="0" anchor="ctr"/>
              <a:lstStyle/>
              <a:p>
                <a:endParaRPr lang="ko-KR" altLang="en-US"/>
              </a:p>
            </p:txBody>
          </p:sp>
          <p:sp>
            <p:nvSpPr>
              <p:cNvPr id="359" name="자유형: 도형 14">
                <a:extLst>
                  <a:ext uri="{FF2B5EF4-FFF2-40B4-BE49-F238E27FC236}">
                    <a16:creationId xmlns:a16="http://schemas.microsoft.com/office/drawing/2014/main" id="{208330BF-F94E-3FE7-246F-0DC3DE728105}"/>
                  </a:ext>
                </a:extLst>
              </p:cNvPr>
              <p:cNvSpPr/>
              <p:nvPr/>
            </p:nvSpPr>
            <p:spPr>
              <a:xfrm>
                <a:off x="5920475" y="1492223"/>
                <a:ext cx="336668" cy="970377"/>
              </a:xfrm>
              <a:custGeom>
                <a:avLst/>
                <a:gdLst>
                  <a:gd name="connsiteX0" fmla="*/ 468535 w 468534"/>
                  <a:gd name="connsiteY0" fmla="*/ 0 h 1350454"/>
                  <a:gd name="connsiteX1" fmla="*/ 0 w 468534"/>
                  <a:gd name="connsiteY1" fmla="*/ 675227 h 1350454"/>
                  <a:gd name="connsiteX2" fmla="*/ 468535 w 468534"/>
                  <a:gd name="connsiteY2" fmla="*/ 1350455 h 1350454"/>
                  <a:gd name="connsiteX3" fmla="*/ 200025 w 468534"/>
                  <a:gd name="connsiteY3" fmla="*/ 675227 h 1350454"/>
                  <a:gd name="connsiteX4" fmla="*/ 468535 w 468534"/>
                  <a:gd name="connsiteY4" fmla="*/ 0 h 135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4" h="1350454">
                    <a:moveTo>
                      <a:pt x="468535" y="0"/>
                    </a:moveTo>
                    <a:cubicBezTo>
                      <a:pt x="194881" y="102203"/>
                      <a:pt x="0" y="365951"/>
                      <a:pt x="0" y="675227"/>
                    </a:cubicBezTo>
                    <a:cubicBezTo>
                      <a:pt x="0" y="984504"/>
                      <a:pt x="194881" y="1248251"/>
                      <a:pt x="468535" y="1350455"/>
                    </a:cubicBezTo>
                    <a:cubicBezTo>
                      <a:pt x="302133" y="1174337"/>
                      <a:pt x="200025" y="936688"/>
                      <a:pt x="200025" y="675227"/>
                    </a:cubicBezTo>
                    <a:cubicBezTo>
                      <a:pt x="200025" y="413766"/>
                      <a:pt x="302133" y="176117"/>
                      <a:pt x="468535" y="0"/>
                    </a:cubicBezTo>
                    <a:close/>
                  </a:path>
                </a:pathLst>
              </a:custGeom>
              <a:solidFill>
                <a:srgbClr val="DA7D00"/>
              </a:solidFill>
              <a:ln w="9525" cap="flat">
                <a:noFill/>
                <a:prstDash val="solid"/>
                <a:miter/>
              </a:ln>
            </p:spPr>
            <p:txBody>
              <a:bodyPr rtlCol="0" anchor="ctr"/>
              <a:lstStyle/>
              <a:p>
                <a:endParaRPr lang="ko-KR" altLang="en-US"/>
              </a:p>
            </p:txBody>
          </p:sp>
          <p:sp>
            <p:nvSpPr>
              <p:cNvPr id="360" name="자유형: 도형 15">
                <a:extLst>
                  <a:ext uri="{FF2B5EF4-FFF2-40B4-BE49-F238E27FC236}">
                    <a16:creationId xmlns:a16="http://schemas.microsoft.com/office/drawing/2014/main" id="{E152F74D-C622-EE50-32C5-0092E3E64CFF}"/>
                  </a:ext>
                </a:extLst>
              </p:cNvPr>
              <p:cNvSpPr/>
              <p:nvPr/>
            </p:nvSpPr>
            <p:spPr>
              <a:xfrm rot="185357">
                <a:off x="6199859" y="1604862"/>
                <a:ext cx="417850" cy="745970"/>
              </a:xfrm>
              <a:custGeom>
                <a:avLst/>
                <a:gdLst>
                  <a:gd name="connsiteX0" fmla="*/ 397953 w 581514"/>
                  <a:gd name="connsiteY0" fmla="*/ 964526 h 1038153"/>
                  <a:gd name="connsiteX1" fmla="*/ 440815 w 581514"/>
                  <a:gd name="connsiteY1" fmla="*/ 891564 h 1038153"/>
                  <a:gd name="connsiteX2" fmla="*/ 570070 w 581514"/>
                  <a:gd name="connsiteY2" fmla="*/ 607433 h 1038153"/>
                  <a:gd name="connsiteX3" fmla="*/ 413193 w 581514"/>
                  <a:gd name="connsiteY3" fmla="*/ 467892 h 1038153"/>
                  <a:gd name="connsiteX4" fmla="*/ 236695 w 581514"/>
                  <a:gd name="connsiteY4" fmla="*/ 414457 h 1038153"/>
                  <a:gd name="connsiteX5" fmla="*/ 169639 w 581514"/>
                  <a:gd name="connsiteY5" fmla="*/ 342257 h 1038153"/>
                  <a:gd name="connsiteX6" fmla="*/ 236314 w 581514"/>
                  <a:gd name="connsiteY6" fmla="*/ 266057 h 1038153"/>
                  <a:gd name="connsiteX7" fmla="*/ 355186 w 581514"/>
                  <a:gd name="connsiteY7" fmla="*/ 294442 h 1038153"/>
                  <a:gd name="connsiteX8" fmla="*/ 464437 w 581514"/>
                  <a:gd name="connsiteY8" fmla="*/ 295585 h 1038153"/>
                  <a:gd name="connsiteX9" fmla="*/ 473486 w 581514"/>
                  <a:gd name="connsiteY9" fmla="*/ 167664 h 1038153"/>
                  <a:gd name="connsiteX10" fmla="*/ 375379 w 581514"/>
                  <a:gd name="connsiteY10" fmla="*/ 121849 h 1038153"/>
                  <a:gd name="connsiteX11" fmla="*/ 340327 w 581514"/>
                  <a:gd name="connsiteY11" fmla="*/ 75938 h 1038153"/>
                  <a:gd name="connsiteX12" fmla="*/ 302227 w 581514"/>
                  <a:gd name="connsiteY12" fmla="*/ 119 h 1038153"/>
                  <a:gd name="connsiteX13" fmla="*/ 302227 w 581514"/>
                  <a:gd name="connsiteY13" fmla="*/ 119 h 1038153"/>
                  <a:gd name="connsiteX14" fmla="*/ 259364 w 581514"/>
                  <a:gd name="connsiteY14" fmla="*/ 24 h 1038153"/>
                  <a:gd name="connsiteX15" fmla="*/ 169925 w 581514"/>
                  <a:gd name="connsiteY15" fmla="*/ 88511 h 1038153"/>
                  <a:gd name="connsiteX16" fmla="*/ 133634 w 581514"/>
                  <a:gd name="connsiteY16" fmla="*/ 152138 h 1038153"/>
                  <a:gd name="connsiteX17" fmla="*/ 87247 w 581514"/>
                  <a:gd name="connsiteY17" fmla="*/ 184619 h 1038153"/>
                  <a:gd name="connsiteX18" fmla="*/ 79532 w 581514"/>
                  <a:gd name="connsiteY18" fmla="*/ 522280 h 1038153"/>
                  <a:gd name="connsiteX19" fmla="*/ 264889 w 581514"/>
                  <a:gd name="connsiteY19" fmla="*/ 589812 h 1038153"/>
                  <a:gd name="connsiteX20" fmla="*/ 398239 w 581514"/>
                  <a:gd name="connsiteY20" fmla="*/ 713637 h 1038153"/>
                  <a:gd name="connsiteX21" fmla="*/ 331564 w 581514"/>
                  <a:gd name="connsiteY21" fmla="*/ 770787 h 1038153"/>
                  <a:gd name="connsiteX22" fmla="*/ 208025 w 581514"/>
                  <a:gd name="connsiteY22" fmla="*/ 732782 h 1038153"/>
                  <a:gd name="connsiteX23" fmla="*/ 208025 w 581514"/>
                  <a:gd name="connsiteY23" fmla="*/ 732782 h 1038153"/>
                  <a:gd name="connsiteX24" fmla="*/ 78008 w 581514"/>
                  <a:gd name="connsiteY24" fmla="*/ 774026 h 1038153"/>
                  <a:gd name="connsiteX25" fmla="*/ 88009 w 581514"/>
                  <a:gd name="connsiteY25" fmla="*/ 853464 h 1038153"/>
                  <a:gd name="connsiteX26" fmla="*/ 171829 w 581514"/>
                  <a:gd name="connsiteY26" fmla="*/ 904613 h 1038153"/>
                  <a:gd name="connsiteX27" fmla="*/ 235837 w 581514"/>
                  <a:gd name="connsiteY27" fmla="*/ 986909 h 1038153"/>
                  <a:gd name="connsiteX28" fmla="*/ 264889 w 581514"/>
                  <a:gd name="connsiteY28" fmla="*/ 1037392 h 1038153"/>
                  <a:gd name="connsiteX29" fmla="*/ 360139 w 581514"/>
                  <a:gd name="connsiteY29" fmla="*/ 1037392 h 1038153"/>
                  <a:gd name="connsiteX30" fmla="*/ 397953 w 581514"/>
                  <a:gd name="connsiteY30" fmla="*/ 964526 h 103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1514" h="1038153">
                    <a:moveTo>
                      <a:pt x="397953" y="964526"/>
                    </a:moveTo>
                    <a:cubicBezTo>
                      <a:pt x="398239" y="913662"/>
                      <a:pt x="398239" y="913662"/>
                      <a:pt x="440815" y="891564"/>
                    </a:cubicBezTo>
                    <a:cubicBezTo>
                      <a:pt x="553782" y="835081"/>
                      <a:pt x="606550" y="714875"/>
                      <a:pt x="570070" y="607433"/>
                    </a:cubicBezTo>
                    <a:cubicBezTo>
                      <a:pt x="544257" y="531233"/>
                      <a:pt x="483106" y="493133"/>
                      <a:pt x="413193" y="467892"/>
                    </a:cubicBezTo>
                    <a:cubicBezTo>
                      <a:pt x="355471" y="447032"/>
                      <a:pt x="295083" y="433602"/>
                      <a:pt x="236695" y="414457"/>
                    </a:cubicBezTo>
                    <a:cubicBezTo>
                      <a:pt x="208025" y="405027"/>
                      <a:pt x="167638" y="373499"/>
                      <a:pt x="169639" y="342257"/>
                    </a:cubicBezTo>
                    <a:cubicBezTo>
                      <a:pt x="172020" y="302919"/>
                      <a:pt x="201167" y="279392"/>
                      <a:pt x="236314" y="266057"/>
                    </a:cubicBezTo>
                    <a:cubicBezTo>
                      <a:pt x="292702" y="244626"/>
                      <a:pt x="331564" y="275582"/>
                      <a:pt x="355186" y="294442"/>
                    </a:cubicBezTo>
                    <a:cubicBezTo>
                      <a:pt x="400239" y="330446"/>
                      <a:pt x="426814" y="332732"/>
                      <a:pt x="464437" y="295585"/>
                    </a:cubicBezTo>
                    <a:cubicBezTo>
                      <a:pt x="531589" y="227957"/>
                      <a:pt x="537875" y="216051"/>
                      <a:pt x="473486" y="167664"/>
                    </a:cubicBezTo>
                    <a:cubicBezTo>
                      <a:pt x="444054" y="145566"/>
                      <a:pt x="411383" y="129945"/>
                      <a:pt x="375379" y="121849"/>
                    </a:cubicBezTo>
                    <a:cubicBezTo>
                      <a:pt x="350518" y="116324"/>
                      <a:pt x="339851" y="104513"/>
                      <a:pt x="340327" y="75938"/>
                    </a:cubicBezTo>
                    <a:cubicBezTo>
                      <a:pt x="341089" y="27932"/>
                      <a:pt x="341089" y="-643"/>
                      <a:pt x="302227" y="119"/>
                    </a:cubicBezTo>
                    <a:cubicBezTo>
                      <a:pt x="302227" y="119"/>
                      <a:pt x="302227" y="119"/>
                      <a:pt x="302227" y="119"/>
                    </a:cubicBezTo>
                    <a:cubicBezTo>
                      <a:pt x="287939" y="119"/>
                      <a:pt x="273652" y="119"/>
                      <a:pt x="259364" y="24"/>
                    </a:cubicBezTo>
                    <a:cubicBezTo>
                      <a:pt x="169639" y="-738"/>
                      <a:pt x="168591" y="16312"/>
                      <a:pt x="169925" y="88511"/>
                    </a:cubicBezTo>
                    <a:cubicBezTo>
                      <a:pt x="170496" y="118896"/>
                      <a:pt x="164019" y="139756"/>
                      <a:pt x="133634" y="152138"/>
                    </a:cubicBezTo>
                    <a:cubicBezTo>
                      <a:pt x="116584" y="159092"/>
                      <a:pt x="100963" y="171760"/>
                      <a:pt x="87247" y="184619"/>
                    </a:cubicBezTo>
                    <a:cubicBezTo>
                      <a:pt x="-13337" y="278821"/>
                      <a:pt x="-40864" y="425411"/>
                      <a:pt x="79532" y="522280"/>
                    </a:cubicBezTo>
                    <a:cubicBezTo>
                      <a:pt x="131348" y="563904"/>
                      <a:pt x="197547" y="585050"/>
                      <a:pt x="264889" y="589812"/>
                    </a:cubicBezTo>
                    <a:cubicBezTo>
                      <a:pt x="391952" y="598766"/>
                      <a:pt x="410050" y="666488"/>
                      <a:pt x="398239" y="713637"/>
                    </a:cubicBezTo>
                    <a:cubicBezTo>
                      <a:pt x="388714" y="751737"/>
                      <a:pt x="360139" y="761262"/>
                      <a:pt x="331564" y="770787"/>
                    </a:cubicBezTo>
                    <a:cubicBezTo>
                      <a:pt x="264889" y="780312"/>
                      <a:pt x="246791" y="753547"/>
                      <a:pt x="208025" y="732782"/>
                    </a:cubicBezTo>
                    <a:cubicBezTo>
                      <a:pt x="208025" y="732782"/>
                      <a:pt x="208025" y="732782"/>
                      <a:pt x="208025" y="732782"/>
                    </a:cubicBezTo>
                    <a:cubicBezTo>
                      <a:pt x="169639" y="713637"/>
                      <a:pt x="127538" y="676871"/>
                      <a:pt x="78008" y="774026"/>
                    </a:cubicBezTo>
                    <a:cubicBezTo>
                      <a:pt x="55339" y="818317"/>
                      <a:pt x="55339" y="827842"/>
                      <a:pt x="88009" y="853464"/>
                    </a:cubicBezTo>
                    <a:cubicBezTo>
                      <a:pt x="119442" y="878134"/>
                      <a:pt x="141064" y="894517"/>
                      <a:pt x="171829" y="904613"/>
                    </a:cubicBezTo>
                    <a:cubicBezTo>
                      <a:pt x="235552" y="925568"/>
                      <a:pt x="236314" y="923092"/>
                      <a:pt x="235837" y="986909"/>
                    </a:cubicBezTo>
                    <a:cubicBezTo>
                      <a:pt x="235647" y="1016151"/>
                      <a:pt x="235456" y="1035677"/>
                      <a:pt x="264889" y="1037392"/>
                    </a:cubicBezTo>
                    <a:cubicBezTo>
                      <a:pt x="294416" y="1039106"/>
                      <a:pt x="328516" y="1037392"/>
                      <a:pt x="360139" y="1037392"/>
                    </a:cubicBezTo>
                    <a:cubicBezTo>
                      <a:pt x="398239" y="1037487"/>
                      <a:pt x="398239" y="1008912"/>
                      <a:pt x="397953" y="964526"/>
                    </a:cubicBezTo>
                    <a:close/>
                  </a:path>
                </a:pathLst>
              </a:custGeom>
              <a:solidFill>
                <a:srgbClr val="FBBA03"/>
              </a:solidFill>
              <a:ln w="9525" cap="flat">
                <a:noFill/>
                <a:prstDash val="solid"/>
                <a:miter/>
              </a:ln>
            </p:spPr>
            <p:txBody>
              <a:bodyPr rtlCol="0" anchor="ctr"/>
              <a:lstStyle/>
              <a:p>
                <a:endParaRPr lang="ko-KR" altLang="en-US"/>
              </a:p>
            </p:txBody>
          </p:sp>
        </p:grpSp>
        <p:sp>
          <p:nvSpPr>
            <p:cNvPr id="338" name="자유형: 도형 17">
              <a:extLst>
                <a:ext uri="{FF2B5EF4-FFF2-40B4-BE49-F238E27FC236}">
                  <a16:creationId xmlns:a16="http://schemas.microsoft.com/office/drawing/2014/main" id="{4297D4BC-925D-E208-8C8A-D5D3BE4C5FA4}"/>
                </a:ext>
              </a:extLst>
            </p:cNvPr>
            <p:cNvSpPr/>
            <p:nvPr/>
          </p:nvSpPr>
          <p:spPr>
            <a:xfrm>
              <a:off x="7412615" y="1221613"/>
              <a:ext cx="4210276" cy="2045525"/>
            </a:xfrm>
            <a:custGeom>
              <a:avLst/>
              <a:gdLst>
                <a:gd name="connsiteX0" fmla="*/ 5997260 w 5997259"/>
                <a:gd name="connsiteY0" fmla="*/ 0 h 2913715"/>
                <a:gd name="connsiteX1" fmla="*/ 4075210 w 5997259"/>
                <a:gd name="connsiteY1" fmla="*/ 0 h 2913715"/>
                <a:gd name="connsiteX2" fmla="*/ 3790603 w 5997259"/>
                <a:gd name="connsiteY2" fmla="*/ 195072 h 2913715"/>
                <a:gd name="connsiteX3" fmla="*/ 2694180 w 5997259"/>
                <a:gd name="connsiteY3" fmla="*/ 592836 h 2913715"/>
                <a:gd name="connsiteX4" fmla="*/ 2408049 w 5997259"/>
                <a:gd name="connsiteY4" fmla="*/ 553974 h 2913715"/>
                <a:gd name="connsiteX5" fmla="*/ 1887317 w 5997259"/>
                <a:gd name="connsiteY5" fmla="*/ 654463 h 2913715"/>
                <a:gd name="connsiteX6" fmla="*/ 351125 w 5997259"/>
                <a:gd name="connsiteY6" fmla="*/ 1541621 h 2913715"/>
                <a:gd name="connsiteX7" fmla="*/ 351125 w 5997259"/>
                <a:gd name="connsiteY7" fmla="*/ 1541621 h 2913715"/>
                <a:gd name="connsiteX8" fmla="*/ 351125 w 5997259"/>
                <a:gd name="connsiteY8" fmla="*/ 1541145 h 2913715"/>
                <a:gd name="connsiteX9" fmla="*/ 306263 w 5997259"/>
                <a:gd name="connsiteY9" fmla="*/ 1544764 h 2913715"/>
                <a:gd name="connsiteX10" fmla="*/ 26704 w 5997259"/>
                <a:gd name="connsiteY10" fmla="*/ 1652968 h 2913715"/>
                <a:gd name="connsiteX11" fmla="*/ 34 w 5997259"/>
                <a:gd name="connsiteY11" fmla="*/ 1684877 h 2913715"/>
                <a:gd name="connsiteX12" fmla="*/ 26799 w 5997259"/>
                <a:gd name="connsiteY12" fmla="*/ 1718501 h 2913715"/>
                <a:gd name="connsiteX13" fmla="*/ 73186 w 5997259"/>
                <a:gd name="connsiteY13" fmla="*/ 1735360 h 2913715"/>
                <a:gd name="connsiteX14" fmla="*/ 73472 w 5997259"/>
                <a:gd name="connsiteY14" fmla="*/ 1735931 h 2913715"/>
                <a:gd name="connsiteX15" fmla="*/ 73186 w 5997259"/>
                <a:gd name="connsiteY15" fmla="*/ 1735836 h 2913715"/>
                <a:gd name="connsiteX16" fmla="*/ 75091 w 5997259"/>
                <a:gd name="connsiteY16" fmla="*/ 1774793 h 2913715"/>
                <a:gd name="connsiteX17" fmla="*/ 291594 w 5997259"/>
                <a:gd name="connsiteY17" fmla="*/ 1858042 h 2913715"/>
                <a:gd name="connsiteX18" fmla="*/ 772130 w 5997259"/>
                <a:gd name="connsiteY18" fmla="*/ 1664494 h 2913715"/>
                <a:gd name="connsiteX19" fmla="*/ 772130 w 5997259"/>
                <a:gd name="connsiteY19" fmla="*/ 1664494 h 2913715"/>
                <a:gd name="connsiteX20" fmla="*/ 772130 w 5997259"/>
                <a:gd name="connsiteY20" fmla="*/ 1664494 h 2913715"/>
                <a:gd name="connsiteX21" fmla="*/ 1013303 w 5997259"/>
                <a:gd name="connsiteY21" fmla="*/ 1526191 h 2913715"/>
                <a:gd name="connsiteX22" fmla="*/ 1520224 w 5997259"/>
                <a:gd name="connsiteY22" fmla="*/ 1331309 h 2913715"/>
                <a:gd name="connsiteX23" fmla="*/ 1754539 w 5997259"/>
                <a:gd name="connsiteY23" fmla="*/ 1244918 h 2913715"/>
                <a:gd name="connsiteX24" fmla="*/ 1754539 w 5997259"/>
                <a:gd name="connsiteY24" fmla="*/ 1244918 h 2913715"/>
                <a:gd name="connsiteX25" fmla="*/ 1520700 w 5997259"/>
                <a:gd name="connsiteY25" fmla="*/ 1665637 h 2913715"/>
                <a:gd name="connsiteX26" fmla="*/ 1454025 w 5997259"/>
                <a:gd name="connsiteY26" fmla="*/ 1933289 h 2913715"/>
                <a:gd name="connsiteX27" fmla="*/ 1475266 w 5997259"/>
                <a:gd name="connsiteY27" fmla="*/ 2464689 h 2913715"/>
                <a:gd name="connsiteX28" fmla="*/ 1458883 w 5997259"/>
                <a:gd name="connsiteY28" fmla="*/ 2514981 h 2913715"/>
                <a:gd name="connsiteX29" fmla="*/ 1474694 w 5997259"/>
                <a:gd name="connsiteY29" fmla="*/ 2805970 h 2913715"/>
                <a:gd name="connsiteX30" fmla="*/ 1509842 w 5997259"/>
                <a:gd name="connsiteY30" fmla="*/ 2832354 h 2913715"/>
                <a:gd name="connsiteX31" fmla="*/ 1570421 w 5997259"/>
                <a:gd name="connsiteY31" fmla="*/ 2781205 h 2913715"/>
                <a:gd name="connsiteX32" fmla="*/ 1570516 w 5997259"/>
                <a:gd name="connsiteY32" fmla="*/ 2781300 h 2913715"/>
                <a:gd name="connsiteX33" fmla="*/ 1618522 w 5997259"/>
                <a:gd name="connsiteY33" fmla="*/ 2774156 h 2913715"/>
                <a:gd name="connsiteX34" fmla="*/ 1753967 w 5997259"/>
                <a:gd name="connsiteY34" fmla="*/ 2635282 h 2913715"/>
                <a:gd name="connsiteX35" fmla="*/ 1769398 w 5997259"/>
                <a:gd name="connsiteY35" fmla="*/ 2352675 h 2913715"/>
                <a:gd name="connsiteX36" fmla="*/ 1843693 w 5997259"/>
                <a:gd name="connsiteY36" fmla="*/ 1856137 h 2913715"/>
                <a:gd name="connsiteX37" fmla="*/ 2305846 w 5997259"/>
                <a:gd name="connsiteY37" fmla="*/ 1279208 h 2913715"/>
                <a:gd name="connsiteX38" fmla="*/ 2356995 w 5997259"/>
                <a:gd name="connsiteY38" fmla="*/ 1240441 h 2913715"/>
                <a:gd name="connsiteX39" fmla="*/ 2426147 w 5997259"/>
                <a:gd name="connsiteY39" fmla="*/ 1374458 h 2913715"/>
                <a:gd name="connsiteX40" fmla="*/ 2381760 w 5997259"/>
                <a:gd name="connsiteY40" fmla="*/ 1713452 h 2913715"/>
                <a:gd name="connsiteX41" fmla="*/ 1983234 w 5997259"/>
                <a:gd name="connsiteY41" fmla="*/ 2202752 h 2913715"/>
                <a:gd name="connsiteX42" fmla="*/ 1852837 w 5997259"/>
                <a:gd name="connsiteY42" fmla="*/ 2387727 h 2913715"/>
                <a:gd name="connsiteX43" fmla="*/ 1781304 w 5997259"/>
                <a:gd name="connsiteY43" fmla="*/ 2703290 h 2913715"/>
                <a:gd name="connsiteX44" fmla="*/ 1869791 w 5997259"/>
                <a:gd name="connsiteY44" fmla="*/ 2862929 h 2913715"/>
                <a:gd name="connsiteX45" fmla="*/ 1869887 w 5997259"/>
                <a:gd name="connsiteY45" fmla="*/ 2862929 h 2913715"/>
                <a:gd name="connsiteX46" fmla="*/ 1890365 w 5997259"/>
                <a:gd name="connsiteY46" fmla="*/ 2911793 h 2913715"/>
                <a:gd name="connsiteX47" fmla="*/ 1942086 w 5997259"/>
                <a:gd name="connsiteY47" fmla="*/ 2886647 h 2913715"/>
                <a:gd name="connsiteX48" fmla="*/ 2113155 w 5997259"/>
                <a:gd name="connsiteY48" fmla="*/ 2697385 h 2913715"/>
                <a:gd name="connsiteX49" fmla="*/ 2143921 w 5997259"/>
                <a:gd name="connsiteY49" fmla="*/ 2641187 h 2913715"/>
                <a:gd name="connsiteX50" fmla="*/ 2144016 w 5997259"/>
                <a:gd name="connsiteY50" fmla="*/ 2641187 h 2913715"/>
                <a:gd name="connsiteX51" fmla="*/ 2320229 w 5997259"/>
                <a:gd name="connsiteY51" fmla="*/ 2460593 h 2913715"/>
                <a:gd name="connsiteX52" fmla="*/ 2841913 w 5997259"/>
                <a:gd name="connsiteY52" fmla="*/ 2054543 h 2913715"/>
                <a:gd name="connsiteX53" fmla="*/ 3361883 w 5997259"/>
                <a:gd name="connsiteY53" fmla="*/ 1713929 h 2913715"/>
                <a:gd name="connsiteX54" fmla="*/ 4086164 w 5997259"/>
                <a:gd name="connsiteY54" fmla="*/ 1145762 h 2913715"/>
                <a:gd name="connsiteX55" fmla="*/ 5997260 w 5997259"/>
                <a:gd name="connsiteY55" fmla="*/ 0 h 291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997259" h="2913715">
                  <a:moveTo>
                    <a:pt x="5997260" y="0"/>
                  </a:moveTo>
                  <a:cubicBezTo>
                    <a:pt x="5356609" y="0"/>
                    <a:pt x="4715862" y="0"/>
                    <a:pt x="4075210" y="0"/>
                  </a:cubicBezTo>
                  <a:cubicBezTo>
                    <a:pt x="4073781" y="9335"/>
                    <a:pt x="3882805" y="139922"/>
                    <a:pt x="3790603" y="195072"/>
                  </a:cubicBezTo>
                  <a:cubicBezTo>
                    <a:pt x="3450942" y="398336"/>
                    <a:pt x="3097659" y="564356"/>
                    <a:pt x="2694180" y="592836"/>
                  </a:cubicBezTo>
                  <a:cubicBezTo>
                    <a:pt x="2639507" y="596741"/>
                    <a:pt x="2450245" y="559213"/>
                    <a:pt x="2408049" y="553974"/>
                  </a:cubicBezTo>
                  <a:cubicBezTo>
                    <a:pt x="2223931" y="531305"/>
                    <a:pt x="2053338" y="580454"/>
                    <a:pt x="1887317" y="654463"/>
                  </a:cubicBezTo>
                  <a:cubicBezTo>
                    <a:pt x="1824738" y="682371"/>
                    <a:pt x="462377" y="1490948"/>
                    <a:pt x="351125" y="1541621"/>
                  </a:cubicBezTo>
                  <a:cubicBezTo>
                    <a:pt x="351125" y="1541621"/>
                    <a:pt x="351125" y="1541621"/>
                    <a:pt x="351125" y="1541621"/>
                  </a:cubicBezTo>
                  <a:cubicBezTo>
                    <a:pt x="351125" y="1541431"/>
                    <a:pt x="351125" y="1541336"/>
                    <a:pt x="351125" y="1541145"/>
                  </a:cubicBezTo>
                  <a:cubicBezTo>
                    <a:pt x="336076" y="1542193"/>
                    <a:pt x="319788" y="1539716"/>
                    <a:pt x="306263" y="1544764"/>
                  </a:cubicBezTo>
                  <a:cubicBezTo>
                    <a:pt x="212822" y="1580007"/>
                    <a:pt x="119954" y="1616964"/>
                    <a:pt x="26704" y="1652968"/>
                  </a:cubicBezTo>
                  <a:cubicBezTo>
                    <a:pt x="11464" y="1658874"/>
                    <a:pt x="-728" y="1666494"/>
                    <a:pt x="34" y="1684877"/>
                  </a:cubicBezTo>
                  <a:cubicBezTo>
                    <a:pt x="796" y="1702213"/>
                    <a:pt x="12797" y="1712024"/>
                    <a:pt x="26799" y="1718501"/>
                  </a:cubicBezTo>
                  <a:cubicBezTo>
                    <a:pt x="41658" y="1725359"/>
                    <a:pt x="57660" y="1729835"/>
                    <a:pt x="73186" y="1735360"/>
                  </a:cubicBezTo>
                  <a:cubicBezTo>
                    <a:pt x="73281" y="1735550"/>
                    <a:pt x="73376" y="1735741"/>
                    <a:pt x="73472" y="1735931"/>
                  </a:cubicBezTo>
                  <a:cubicBezTo>
                    <a:pt x="73376" y="1735931"/>
                    <a:pt x="73281" y="1735836"/>
                    <a:pt x="73186" y="1735836"/>
                  </a:cubicBezTo>
                  <a:cubicBezTo>
                    <a:pt x="56708" y="1749647"/>
                    <a:pt x="67471" y="1762220"/>
                    <a:pt x="75091" y="1774793"/>
                  </a:cubicBezTo>
                  <a:cubicBezTo>
                    <a:pt x="125859" y="1857947"/>
                    <a:pt x="206822" y="1869662"/>
                    <a:pt x="291594" y="1858042"/>
                  </a:cubicBezTo>
                  <a:cubicBezTo>
                    <a:pt x="467426" y="1834039"/>
                    <a:pt x="621921" y="1753838"/>
                    <a:pt x="772130" y="1664494"/>
                  </a:cubicBezTo>
                  <a:cubicBezTo>
                    <a:pt x="772130" y="1664494"/>
                    <a:pt x="772130" y="1664494"/>
                    <a:pt x="772130" y="1664494"/>
                  </a:cubicBezTo>
                  <a:cubicBezTo>
                    <a:pt x="772130" y="1664494"/>
                    <a:pt x="772130" y="1664494"/>
                    <a:pt x="772130" y="1664494"/>
                  </a:cubicBezTo>
                  <a:cubicBezTo>
                    <a:pt x="841472" y="1623155"/>
                    <a:pt x="1002064" y="1530477"/>
                    <a:pt x="1013303" y="1526191"/>
                  </a:cubicBezTo>
                  <a:cubicBezTo>
                    <a:pt x="1182372" y="1461421"/>
                    <a:pt x="1351060" y="1395889"/>
                    <a:pt x="1520224" y="1331309"/>
                  </a:cubicBezTo>
                  <a:cubicBezTo>
                    <a:pt x="1597948" y="1301591"/>
                    <a:pt x="1676434" y="1273683"/>
                    <a:pt x="1754539" y="1244918"/>
                  </a:cubicBezTo>
                  <a:cubicBezTo>
                    <a:pt x="1754539" y="1244918"/>
                    <a:pt x="1754539" y="1244918"/>
                    <a:pt x="1754539" y="1244918"/>
                  </a:cubicBezTo>
                  <a:cubicBezTo>
                    <a:pt x="1683768" y="1389221"/>
                    <a:pt x="1606044" y="1529525"/>
                    <a:pt x="1520700" y="1665637"/>
                  </a:cubicBezTo>
                  <a:cubicBezTo>
                    <a:pt x="1469456" y="1747457"/>
                    <a:pt x="1449548" y="1836801"/>
                    <a:pt x="1454025" y="1933289"/>
                  </a:cubicBezTo>
                  <a:cubicBezTo>
                    <a:pt x="1462312" y="2110359"/>
                    <a:pt x="1468313" y="2287619"/>
                    <a:pt x="1475266" y="2464689"/>
                  </a:cubicBezTo>
                  <a:cubicBezTo>
                    <a:pt x="1470408" y="2481644"/>
                    <a:pt x="1457645" y="2496217"/>
                    <a:pt x="1458883" y="2514981"/>
                  </a:cubicBezTo>
                  <a:cubicBezTo>
                    <a:pt x="1465551" y="2611946"/>
                    <a:pt x="1476980" y="2708529"/>
                    <a:pt x="1474694" y="2805970"/>
                  </a:cubicBezTo>
                  <a:cubicBezTo>
                    <a:pt x="1474218" y="2827211"/>
                    <a:pt x="1490220" y="2842832"/>
                    <a:pt x="1509842" y="2832354"/>
                  </a:cubicBezTo>
                  <a:cubicBezTo>
                    <a:pt x="1532702" y="2820162"/>
                    <a:pt x="1560896" y="2810637"/>
                    <a:pt x="1570421" y="2781205"/>
                  </a:cubicBezTo>
                  <a:cubicBezTo>
                    <a:pt x="1570516" y="2781205"/>
                    <a:pt x="1570516" y="2781300"/>
                    <a:pt x="1570516" y="2781300"/>
                  </a:cubicBezTo>
                  <a:cubicBezTo>
                    <a:pt x="1587185" y="2783491"/>
                    <a:pt x="1602901" y="2779776"/>
                    <a:pt x="1618522" y="2774156"/>
                  </a:cubicBezTo>
                  <a:cubicBezTo>
                    <a:pt x="1686340" y="2749868"/>
                    <a:pt x="1728155" y="2700433"/>
                    <a:pt x="1753967" y="2635282"/>
                  </a:cubicBezTo>
                  <a:cubicBezTo>
                    <a:pt x="1776923" y="2560987"/>
                    <a:pt x="1776923" y="2446687"/>
                    <a:pt x="1769398" y="2352675"/>
                  </a:cubicBezTo>
                  <a:cubicBezTo>
                    <a:pt x="1757682" y="2207133"/>
                    <a:pt x="1796068" y="2027587"/>
                    <a:pt x="1843693" y="1856137"/>
                  </a:cubicBezTo>
                  <a:cubicBezTo>
                    <a:pt x="1970566" y="1626299"/>
                    <a:pt x="2167543" y="1465612"/>
                    <a:pt x="2305846" y="1279208"/>
                  </a:cubicBezTo>
                  <a:cubicBezTo>
                    <a:pt x="2318228" y="1262539"/>
                    <a:pt x="2326801" y="1230344"/>
                    <a:pt x="2356995" y="1240441"/>
                  </a:cubicBezTo>
                  <a:cubicBezTo>
                    <a:pt x="2357090" y="1242060"/>
                    <a:pt x="2412717" y="1325213"/>
                    <a:pt x="2426147" y="1374458"/>
                  </a:cubicBezTo>
                  <a:cubicBezTo>
                    <a:pt x="2458913" y="1494377"/>
                    <a:pt x="2435958" y="1605343"/>
                    <a:pt x="2381760" y="1713452"/>
                  </a:cubicBezTo>
                  <a:cubicBezTo>
                    <a:pt x="2285082" y="1906143"/>
                    <a:pt x="2126300" y="2047970"/>
                    <a:pt x="1983234" y="2202752"/>
                  </a:cubicBezTo>
                  <a:cubicBezTo>
                    <a:pt x="1938943" y="2263807"/>
                    <a:pt x="1888651" y="2320766"/>
                    <a:pt x="1852837" y="2387727"/>
                  </a:cubicBezTo>
                  <a:cubicBezTo>
                    <a:pt x="1800926" y="2484501"/>
                    <a:pt x="1781495" y="2703005"/>
                    <a:pt x="1781304" y="2703290"/>
                  </a:cubicBezTo>
                  <a:cubicBezTo>
                    <a:pt x="1786638" y="2799112"/>
                    <a:pt x="1839216" y="2858072"/>
                    <a:pt x="1869791" y="2862929"/>
                  </a:cubicBezTo>
                  <a:cubicBezTo>
                    <a:pt x="1869791" y="2862929"/>
                    <a:pt x="1869887" y="2862929"/>
                    <a:pt x="1869887" y="2862929"/>
                  </a:cubicBezTo>
                  <a:cubicBezTo>
                    <a:pt x="1873887" y="2880455"/>
                    <a:pt x="1865791" y="2903982"/>
                    <a:pt x="1890365" y="2911793"/>
                  </a:cubicBezTo>
                  <a:cubicBezTo>
                    <a:pt x="1914464" y="2919508"/>
                    <a:pt x="1927894" y="2902553"/>
                    <a:pt x="1942086" y="2886647"/>
                  </a:cubicBezTo>
                  <a:cubicBezTo>
                    <a:pt x="1998760" y="2823210"/>
                    <a:pt x="2055815" y="2760250"/>
                    <a:pt x="2113155" y="2697385"/>
                  </a:cubicBezTo>
                  <a:cubicBezTo>
                    <a:pt x="2128110" y="2681002"/>
                    <a:pt x="2139540" y="2663095"/>
                    <a:pt x="2143921" y="2641187"/>
                  </a:cubicBezTo>
                  <a:cubicBezTo>
                    <a:pt x="2143921" y="2641187"/>
                    <a:pt x="2144016" y="2641187"/>
                    <a:pt x="2144016" y="2641187"/>
                  </a:cubicBezTo>
                  <a:cubicBezTo>
                    <a:pt x="2202881" y="2581085"/>
                    <a:pt x="2263650" y="2522696"/>
                    <a:pt x="2320229" y="2460593"/>
                  </a:cubicBezTo>
                  <a:cubicBezTo>
                    <a:pt x="2470914" y="2295144"/>
                    <a:pt x="2639793" y="2154174"/>
                    <a:pt x="2841913" y="2054543"/>
                  </a:cubicBezTo>
                  <a:cubicBezTo>
                    <a:pt x="3028984" y="1962341"/>
                    <a:pt x="3206435" y="1856708"/>
                    <a:pt x="3361883" y="1713929"/>
                  </a:cubicBezTo>
                  <a:cubicBezTo>
                    <a:pt x="3588292" y="1505998"/>
                    <a:pt x="3826131" y="1311307"/>
                    <a:pt x="4086164" y="1145762"/>
                  </a:cubicBezTo>
                  <a:cubicBezTo>
                    <a:pt x="4322670" y="995744"/>
                    <a:pt x="5711033" y="237268"/>
                    <a:pt x="5997260" y="0"/>
                  </a:cubicBezTo>
                  <a:close/>
                </a:path>
              </a:pathLst>
            </a:custGeom>
            <a:solidFill>
              <a:srgbClr val="F2B79B"/>
            </a:solidFill>
            <a:ln w="9525" cap="flat">
              <a:noFill/>
              <a:prstDash val="solid"/>
              <a:miter/>
            </a:ln>
          </p:spPr>
          <p:txBody>
            <a:bodyPr rtlCol="0" anchor="ctr"/>
            <a:lstStyle/>
            <a:p>
              <a:endParaRPr lang="ko-KR" altLang="en-US"/>
            </a:p>
          </p:txBody>
        </p:sp>
        <p:sp>
          <p:nvSpPr>
            <p:cNvPr id="339" name="자유형: 도형 18">
              <a:extLst>
                <a:ext uri="{FF2B5EF4-FFF2-40B4-BE49-F238E27FC236}">
                  <a16:creationId xmlns:a16="http://schemas.microsoft.com/office/drawing/2014/main" id="{CA38CF66-D1E6-1D63-2061-A76750CD65A7}"/>
                </a:ext>
              </a:extLst>
            </p:cNvPr>
            <p:cNvSpPr/>
            <p:nvPr/>
          </p:nvSpPr>
          <p:spPr>
            <a:xfrm>
              <a:off x="7390505" y="1551462"/>
              <a:ext cx="1236335" cy="431049"/>
            </a:xfrm>
            <a:custGeom>
              <a:avLst/>
              <a:gdLst>
                <a:gd name="connsiteX0" fmla="*/ 1761077 w 1761077"/>
                <a:gd name="connsiteY0" fmla="*/ 272244 h 614001"/>
                <a:gd name="connsiteX1" fmla="*/ 1181862 w 1761077"/>
                <a:gd name="connsiteY1" fmla="*/ 614001 h 614001"/>
                <a:gd name="connsiteX2" fmla="*/ 320040 w 1761077"/>
                <a:gd name="connsiteY2" fmla="*/ 589808 h 614001"/>
                <a:gd name="connsiteX3" fmla="*/ 134017 w 1761077"/>
                <a:gd name="connsiteY3" fmla="*/ 556661 h 614001"/>
                <a:gd name="connsiteX4" fmla="*/ 0 w 1761077"/>
                <a:gd name="connsiteY4" fmla="*/ 366637 h 614001"/>
                <a:gd name="connsiteX5" fmla="*/ 50482 w 1761077"/>
                <a:gd name="connsiteY5" fmla="*/ 373686 h 614001"/>
                <a:gd name="connsiteX6" fmla="*/ 236220 w 1761077"/>
                <a:gd name="connsiteY6" fmla="*/ 347968 h 614001"/>
                <a:gd name="connsiteX7" fmla="*/ 249650 w 1761077"/>
                <a:gd name="connsiteY7" fmla="*/ 332538 h 614001"/>
                <a:gd name="connsiteX8" fmla="*/ 279845 w 1761077"/>
                <a:gd name="connsiteY8" fmla="*/ 324346 h 614001"/>
                <a:gd name="connsiteX9" fmla="*/ 786670 w 1761077"/>
                <a:gd name="connsiteY9" fmla="*/ 332823 h 614001"/>
                <a:gd name="connsiteX10" fmla="*/ 611124 w 1761077"/>
                <a:gd name="connsiteY10" fmla="*/ 225953 h 614001"/>
                <a:gd name="connsiteX11" fmla="*/ 496253 w 1761077"/>
                <a:gd name="connsiteY11" fmla="*/ 49836 h 614001"/>
                <a:gd name="connsiteX12" fmla="*/ 505301 w 1761077"/>
                <a:gd name="connsiteY12" fmla="*/ 2401 h 614001"/>
                <a:gd name="connsiteX13" fmla="*/ 546259 w 1761077"/>
                <a:gd name="connsiteY13" fmla="*/ 22023 h 614001"/>
                <a:gd name="connsiteX14" fmla="*/ 701802 w 1761077"/>
                <a:gd name="connsiteY14" fmla="*/ 50312 h 614001"/>
                <a:gd name="connsiteX15" fmla="*/ 747903 w 1761077"/>
                <a:gd name="connsiteY15" fmla="*/ 51074 h 614001"/>
                <a:gd name="connsiteX16" fmla="*/ 1192816 w 1761077"/>
                <a:gd name="connsiteY16" fmla="*/ 176423 h 614001"/>
                <a:gd name="connsiteX17" fmla="*/ 1761077 w 1761077"/>
                <a:gd name="connsiteY17" fmla="*/ 272244 h 6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1077" h="614001">
                  <a:moveTo>
                    <a:pt x="1761077" y="272244"/>
                  </a:moveTo>
                  <a:cubicBezTo>
                    <a:pt x="1679353" y="331014"/>
                    <a:pt x="1280636" y="553899"/>
                    <a:pt x="1181862" y="614001"/>
                  </a:cubicBezTo>
                  <a:cubicBezTo>
                    <a:pt x="1056227" y="605619"/>
                    <a:pt x="595694" y="595332"/>
                    <a:pt x="320040" y="589808"/>
                  </a:cubicBezTo>
                  <a:cubicBezTo>
                    <a:pt x="256318" y="588570"/>
                    <a:pt x="193739" y="580378"/>
                    <a:pt x="134017" y="556661"/>
                  </a:cubicBezTo>
                  <a:cubicBezTo>
                    <a:pt x="52673" y="524371"/>
                    <a:pt x="571" y="450267"/>
                    <a:pt x="0" y="366637"/>
                  </a:cubicBezTo>
                  <a:cubicBezTo>
                    <a:pt x="20003" y="345968"/>
                    <a:pt x="34957" y="365685"/>
                    <a:pt x="50482" y="373686"/>
                  </a:cubicBezTo>
                  <a:cubicBezTo>
                    <a:pt x="124206" y="411595"/>
                    <a:pt x="188024" y="403118"/>
                    <a:pt x="236220" y="347968"/>
                  </a:cubicBezTo>
                  <a:cubicBezTo>
                    <a:pt x="240697" y="342825"/>
                    <a:pt x="244697" y="337395"/>
                    <a:pt x="249650" y="332538"/>
                  </a:cubicBezTo>
                  <a:cubicBezTo>
                    <a:pt x="258223" y="324156"/>
                    <a:pt x="268415" y="321965"/>
                    <a:pt x="279845" y="324346"/>
                  </a:cubicBezTo>
                  <a:cubicBezTo>
                    <a:pt x="448532" y="330061"/>
                    <a:pt x="617125" y="338634"/>
                    <a:pt x="786670" y="332823"/>
                  </a:cubicBezTo>
                  <a:cubicBezTo>
                    <a:pt x="726472" y="298343"/>
                    <a:pt x="665512" y="267958"/>
                    <a:pt x="611124" y="225953"/>
                  </a:cubicBezTo>
                  <a:cubicBezTo>
                    <a:pt x="551879" y="180138"/>
                    <a:pt x="522923" y="138799"/>
                    <a:pt x="496253" y="49836"/>
                  </a:cubicBezTo>
                  <a:cubicBezTo>
                    <a:pt x="491109" y="32786"/>
                    <a:pt x="500634" y="17927"/>
                    <a:pt x="505301" y="2401"/>
                  </a:cubicBezTo>
                  <a:cubicBezTo>
                    <a:pt x="526256" y="-6457"/>
                    <a:pt x="535400" y="11259"/>
                    <a:pt x="546259" y="22023"/>
                  </a:cubicBezTo>
                  <a:cubicBezTo>
                    <a:pt x="591884" y="67552"/>
                    <a:pt x="641604" y="85459"/>
                    <a:pt x="701802" y="50312"/>
                  </a:cubicBezTo>
                  <a:cubicBezTo>
                    <a:pt x="716756" y="41549"/>
                    <a:pt x="732758" y="38691"/>
                    <a:pt x="747903" y="51074"/>
                  </a:cubicBezTo>
                  <a:cubicBezTo>
                    <a:pt x="893255" y="103271"/>
                    <a:pt x="1042892" y="140323"/>
                    <a:pt x="1192816" y="176423"/>
                  </a:cubicBezTo>
                  <a:cubicBezTo>
                    <a:pt x="1371124" y="219571"/>
                    <a:pt x="1580293" y="242622"/>
                    <a:pt x="1761077" y="272244"/>
                  </a:cubicBezTo>
                  <a:close/>
                </a:path>
              </a:pathLst>
            </a:custGeom>
            <a:solidFill>
              <a:srgbClr val="E09D88"/>
            </a:solidFill>
            <a:ln w="9525" cap="flat">
              <a:noFill/>
              <a:prstDash val="solid"/>
              <a:miter/>
            </a:ln>
          </p:spPr>
          <p:txBody>
            <a:bodyPr rtlCol="0" anchor="ctr"/>
            <a:lstStyle/>
            <a:p>
              <a:endParaRPr lang="ko-KR" altLang="en-US"/>
            </a:p>
          </p:txBody>
        </p:sp>
        <p:sp>
          <p:nvSpPr>
            <p:cNvPr id="340" name="자유형: 도형 19">
              <a:extLst>
                <a:ext uri="{FF2B5EF4-FFF2-40B4-BE49-F238E27FC236}">
                  <a16:creationId xmlns:a16="http://schemas.microsoft.com/office/drawing/2014/main" id="{5892D9FA-7717-47BB-3E39-AF61FAD7620A}"/>
                </a:ext>
              </a:extLst>
            </p:cNvPr>
            <p:cNvSpPr/>
            <p:nvPr/>
          </p:nvSpPr>
          <p:spPr>
            <a:xfrm>
              <a:off x="8436923" y="2952308"/>
              <a:ext cx="114951" cy="260527"/>
            </a:xfrm>
            <a:custGeom>
              <a:avLst/>
              <a:gdLst>
                <a:gd name="connsiteX0" fmla="*/ 16398 w 163740"/>
                <a:gd name="connsiteY0" fmla="*/ 0 h 371103"/>
                <a:gd name="connsiteX1" fmla="*/ 160130 w 163740"/>
                <a:gd name="connsiteY1" fmla="*/ 203359 h 371103"/>
                <a:gd name="connsiteX2" fmla="*/ 111743 w 163740"/>
                <a:gd name="connsiteY2" fmla="*/ 316325 h 371103"/>
                <a:gd name="connsiteX3" fmla="*/ 51069 w 163740"/>
                <a:gd name="connsiteY3" fmla="*/ 367760 h 371103"/>
                <a:gd name="connsiteX4" fmla="*/ 15922 w 163740"/>
                <a:gd name="connsiteY4" fmla="*/ 341376 h 371103"/>
                <a:gd name="connsiteX5" fmla="*/ 110 w 163740"/>
                <a:gd name="connsiteY5" fmla="*/ 50387 h 371103"/>
                <a:gd name="connsiteX6" fmla="*/ 16398 w 163740"/>
                <a:gd name="connsiteY6" fmla="*/ 0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40" h="371103">
                  <a:moveTo>
                    <a:pt x="16398" y="0"/>
                  </a:moveTo>
                  <a:cubicBezTo>
                    <a:pt x="111457" y="9620"/>
                    <a:pt x="180609" y="107918"/>
                    <a:pt x="160130" y="203359"/>
                  </a:cubicBezTo>
                  <a:cubicBezTo>
                    <a:pt x="151367" y="244316"/>
                    <a:pt x="130317" y="279749"/>
                    <a:pt x="111743" y="316325"/>
                  </a:cubicBezTo>
                  <a:cubicBezTo>
                    <a:pt x="102409" y="346043"/>
                    <a:pt x="74024" y="355568"/>
                    <a:pt x="51069" y="367760"/>
                  </a:cubicBezTo>
                  <a:cubicBezTo>
                    <a:pt x="31447" y="378238"/>
                    <a:pt x="15445" y="362617"/>
                    <a:pt x="15922" y="341376"/>
                  </a:cubicBezTo>
                  <a:cubicBezTo>
                    <a:pt x="18112" y="243935"/>
                    <a:pt x="6682" y="147256"/>
                    <a:pt x="110" y="50387"/>
                  </a:cubicBezTo>
                  <a:cubicBezTo>
                    <a:pt x="-1319" y="31623"/>
                    <a:pt x="11540" y="16954"/>
                    <a:pt x="16398" y="0"/>
                  </a:cubicBezTo>
                  <a:close/>
                </a:path>
              </a:pathLst>
            </a:custGeom>
            <a:solidFill>
              <a:schemeClr val="accent6">
                <a:lumMod val="60000"/>
                <a:lumOff val="40000"/>
              </a:schemeClr>
            </a:solidFill>
            <a:ln w="9525" cap="flat">
              <a:noFill/>
              <a:prstDash val="solid"/>
              <a:miter/>
            </a:ln>
          </p:spPr>
          <p:txBody>
            <a:bodyPr rtlCol="0" anchor="ctr"/>
            <a:lstStyle/>
            <a:p>
              <a:endParaRPr lang="ko-KR" altLang="en-US"/>
            </a:p>
          </p:txBody>
        </p:sp>
        <p:sp>
          <p:nvSpPr>
            <p:cNvPr id="346" name="자유형: 도형 20">
              <a:extLst>
                <a:ext uri="{FF2B5EF4-FFF2-40B4-BE49-F238E27FC236}">
                  <a16:creationId xmlns:a16="http://schemas.microsoft.com/office/drawing/2014/main" id="{F2CCE874-CAF6-2BDA-BD32-0FDE991E881D}"/>
                </a:ext>
              </a:extLst>
            </p:cNvPr>
            <p:cNvSpPr/>
            <p:nvPr/>
          </p:nvSpPr>
          <p:spPr>
            <a:xfrm>
              <a:off x="7412682" y="2300962"/>
              <a:ext cx="246435" cy="149862"/>
            </a:xfrm>
            <a:custGeom>
              <a:avLst/>
              <a:gdLst>
                <a:gd name="connsiteX0" fmla="*/ 351030 w 351030"/>
                <a:gd name="connsiteY0" fmla="*/ 4160 h 213469"/>
                <a:gd name="connsiteX1" fmla="*/ 345696 w 351030"/>
                <a:gd name="connsiteY1" fmla="*/ 56452 h 213469"/>
                <a:gd name="connsiteX2" fmla="*/ 183771 w 351030"/>
                <a:gd name="connsiteY2" fmla="*/ 213329 h 213469"/>
                <a:gd name="connsiteX3" fmla="*/ 26704 w 351030"/>
                <a:gd name="connsiteY3" fmla="*/ 181610 h 213469"/>
                <a:gd name="connsiteX4" fmla="*/ 34 w 351030"/>
                <a:gd name="connsiteY4" fmla="*/ 147987 h 213469"/>
                <a:gd name="connsiteX5" fmla="*/ 26704 w 351030"/>
                <a:gd name="connsiteY5" fmla="*/ 116078 h 213469"/>
                <a:gd name="connsiteX6" fmla="*/ 306263 w 351030"/>
                <a:gd name="connsiteY6" fmla="*/ 7874 h 213469"/>
                <a:gd name="connsiteX7" fmla="*/ 351030 w 351030"/>
                <a:gd name="connsiteY7" fmla="*/ 4160 h 21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30" h="213469">
                  <a:moveTo>
                    <a:pt x="351030" y="4160"/>
                  </a:moveTo>
                  <a:cubicBezTo>
                    <a:pt x="349316" y="21590"/>
                    <a:pt x="348744" y="39212"/>
                    <a:pt x="345696" y="56452"/>
                  </a:cubicBezTo>
                  <a:cubicBezTo>
                    <a:pt x="328265" y="152845"/>
                    <a:pt x="283212" y="196183"/>
                    <a:pt x="183771" y="213329"/>
                  </a:cubicBezTo>
                  <a:cubicBezTo>
                    <a:pt x="167769" y="213900"/>
                    <a:pt x="81663" y="214281"/>
                    <a:pt x="26704" y="181610"/>
                  </a:cubicBezTo>
                  <a:cubicBezTo>
                    <a:pt x="13559" y="173800"/>
                    <a:pt x="701" y="165323"/>
                    <a:pt x="34" y="147987"/>
                  </a:cubicBezTo>
                  <a:cubicBezTo>
                    <a:pt x="-728" y="129604"/>
                    <a:pt x="11464" y="121889"/>
                    <a:pt x="26704" y="116078"/>
                  </a:cubicBezTo>
                  <a:cubicBezTo>
                    <a:pt x="119858" y="79979"/>
                    <a:pt x="212727" y="43117"/>
                    <a:pt x="306263" y="7874"/>
                  </a:cubicBezTo>
                  <a:cubicBezTo>
                    <a:pt x="319693" y="2731"/>
                    <a:pt x="338838" y="-4794"/>
                    <a:pt x="351030" y="4160"/>
                  </a:cubicBezTo>
                  <a:close/>
                </a:path>
              </a:pathLst>
            </a:custGeom>
            <a:solidFill>
              <a:schemeClr val="accent6">
                <a:lumMod val="60000"/>
                <a:lumOff val="40000"/>
              </a:schemeClr>
            </a:solidFill>
            <a:ln w="9525" cap="flat">
              <a:noFill/>
              <a:prstDash val="solid"/>
              <a:miter/>
            </a:ln>
          </p:spPr>
          <p:txBody>
            <a:bodyPr rtlCol="0" anchor="ctr"/>
            <a:lstStyle/>
            <a:p>
              <a:endParaRPr lang="ko-KR" altLang="en-US"/>
            </a:p>
          </p:txBody>
        </p:sp>
        <p:sp>
          <p:nvSpPr>
            <p:cNvPr id="347" name="자유형: 도형 21">
              <a:extLst>
                <a:ext uri="{FF2B5EF4-FFF2-40B4-BE49-F238E27FC236}">
                  <a16:creationId xmlns:a16="http://schemas.microsoft.com/office/drawing/2014/main" id="{4EFA9054-0CD1-9773-01E7-457D7CB981BB}"/>
                </a:ext>
              </a:extLst>
            </p:cNvPr>
            <p:cNvSpPr/>
            <p:nvPr/>
          </p:nvSpPr>
          <p:spPr>
            <a:xfrm>
              <a:off x="8725060" y="3058960"/>
              <a:ext cx="192793" cy="208755"/>
            </a:xfrm>
            <a:custGeom>
              <a:avLst/>
              <a:gdLst>
                <a:gd name="connsiteX0" fmla="*/ 397 w 274621"/>
                <a:gd name="connsiteY0" fmla="*/ 246130 h 297358"/>
                <a:gd name="connsiteX1" fmla="*/ 33353 w 274621"/>
                <a:gd name="connsiteY1" fmla="*/ 90873 h 297358"/>
                <a:gd name="connsiteX2" fmla="*/ 274621 w 274621"/>
                <a:gd name="connsiteY2" fmla="*/ 24293 h 297358"/>
                <a:gd name="connsiteX3" fmla="*/ 243665 w 274621"/>
                <a:gd name="connsiteY3" fmla="*/ 81062 h 297358"/>
                <a:gd name="connsiteX4" fmla="*/ 72596 w 274621"/>
                <a:gd name="connsiteY4" fmla="*/ 270324 h 297358"/>
                <a:gd name="connsiteX5" fmla="*/ 20875 w 274621"/>
                <a:gd name="connsiteY5" fmla="*/ 295470 h 297358"/>
                <a:gd name="connsiteX6" fmla="*/ 397 w 274621"/>
                <a:gd name="connsiteY6" fmla="*/ 246130 h 2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621" h="297358">
                  <a:moveTo>
                    <a:pt x="397" y="246130"/>
                  </a:moveTo>
                  <a:cubicBezTo>
                    <a:pt x="-2175" y="191552"/>
                    <a:pt x="7636" y="139355"/>
                    <a:pt x="33353" y="90873"/>
                  </a:cubicBezTo>
                  <a:cubicBezTo>
                    <a:pt x="79454" y="4100"/>
                    <a:pt x="188896" y="-25808"/>
                    <a:pt x="274621" y="24293"/>
                  </a:cubicBezTo>
                  <a:cubicBezTo>
                    <a:pt x="270240" y="46487"/>
                    <a:pt x="258810" y="64489"/>
                    <a:pt x="243665" y="81062"/>
                  </a:cubicBezTo>
                  <a:cubicBezTo>
                    <a:pt x="186420" y="143927"/>
                    <a:pt x="129270" y="206887"/>
                    <a:pt x="72596" y="270324"/>
                  </a:cubicBezTo>
                  <a:cubicBezTo>
                    <a:pt x="58404" y="286231"/>
                    <a:pt x="44878" y="303090"/>
                    <a:pt x="20875" y="295470"/>
                  </a:cubicBezTo>
                  <a:cubicBezTo>
                    <a:pt x="-3794" y="287564"/>
                    <a:pt x="4683" y="263752"/>
                    <a:pt x="397" y="246130"/>
                  </a:cubicBezTo>
                  <a:close/>
                </a:path>
              </a:pathLst>
            </a:custGeom>
            <a:solidFill>
              <a:schemeClr val="accent6">
                <a:lumMod val="60000"/>
                <a:lumOff val="40000"/>
              </a:schemeClr>
            </a:solidFill>
            <a:ln w="9525" cap="flat">
              <a:noFill/>
              <a:prstDash val="solid"/>
              <a:miter/>
            </a:ln>
          </p:spPr>
          <p:txBody>
            <a:bodyPr rtlCol="0" anchor="ctr"/>
            <a:lstStyle/>
            <a:p>
              <a:endParaRPr lang="ko-KR" altLang="en-US"/>
            </a:p>
          </p:txBody>
        </p:sp>
        <p:sp>
          <p:nvSpPr>
            <p:cNvPr id="348" name="자유형: 도형 22">
              <a:extLst>
                <a:ext uri="{FF2B5EF4-FFF2-40B4-BE49-F238E27FC236}">
                  <a16:creationId xmlns:a16="http://schemas.microsoft.com/office/drawing/2014/main" id="{03542331-BA66-8CBA-B8C6-747C73577CF8}"/>
                </a:ext>
              </a:extLst>
            </p:cNvPr>
            <p:cNvSpPr/>
            <p:nvPr/>
          </p:nvSpPr>
          <p:spPr>
            <a:xfrm>
              <a:off x="7458054" y="1823431"/>
              <a:ext cx="1322451" cy="705384"/>
            </a:xfrm>
            <a:custGeom>
              <a:avLst/>
              <a:gdLst>
                <a:gd name="connsiteX0" fmla="*/ 1780874 w 1883744"/>
                <a:gd name="connsiteY0" fmla="*/ 76676 h 1004772"/>
                <a:gd name="connsiteX1" fmla="*/ 1739345 w 1883744"/>
                <a:gd name="connsiteY1" fmla="*/ 157258 h 1004772"/>
                <a:gd name="connsiteX2" fmla="*/ 1538177 w 1883744"/>
                <a:gd name="connsiteY2" fmla="*/ 366046 h 1004772"/>
                <a:gd name="connsiteX3" fmla="*/ 1226805 w 1883744"/>
                <a:gd name="connsiteY3" fmla="*/ 504063 h 1004772"/>
                <a:gd name="connsiteX4" fmla="*/ 637208 w 1883744"/>
                <a:gd name="connsiteY4" fmla="*/ 818102 h 1004772"/>
                <a:gd name="connsiteX5" fmla="*/ 340027 w 1883744"/>
                <a:gd name="connsiteY5" fmla="*/ 916400 h 1004772"/>
                <a:gd name="connsiteX6" fmla="*/ 93330 w 1883744"/>
                <a:gd name="connsiteY6" fmla="*/ 894588 h 1004772"/>
                <a:gd name="connsiteX7" fmla="*/ 8653 w 1883744"/>
                <a:gd name="connsiteY7" fmla="*/ 878776 h 1004772"/>
                <a:gd name="connsiteX8" fmla="*/ 10558 w 1883744"/>
                <a:gd name="connsiteY8" fmla="*/ 917734 h 1004772"/>
                <a:gd name="connsiteX9" fmla="*/ 227061 w 1883744"/>
                <a:gd name="connsiteY9" fmla="*/ 1000982 h 1004772"/>
                <a:gd name="connsiteX10" fmla="*/ 697977 w 1883744"/>
                <a:gd name="connsiteY10" fmla="*/ 813054 h 1004772"/>
                <a:gd name="connsiteX11" fmla="*/ 948770 w 1883744"/>
                <a:gd name="connsiteY11" fmla="*/ 669036 h 1004772"/>
                <a:gd name="connsiteX12" fmla="*/ 1455691 w 1883744"/>
                <a:gd name="connsiteY12" fmla="*/ 474155 h 1004772"/>
                <a:gd name="connsiteX13" fmla="*/ 1690006 w 1883744"/>
                <a:gd name="connsiteY13" fmla="*/ 387763 h 1004772"/>
                <a:gd name="connsiteX14" fmla="*/ 1770016 w 1883744"/>
                <a:gd name="connsiteY14" fmla="*/ 217075 h 1004772"/>
                <a:gd name="connsiteX15" fmla="*/ 1883744 w 1883744"/>
                <a:gd name="connsiteY15" fmla="*/ 0 h 1004772"/>
                <a:gd name="connsiteX16" fmla="*/ 1780874 w 1883744"/>
                <a:gd name="connsiteY16" fmla="*/ 76676 h 10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3744" h="1004772">
                  <a:moveTo>
                    <a:pt x="1780874" y="76676"/>
                  </a:moveTo>
                  <a:cubicBezTo>
                    <a:pt x="1766587" y="103346"/>
                    <a:pt x="1750966" y="129445"/>
                    <a:pt x="1739345" y="157258"/>
                  </a:cubicBezTo>
                  <a:cubicBezTo>
                    <a:pt x="1698959" y="252889"/>
                    <a:pt x="1632856" y="322898"/>
                    <a:pt x="1538177" y="366046"/>
                  </a:cubicBezTo>
                  <a:cubicBezTo>
                    <a:pt x="1436641" y="412242"/>
                    <a:pt x="1328818" y="459105"/>
                    <a:pt x="1226805" y="504063"/>
                  </a:cubicBezTo>
                  <a:cubicBezTo>
                    <a:pt x="1072214" y="572167"/>
                    <a:pt x="826755" y="742188"/>
                    <a:pt x="637208" y="818102"/>
                  </a:cubicBezTo>
                  <a:cubicBezTo>
                    <a:pt x="540052" y="856964"/>
                    <a:pt x="441754" y="891921"/>
                    <a:pt x="340027" y="916400"/>
                  </a:cubicBezTo>
                  <a:cubicBezTo>
                    <a:pt x="231252" y="942499"/>
                    <a:pt x="157719" y="931545"/>
                    <a:pt x="93330" y="894588"/>
                  </a:cubicBezTo>
                  <a:cubicBezTo>
                    <a:pt x="57802" y="888968"/>
                    <a:pt x="44467" y="892302"/>
                    <a:pt x="8653" y="878776"/>
                  </a:cubicBezTo>
                  <a:cubicBezTo>
                    <a:pt x="-7826" y="892588"/>
                    <a:pt x="2938" y="905161"/>
                    <a:pt x="10558" y="917734"/>
                  </a:cubicBezTo>
                  <a:cubicBezTo>
                    <a:pt x="61326" y="1000887"/>
                    <a:pt x="142288" y="1012603"/>
                    <a:pt x="227061" y="1000982"/>
                  </a:cubicBezTo>
                  <a:cubicBezTo>
                    <a:pt x="399178" y="977455"/>
                    <a:pt x="550816" y="900208"/>
                    <a:pt x="697977" y="813054"/>
                  </a:cubicBezTo>
                  <a:cubicBezTo>
                    <a:pt x="747221" y="790956"/>
                    <a:pt x="938674" y="672941"/>
                    <a:pt x="948770" y="669036"/>
                  </a:cubicBezTo>
                  <a:cubicBezTo>
                    <a:pt x="1117839" y="604266"/>
                    <a:pt x="1286527" y="538734"/>
                    <a:pt x="1455691" y="474155"/>
                  </a:cubicBezTo>
                  <a:cubicBezTo>
                    <a:pt x="1533415" y="444437"/>
                    <a:pt x="1611901" y="416528"/>
                    <a:pt x="1690006" y="387763"/>
                  </a:cubicBezTo>
                  <a:cubicBezTo>
                    <a:pt x="1716581" y="330803"/>
                    <a:pt x="1741822" y="273177"/>
                    <a:pt x="1770016" y="217075"/>
                  </a:cubicBezTo>
                  <a:cubicBezTo>
                    <a:pt x="1806020" y="145447"/>
                    <a:pt x="1844311" y="74962"/>
                    <a:pt x="1883744" y="0"/>
                  </a:cubicBezTo>
                  <a:cubicBezTo>
                    <a:pt x="1818498" y="20669"/>
                    <a:pt x="1805735" y="30290"/>
                    <a:pt x="1780874" y="76676"/>
                  </a:cubicBezTo>
                  <a:close/>
                </a:path>
              </a:pathLst>
            </a:custGeom>
            <a:solidFill>
              <a:srgbClr val="E09C87"/>
            </a:solidFill>
            <a:ln w="9525" cap="flat">
              <a:noFill/>
              <a:prstDash val="solid"/>
              <a:miter/>
            </a:ln>
          </p:spPr>
          <p:txBody>
            <a:bodyPr rtlCol="0" anchor="ctr"/>
            <a:lstStyle/>
            <a:p>
              <a:endParaRPr lang="ko-KR" altLang="en-US"/>
            </a:p>
          </p:txBody>
        </p:sp>
        <p:sp>
          <p:nvSpPr>
            <p:cNvPr id="349" name="자유형: 도형 23">
              <a:extLst>
                <a:ext uri="{FF2B5EF4-FFF2-40B4-BE49-F238E27FC236}">
                  <a16:creationId xmlns:a16="http://schemas.microsoft.com/office/drawing/2014/main" id="{26449923-6A62-FFBB-50D5-D5D466886685}"/>
                </a:ext>
              </a:extLst>
            </p:cNvPr>
            <p:cNvSpPr/>
            <p:nvPr/>
          </p:nvSpPr>
          <p:spPr>
            <a:xfrm>
              <a:off x="7356004" y="1734436"/>
              <a:ext cx="230897" cy="111918"/>
            </a:xfrm>
            <a:custGeom>
              <a:avLst/>
              <a:gdLst>
                <a:gd name="connsiteX0" fmla="*/ 328895 w 328897"/>
                <a:gd name="connsiteY0" fmla="*/ 63806 h 159420"/>
                <a:gd name="connsiteX1" fmla="*/ 303844 w 328897"/>
                <a:gd name="connsiteY1" fmla="*/ 96381 h 159420"/>
                <a:gd name="connsiteX2" fmla="*/ 106105 w 328897"/>
                <a:gd name="connsiteY2" fmla="*/ 138387 h 159420"/>
                <a:gd name="connsiteX3" fmla="*/ 49050 w 328897"/>
                <a:gd name="connsiteY3" fmla="*/ 106002 h 159420"/>
                <a:gd name="connsiteX4" fmla="*/ 2378 w 328897"/>
                <a:gd name="connsiteY4" fmla="*/ 30754 h 159420"/>
                <a:gd name="connsiteX5" fmla="*/ 86103 w 328897"/>
                <a:gd name="connsiteY5" fmla="*/ 1989 h 159420"/>
                <a:gd name="connsiteX6" fmla="*/ 296415 w 328897"/>
                <a:gd name="connsiteY6" fmla="*/ 30564 h 159420"/>
                <a:gd name="connsiteX7" fmla="*/ 328895 w 328897"/>
                <a:gd name="connsiteY7" fmla="*/ 63806 h 15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897" h="159420">
                  <a:moveTo>
                    <a:pt x="328895" y="63806"/>
                  </a:moveTo>
                  <a:cubicBezTo>
                    <a:pt x="320608" y="74664"/>
                    <a:pt x="312417" y="85713"/>
                    <a:pt x="303844" y="96381"/>
                  </a:cubicBezTo>
                  <a:cubicBezTo>
                    <a:pt x="250790" y="162199"/>
                    <a:pt x="181829" y="176963"/>
                    <a:pt x="106105" y="138387"/>
                  </a:cubicBezTo>
                  <a:cubicBezTo>
                    <a:pt x="86674" y="128481"/>
                    <a:pt x="68100" y="116860"/>
                    <a:pt x="49050" y="106002"/>
                  </a:cubicBezTo>
                  <a:cubicBezTo>
                    <a:pt x="30286" y="82189"/>
                    <a:pt x="-10195" y="63806"/>
                    <a:pt x="2378" y="30754"/>
                  </a:cubicBezTo>
                  <a:cubicBezTo>
                    <a:pt x="15332" y="-3441"/>
                    <a:pt x="50384" y="-1917"/>
                    <a:pt x="86103" y="1989"/>
                  </a:cubicBezTo>
                  <a:cubicBezTo>
                    <a:pt x="157254" y="9894"/>
                    <a:pt x="219453" y="21039"/>
                    <a:pt x="296415" y="30564"/>
                  </a:cubicBezTo>
                  <a:cubicBezTo>
                    <a:pt x="318608" y="31707"/>
                    <a:pt x="329085" y="42089"/>
                    <a:pt x="328895" y="63806"/>
                  </a:cubicBezTo>
                  <a:close/>
                </a:path>
              </a:pathLst>
            </a:custGeom>
            <a:solidFill>
              <a:schemeClr val="accent6">
                <a:lumMod val="60000"/>
                <a:lumOff val="40000"/>
              </a:schemeClr>
            </a:solidFill>
            <a:ln w="9525" cap="flat">
              <a:noFill/>
              <a:prstDash val="solid"/>
              <a:miter/>
            </a:ln>
          </p:spPr>
          <p:txBody>
            <a:bodyPr rtlCol="0" anchor="ctr"/>
            <a:lstStyle/>
            <a:p>
              <a:endParaRPr lang="ko-KR" altLang="en-US"/>
            </a:p>
          </p:txBody>
        </p:sp>
        <p:sp>
          <p:nvSpPr>
            <p:cNvPr id="350" name="자유형: 도형 24">
              <a:extLst>
                <a:ext uri="{FF2B5EF4-FFF2-40B4-BE49-F238E27FC236}">
                  <a16:creationId xmlns:a16="http://schemas.microsoft.com/office/drawing/2014/main" id="{BA908DC8-E24E-A7C0-79DF-FDE7934BCD0A}"/>
                </a:ext>
              </a:extLst>
            </p:cNvPr>
            <p:cNvSpPr/>
            <p:nvPr/>
          </p:nvSpPr>
          <p:spPr>
            <a:xfrm>
              <a:off x="7726863" y="1488618"/>
              <a:ext cx="188631" cy="126391"/>
            </a:xfrm>
            <a:custGeom>
              <a:avLst/>
              <a:gdLst>
                <a:gd name="connsiteX0" fmla="*/ 268689 w 268692"/>
                <a:gd name="connsiteY0" fmla="*/ 140686 h 180036"/>
                <a:gd name="connsiteX1" fmla="*/ 245924 w 268692"/>
                <a:gd name="connsiteY1" fmla="*/ 149640 h 180036"/>
                <a:gd name="connsiteX2" fmla="*/ 38660 w 268692"/>
                <a:gd name="connsiteY2" fmla="*/ 108301 h 180036"/>
                <a:gd name="connsiteX3" fmla="*/ 26087 w 268692"/>
                <a:gd name="connsiteY3" fmla="*/ 92013 h 180036"/>
                <a:gd name="connsiteX4" fmla="*/ 846 w 268692"/>
                <a:gd name="connsiteY4" fmla="*/ 36197 h 180036"/>
                <a:gd name="connsiteX5" fmla="*/ 39423 w 268692"/>
                <a:gd name="connsiteY5" fmla="*/ 4002 h 180036"/>
                <a:gd name="connsiteX6" fmla="*/ 241638 w 268692"/>
                <a:gd name="connsiteY6" fmla="*/ 95347 h 180036"/>
                <a:gd name="connsiteX7" fmla="*/ 268689 w 268692"/>
                <a:gd name="connsiteY7" fmla="*/ 140686 h 18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692" h="180036">
                  <a:moveTo>
                    <a:pt x="268689" y="140686"/>
                  </a:moveTo>
                  <a:cubicBezTo>
                    <a:pt x="261069" y="143639"/>
                    <a:pt x="252973" y="145639"/>
                    <a:pt x="245924" y="149640"/>
                  </a:cubicBezTo>
                  <a:cubicBezTo>
                    <a:pt x="157818" y="200027"/>
                    <a:pt x="100954" y="188787"/>
                    <a:pt x="38660" y="108301"/>
                  </a:cubicBezTo>
                  <a:cubicBezTo>
                    <a:pt x="34470" y="102872"/>
                    <a:pt x="30279" y="97443"/>
                    <a:pt x="26087" y="92013"/>
                  </a:cubicBezTo>
                  <a:cubicBezTo>
                    <a:pt x="15515" y="74392"/>
                    <a:pt x="4180" y="56771"/>
                    <a:pt x="846" y="36197"/>
                  </a:cubicBezTo>
                  <a:cubicBezTo>
                    <a:pt x="-4012" y="6955"/>
                    <a:pt x="12467" y="-7618"/>
                    <a:pt x="39423" y="4002"/>
                  </a:cubicBezTo>
                  <a:cubicBezTo>
                    <a:pt x="107241" y="33339"/>
                    <a:pt x="174201" y="64962"/>
                    <a:pt x="241638" y="95347"/>
                  </a:cubicBezTo>
                  <a:cubicBezTo>
                    <a:pt x="261546" y="104301"/>
                    <a:pt x="268880" y="120017"/>
                    <a:pt x="268689" y="140686"/>
                  </a:cubicBezTo>
                  <a:close/>
                </a:path>
              </a:pathLst>
            </a:custGeom>
            <a:solidFill>
              <a:schemeClr val="accent6">
                <a:lumMod val="60000"/>
                <a:lumOff val="40000"/>
              </a:schemeClr>
            </a:solidFill>
            <a:ln w="9525" cap="flat">
              <a:noFill/>
              <a:prstDash val="solid"/>
              <a:miter/>
            </a:ln>
          </p:spPr>
          <p:txBody>
            <a:bodyPr rtlCol="0" anchor="ctr"/>
            <a:lstStyle/>
            <a:p>
              <a:endParaRPr lang="ko-KR" altLang="en-US"/>
            </a:p>
          </p:txBody>
        </p:sp>
        <p:sp>
          <p:nvSpPr>
            <p:cNvPr id="351" name="자유형: 도형 25">
              <a:extLst>
                <a:ext uri="{FF2B5EF4-FFF2-40B4-BE49-F238E27FC236}">
                  <a16:creationId xmlns:a16="http://schemas.microsoft.com/office/drawing/2014/main" id="{6A8EE25F-D4D0-0BB7-08C1-139593FC8348}"/>
                </a:ext>
              </a:extLst>
            </p:cNvPr>
            <p:cNvSpPr/>
            <p:nvPr/>
          </p:nvSpPr>
          <p:spPr>
            <a:xfrm>
              <a:off x="8669649" y="2096121"/>
              <a:ext cx="482461" cy="1064081"/>
            </a:xfrm>
            <a:custGeom>
              <a:avLst/>
              <a:gdLst>
                <a:gd name="connsiteX0" fmla="*/ 196197 w 687234"/>
                <a:gd name="connsiteY0" fmla="*/ 953738 h 1515713"/>
                <a:gd name="connsiteX1" fmla="*/ 591389 w 687234"/>
                <a:gd name="connsiteY1" fmla="*/ 468249 h 1515713"/>
                <a:gd name="connsiteX2" fmla="*/ 635776 w 687234"/>
                <a:gd name="connsiteY2" fmla="*/ 129254 h 1515713"/>
                <a:gd name="connsiteX3" fmla="*/ 566624 w 687234"/>
                <a:gd name="connsiteY3" fmla="*/ 0 h 1515713"/>
                <a:gd name="connsiteX4" fmla="*/ 687210 w 687234"/>
                <a:gd name="connsiteY4" fmla="*/ 252984 h 1515713"/>
                <a:gd name="connsiteX5" fmla="*/ 442799 w 687234"/>
                <a:gd name="connsiteY5" fmla="*/ 778859 h 1515713"/>
                <a:gd name="connsiteX6" fmla="*/ 172956 w 687234"/>
                <a:gd name="connsiteY6" fmla="*/ 1075563 h 1515713"/>
                <a:gd name="connsiteX7" fmla="*/ 5697 w 687234"/>
                <a:gd name="connsiteY7" fmla="*/ 1515713 h 1515713"/>
                <a:gd name="connsiteX8" fmla="*/ 24747 w 687234"/>
                <a:gd name="connsiteY8" fmla="*/ 1239488 h 1515713"/>
                <a:gd name="connsiteX9" fmla="*/ 196197 w 687234"/>
                <a:gd name="connsiteY9" fmla="*/ 953738 h 151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234" h="1515713">
                  <a:moveTo>
                    <a:pt x="196197" y="953738"/>
                  </a:moveTo>
                  <a:cubicBezTo>
                    <a:pt x="339262" y="798957"/>
                    <a:pt x="494710" y="660940"/>
                    <a:pt x="591389" y="468249"/>
                  </a:cubicBezTo>
                  <a:cubicBezTo>
                    <a:pt x="645586" y="360140"/>
                    <a:pt x="668542" y="249174"/>
                    <a:pt x="635776" y="129254"/>
                  </a:cubicBezTo>
                  <a:cubicBezTo>
                    <a:pt x="622345" y="80010"/>
                    <a:pt x="591103" y="42291"/>
                    <a:pt x="566624" y="0"/>
                  </a:cubicBezTo>
                  <a:cubicBezTo>
                    <a:pt x="615297" y="10858"/>
                    <a:pt x="686258" y="153067"/>
                    <a:pt x="687210" y="252984"/>
                  </a:cubicBezTo>
                  <a:cubicBezTo>
                    <a:pt x="689116" y="466820"/>
                    <a:pt x="579578" y="629126"/>
                    <a:pt x="442799" y="778859"/>
                  </a:cubicBezTo>
                  <a:cubicBezTo>
                    <a:pt x="352597" y="877538"/>
                    <a:pt x="253823" y="968883"/>
                    <a:pt x="172956" y="1075563"/>
                  </a:cubicBezTo>
                  <a:cubicBezTo>
                    <a:pt x="84088" y="1192816"/>
                    <a:pt x="7602" y="1364361"/>
                    <a:pt x="5697" y="1515713"/>
                  </a:cubicBezTo>
                  <a:cubicBezTo>
                    <a:pt x="-3828" y="1468088"/>
                    <a:pt x="-3828" y="1325213"/>
                    <a:pt x="24747" y="1239488"/>
                  </a:cubicBezTo>
                  <a:cubicBezTo>
                    <a:pt x="60561" y="1172528"/>
                    <a:pt x="91422" y="1068038"/>
                    <a:pt x="196197" y="953738"/>
                  </a:cubicBezTo>
                  <a:close/>
                </a:path>
              </a:pathLst>
            </a:custGeom>
            <a:solidFill>
              <a:srgbClr val="E09D86"/>
            </a:solidFill>
            <a:ln w="9525" cap="flat">
              <a:noFill/>
              <a:prstDash val="solid"/>
              <a:miter/>
            </a:ln>
          </p:spPr>
          <p:txBody>
            <a:bodyPr rtlCol="0" anchor="ctr"/>
            <a:lstStyle/>
            <a:p>
              <a:endParaRPr lang="ko-KR" altLang="en-US"/>
            </a:p>
          </p:txBody>
        </p:sp>
        <p:sp>
          <p:nvSpPr>
            <p:cNvPr id="352" name="자유형: 도형 26">
              <a:extLst>
                <a:ext uri="{FF2B5EF4-FFF2-40B4-BE49-F238E27FC236}">
                  <a16:creationId xmlns:a16="http://schemas.microsoft.com/office/drawing/2014/main" id="{8E5A3593-285A-1C85-D2F6-926C344875A3}"/>
                </a:ext>
              </a:extLst>
            </p:cNvPr>
            <p:cNvSpPr/>
            <p:nvPr/>
          </p:nvSpPr>
          <p:spPr>
            <a:xfrm>
              <a:off x="8693617" y="3661295"/>
              <a:ext cx="100333" cy="82938"/>
            </a:xfrm>
            <a:custGeom>
              <a:avLst/>
              <a:gdLst>
                <a:gd name="connsiteX0" fmla="*/ 142911 w 142918"/>
                <a:gd name="connsiteY0" fmla="*/ 32797 h 118139"/>
                <a:gd name="connsiteX1" fmla="*/ 126242 w 142918"/>
                <a:gd name="connsiteY1" fmla="*/ 66610 h 118139"/>
                <a:gd name="connsiteX2" fmla="*/ 60044 w 142918"/>
                <a:gd name="connsiteY2" fmla="*/ 105473 h 118139"/>
                <a:gd name="connsiteX3" fmla="*/ 3941 w 142918"/>
                <a:gd name="connsiteY3" fmla="*/ 109378 h 118139"/>
                <a:gd name="connsiteX4" fmla="*/ 22325 w 142918"/>
                <a:gd name="connsiteY4" fmla="*/ 54514 h 118139"/>
                <a:gd name="connsiteX5" fmla="*/ 107669 w 142918"/>
                <a:gd name="connsiteY5" fmla="*/ 507 h 118139"/>
                <a:gd name="connsiteX6" fmla="*/ 142911 w 142918"/>
                <a:gd name="connsiteY6" fmla="*/ 32797 h 11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918" h="118139">
                  <a:moveTo>
                    <a:pt x="142911" y="32797"/>
                  </a:moveTo>
                  <a:cubicBezTo>
                    <a:pt x="143197" y="48227"/>
                    <a:pt x="135005" y="58419"/>
                    <a:pt x="126242" y="66610"/>
                  </a:cubicBezTo>
                  <a:cubicBezTo>
                    <a:pt x="107288" y="84327"/>
                    <a:pt x="87952" y="100901"/>
                    <a:pt x="60044" y="105473"/>
                  </a:cubicBezTo>
                  <a:cubicBezTo>
                    <a:pt x="40803" y="108616"/>
                    <a:pt x="18420" y="129761"/>
                    <a:pt x="3941" y="109378"/>
                  </a:cubicBezTo>
                  <a:cubicBezTo>
                    <a:pt x="-8536" y="91852"/>
                    <a:pt x="11657" y="70135"/>
                    <a:pt x="22325" y="54514"/>
                  </a:cubicBezTo>
                  <a:cubicBezTo>
                    <a:pt x="42232" y="25367"/>
                    <a:pt x="64330" y="-4256"/>
                    <a:pt x="107669" y="507"/>
                  </a:cubicBezTo>
                  <a:cubicBezTo>
                    <a:pt x="129481" y="2888"/>
                    <a:pt x="137768" y="16318"/>
                    <a:pt x="142911" y="32797"/>
                  </a:cubicBezTo>
                  <a:close/>
                </a:path>
              </a:pathLst>
            </a:custGeom>
            <a:solidFill>
              <a:srgbClr val="233CA8"/>
            </a:solidFill>
            <a:ln w="9525" cap="flat">
              <a:noFill/>
              <a:prstDash val="solid"/>
              <a:miter/>
            </a:ln>
          </p:spPr>
          <p:txBody>
            <a:bodyPr rtlCol="0" anchor="ctr"/>
            <a:lstStyle/>
            <a:p>
              <a:endParaRPr lang="ko-KR" altLang="en-US"/>
            </a:p>
          </p:txBody>
        </p:sp>
        <p:sp>
          <p:nvSpPr>
            <p:cNvPr id="353" name="자유형: 도형 27">
              <a:extLst>
                <a:ext uri="{FF2B5EF4-FFF2-40B4-BE49-F238E27FC236}">
                  <a16:creationId xmlns:a16="http://schemas.microsoft.com/office/drawing/2014/main" id="{1B6B2370-0A2B-DB0F-D268-40771CFE7D36}"/>
                </a:ext>
              </a:extLst>
            </p:cNvPr>
            <p:cNvSpPr/>
            <p:nvPr/>
          </p:nvSpPr>
          <p:spPr>
            <a:xfrm>
              <a:off x="8550891" y="3661553"/>
              <a:ext cx="93297" cy="81310"/>
            </a:xfrm>
            <a:custGeom>
              <a:avLst/>
              <a:gdLst>
                <a:gd name="connsiteX0" fmla="*/ 171 w 132896"/>
                <a:gd name="connsiteY0" fmla="*/ 36334 h 115821"/>
                <a:gd name="connsiteX1" fmla="*/ 37319 w 132896"/>
                <a:gd name="connsiteY1" fmla="*/ 139 h 115821"/>
                <a:gd name="connsiteX2" fmla="*/ 132854 w 132896"/>
                <a:gd name="connsiteY2" fmla="*/ 99866 h 115821"/>
                <a:gd name="connsiteX3" fmla="*/ 118090 w 132896"/>
                <a:gd name="connsiteY3" fmla="*/ 115106 h 115821"/>
                <a:gd name="connsiteX4" fmla="*/ 8077 w 132896"/>
                <a:gd name="connsiteY4" fmla="*/ 67290 h 115821"/>
                <a:gd name="connsiteX5" fmla="*/ 171 w 132896"/>
                <a:gd name="connsiteY5" fmla="*/ 36334 h 11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96" h="115821">
                  <a:moveTo>
                    <a:pt x="171" y="36334"/>
                  </a:moveTo>
                  <a:cubicBezTo>
                    <a:pt x="-1639" y="9569"/>
                    <a:pt x="10934" y="-1385"/>
                    <a:pt x="37319" y="139"/>
                  </a:cubicBezTo>
                  <a:cubicBezTo>
                    <a:pt x="77419" y="2425"/>
                    <a:pt x="134664" y="61480"/>
                    <a:pt x="132854" y="99866"/>
                  </a:cubicBezTo>
                  <a:cubicBezTo>
                    <a:pt x="132378" y="109581"/>
                    <a:pt x="126758" y="118439"/>
                    <a:pt x="118090" y="115106"/>
                  </a:cubicBezTo>
                  <a:cubicBezTo>
                    <a:pt x="80848" y="100818"/>
                    <a:pt x="35413" y="105200"/>
                    <a:pt x="8077" y="67290"/>
                  </a:cubicBezTo>
                  <a:cubicBezTo>
                    <a:pt x="1123" y="57480"/>
                    <a:pt x="838" y="47097"/>
                    <a:pt x="171" y="36334"/>
                  </a:cubicBezTo>
                  <a:close/>
                </a:path>
              </a:pathLst>
            </a:custGeom>
            <a:solidFill>
              <a:srgbClr val="223BAA"/>
            </a:solidFill>
            <a:ln w="9525" cap="flat">
              <a:noFill/>
              <a:prstDash val="solid"/>
              <a:miter/>
            </a:ln>
          </p:spPr>
          <p:txBody>
            <a:bodyPr rtlCol="0" anchor="ctr"/>
            <a:lstStyle/>
            <a:p>
              <a:endParaRPr lang="ko-KR" altLang="en-US"/>
            </a:p>
          </p:txBody>
        </p:sp>
        <p:sp>
          <p:nvSpPr>
            <p:cNvPr id="354" name="자유형: 도형 28">
              <a:extLst>
                <a:ext uri="{FF2B5EF4-FFF2-40B4-BE49-F238E27FC236}">
                  <a16:creationId xmlns:a16="http://schemas.microsoft.com/office/drawing/2014/main" id="{72C5F753-9769-2331-2ADD-DBA6E27B686B}"/>
                </a:ext>
              </a:extLst>
            </p:cNvPr>
            <p:cNvSpPr/>
            <p:nvPr/>
          </p:nvSpPr>
          <p:spPr>
            <a:xfrm>
              <a:off x="8525547" y="2677463"/>
              <a:ext cx="305703" cy="1763410"/>
            </a:xfrm>
            <a:custGeom>
              <a:avLst/>
              <a:gdLst>
                <a:gd name="connsiteX0" fmla="*/ 401366 w 435454"/>
                <a:gd name="connsiteY0" fmla="*/ 1402101 h 2511861"/>
                <a:gd name="connsiteX1" fmla="*/ 320403 w 435454"/>
                <a:gd name="connsiteY1" fmla="*/ 1370002 h 2511861"/>
                <a:gd name="connsiteX2" fmla="*/ 255347 w 435454"/>
                <a:gd name="connsiteY2" fmla="*/ 1408673 h 2511861"/>
                <a:gd name="connsiteX3" fmla="*/ 230011 w 435454"/>
                <a:gd name="connsiteY3" fmla="*/ 1440106 h 2511861"/>
                <a:gd name="connsiteX4" fmla="*/ 220486 w 435454"/>
                <a:gd name="connsiteY4" fmla="*/ 725731 h 2511861"/>
                <a:gd name="connsiteX5" fmla="*/ 201722 w 435454"/>
                <a:gd name="connsiteY5" fmla="*/ 624576 h 2511861"/>
                <a:gd name="connsiteX6" fmla="*/ 306211 w 435454"/>
                <a:gd name="connsiteY6" fmla="*/ 278056 h 2511861"/>
                <a:gd name="connsiteX7" fmla="*/ 418606 w 435454"/>
                <a:gd name="connsiteY7" fmla="*/ 88794 h 2511861"/>
                <a:gd name="connsiteX8" fmla="*/ 435370 w 435454"/>
                <a:gd name="connsiteY8" fmla="*/ 18500 h 2511861"/>
                <a:gd name="connsiteX9" fmla="*/ 421654 w 435454"/>
                <a:gd name="connsiteY9" fmla="*/ 307 h 2511861"/>
                <a:gd name="connsiteX10" fmla="*/ 403937 w 435454"/>
                <a:gd name="connsiteY10" fmla="*/ 13356 h 2511861"/>
                <a:gd name="connsiteX11" fmla="*/ 284875 w 435454"/>
                <a:gd name="connsiteY11" fmla="*/ 248624 h 2511861"/>
                <a:gd name="connsiteX12" fmla="*/ 188768 w 435454"/>
                <a:gd name="connsiteY12" fmla="*/ 416359 h 2511861"/>
                <a:gd name="connsiteX13" fmla="*/ 175623 w 435454"/>
                <a:gd name="connsiteY13" fmla="*/ 604002 h 2511861"/>
                <a:gd name="connsiteX14" fmla="*/ 182386 w 435454"/>
                <a:gd name="connsiteY14" fmla="*/ 1440201 h 2511861"/>
                <a:gd name="connsiteX15" fmla="*/ 129617 w 435454"/>
                <a:gd name="connsiteY15" fmla="*/ 1386099 h 2511861"/>
                <a:gd name="connsiteX16" fmla="*/ 28557 w 435454"/>
                <a:gd name="connsiteY16" fmla="*/ 1378194 h 2511861"/>
                <a:gd name="connsiteX17" fmla="*/ 7031 w 435454"/>
                <a:gd name="connsiteY17" fmla="*/ 1466967 h 2511861"/>
                <a:gd name="connsiteX18" fmla="*/ 105805 w 435454"/>
                <a:gd name="connsiteY18" fmla="*/ 1536499 h 2511861"/>
                <a:gd name="connsiteX19" fmla="*/ 133142 w 435454"/>
                <a:gd name="connsiteY19" fmla="*/ 1569360 h 2511861"/>
                <a:gd name="connsiteX20" fmla="*/ 51608 w 435454"/>
                <a:gd name="connsiteY20" fmla="*/ 1739191 h 2511861"/>
                <a:gd name="connsiteX21" fmla="*/ 62276 w 435454"/>
                <a:gd name="connsiteY21" fmla="*/ 1762622 h 2511861"/>
                <a:gd name="connsiteX22" fmla="*/ 81516 w 435454"/>
                <a:gd name="connsiteY22" fmla="*/ 1744525 h 2511861"/>
                <a:gd name="connsiteX23" fmla="*/ 85612 w 435454"/>
                <a:gd name="connsiteY23" fmla="*/ 1720141 h 2511861"/>
                <a:gd name="connsiteX24" fmla="*/ 169622 w 435454"/>
                <a:gd name="connsiteY24" fmla="*/ 1578790 h 2511861"/>
                <a:gd name="connsiteX25" fmla="*/ 190958 w 435454"/>
                <a:gd name="connsiteY25" fmla="*/ 1570122 h 2511861"/>
                <a:gd name="connsiteX26" fmla="*/ 197531 w 435454"/>
                <a:gd name="connsiteY26" fmla="*/ 1591935 h 2511861"/>
                <a:gd name="connsiteX27" fmla="*/ 201150 w 435454"/>
                <a:gd name="connsiteY27" fmla="*/ 2495667 h 2511861"/>
                <a:gd name="connsiteX28" fmla="*/ 244013 w 435454"/>
                <a:gd name="connsiteY28" fmla="*/ 2496714 h 2511861"/>
                <a:gd name="connsiteX29" fmla="*/ 252299 w 435454"/>
                <a:gd name="connsiteY29" fmla="*/ 1624701 h 2511861"/>
                <a:gd name="connsiteX30" fmla="*/ 310402 w 435454"/>
                <a:gd name="connsiteY30" fmla="*/ 1739762 h 2511861"/>
                <a:gd name="connsiteX31" fmla="*/ 352788 w 435454"/>
                <a:gd name="connsiteY31" fmla="*/ 1774243 h 2511861"/>
                <a:gd name="connsiteX32" fmla="*/ 378315 w 435454"/>
                <a:gd name="connsiteY32" fmla="*/ 1724522 h 2511861"/>
                <a:gd name="connsiteX33" fmla="*/ 330881 w 435454"/>
                <a:gd name="connsiteY33" fmla="*/ 1599269 h 2511861"/>
                <a:gd name="connsiteX34" fmla="*/ 282589 w 435454"/>
                <a:gd name="connsiteY34" fmla="*/ 1539452 h 2511861"/>
                <a:gd name="connsiteX35" fmla="*/ 370028 w 435454"/>
                <a:gd name="connsiteY35" fmla="*/ 1509353 h 2511861"/>
                <a:gd name="connsiteX36" fmla="*/ 401366 w 435454"/>
                <a:gd name="connsiteY36" fmla="*/ 1402101 h 251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5454" h="2511861">
                  <a:moveTo>
                    <a:pt x="401366" y="1402101"/>
                  </a:moveTo>
                  <a:cubicBezTo>
                    <a:pt x="386221" y="1363049"/>
                    <a:pt x="351645" y="1370859"/>
                    <a:pt x="320403" y="1370002"/>
                  </a:cubicBezTo>
                  <a:cubicBezTo>
                    <a:pt x="290114" y="1369240"/>
                    <a:pt x="273921" y="1391052"/>
                    <a:pt x="255347" y="1408673"/>
                  </a:cubicBezTo>
                  <a:cubicBezTo>
                    <a:pt x="247346" y="1416198"/>
                    <a:pt x="240584" y="1443059"/>
                    <a:pt x="230011" y="1440106"/>
                  </a:cubicBezTo>
                  <a:cubicBezTo>
                    <a:pt x="216771" y="1436487"/>
                    <a:pt x="220486" y="763831"/>
                    <a:pt x="220486" y="725731"/>
                  </a:cubicBezTo>
                  <a:cubicBezTo>
                    <a:pt x="205151" y="689631"/>
                    <a:pt x="198483" y="664771"/>
                    <a:pt x="201722" y="624576"/>
                  </a:cubicBezTo>
                  <a:cubicBezTo>
                    <a:pt x="212961" y="609526"/>
                    <a:pt x="179433" y="425884"/>
                    <a:pt x="306211" y="278056"/>
                  </a:cubicBezTo>
                  <a:cubicBezTo>
                    <a:pt x="342977" y="235193"/>
                    <a:pt x="410986" y="116131"/>
                    <a:pt x="418606" y="88794"/>
                  </a:cubicBezTo>
                  <a:cubicBezTo>
                    <a:pt x="425750" y="62981"/>
                    <a:pt x="436513" y="43360"/>
                    <a:pt x="435370" y="18500"/>
                  </a:cubicBezTo>
                  <a:cubicBezTo>
                    <a:pt x="434989" y="9927"/>
                    <a:pt x="431274" y="1926"/>
                    <a:pt x="421654" y="307"/>
                  </a:cubicBezTo>
                  <a:cubicBezTo>
                    <a:pt x="411938" y="-1407"/>
                    <a:pt x="405842" y="4212"/>
                    <a:pt x="403937" y="13356"/>
                  </a:cubicBezTo>
                  <a:cubicBezTo>
                    <a:pt x="385078" y="102320"/>
                    <a:pt x="336786" y="176043"/>
                    <a:pt x="284875" y="248624"/>
                  </a:cubicBezTo>
                  <a:cubicBezTo>
                    <a:pt x="248204" y="299964"/>
                    <a:pt x="201055" y="351589"/>
                    <a:pt x="188768" y="416359"/>
                  </a:cubicBezTo>
                  <a:cubicBezTo>
                    <a:pt x="184100" y="416073"/>
                    <a:pt x="175623" y="587428"/>
                    <a:pt x="175623" y="604002"/>
                  </a:cubicBezTo>
                  <a:cubicBezTo>
                    <a:pt x="176195" y="803550"/>
                    <a:pt x="182386" y="1344951"/>
                    <a:pt x="182386" y="1440201"/>
                  </a:cubicBezTo>
                  <a:cubicBezTo>
                    <a:pt x="148667" y="1428581"/>
                    <a:pt x="152954" y="1403054"/>
                    <a:pt x="129617" y="1386099"/>
                  </a:cubicBezTo>
                  <a:cubicBezTo>
                    <a:pt x="97232" y="1362572"/>
                    <a:pt x="60561" y="1361715"/>
                    <a:pt x="28557" y="1378194"/>
                  </a:cubicBezTo>
                  <a:cubicBezTo>
                    <a:pt x="-7162" y="1396577"/>
                    <a:pt x="-2971" y="1436201"/>
                    <a:pt x="7031" y="1466967"/>
                  </a:cubicBezTo>
                  <a:cubicBezTo>
                    <a:pt x="21699" y="1511734"/>
                    <a:pt x="62180" y="1529070"/>
                    <a:pt x="105805" y="1536499"/>
                  </a:cubicBezTo>
                  <a:cubicBezTo>
                    <a:pt x="125998" y="1539928"/>
                    <a:pt x="142190" y="1543262"/>
                    <a:pt x="133142" y="1569360"/>
                  </a:cubicBezTo>
                  <a:cubicBezTo>
                    <a:pt x="85707" y="1616223"/>
                    <a:pt x="55513" y="1671468"/>
                    <a:pt x="51608" y="1739191"/>
                  </a:cubicBezTo>
                  <a:cubicBezTo>
                    <a:pt x="51036" y="1748526"/>
                    <a:pt x="49893" y="1760813"/>
                    <a:pt x="62276" y="1762622"/>
                  </a:cubicBezTo>
                  <a:cubicBezTo>
                    <a:pt x="73420" y="1764242"/>
                    <a:pt x="78563" y="1753669"/>
                    <a:pt x="81516" y="1744525"/>
                  </a:cubicBezTo>
                  <a:cubicBezTo>
                    <a:pt x="83993" y="1736810"/>
                    <a:pt x="84278" y="1728237"/>
                    <a:pt x="85612" y="1720141"/>
                  </a:cubicBezTo>
                  <a:cubicBezTo>
                    <a:pt x="94851" y="1661943"/>
                    <a:pt x="125998" y="1616700"/>
                    <a:pt x="169622" y="1578790"/>
                  </a:cubicBezTo>
                  <a:cubicBezTo>
                    <a:pt x="176099" y="1573170"/>
                    <a:pt x="182291" y="1566503"/>
                    <a:pt x="190958" y="1570122"/>
                  </a:cubicBezTo>
                  <a:cubicBezTo>
                    <a:pt x="200483" y="1574123"/>
                    <a:pt x="197435" y="1584314"/>
                    <a:pt x="197531" y="1591935"/>
                  </a:cubicBezTo>
                  <a:cubicBezTo>
                    <a:pt x="199340" y="1772338"/>
                    <a:pt x="184100" y="2389463"/>
                    <a:pt x="201150" y="2495667"/>
                  </a:cubicBezTo>
                  <a:cubicBezTo>
                    <a:pt x="214961" y="2515860"/>
                    <a:pt x="229249" y="2518241"/>
                    <a:pt x="244013" y="2496714"/>
                  </a:cubicBezTo>
                  <a:cubicBezTo>
                    <a:pt x="234964" y="2361555"/>
                    <a:pt x="246299" y="1678612"/>
                    <a:pt x="252299" y="1624701"/>
                  </a:cubicBezTo>
                  <a:cubicBezTo>
                    <a:pt x="289733" y="1663181"/>
                    <a:pt x="298972" y="1701853"/>
                    <a:pt x="310402" y="1739762"/>
                  </a:cubicBezTo>
                  <a:cubicBezTo>
                    <a:pt x="316498" y="1760051"/>
                    <a:pt x="325451" y="1781006"/>
                    <a:pt x="352788" y="1774243"/>
                  </a:cubicBezTo>
                  <a:cubicBezTo>
                    <a:pt x="378410" y="1767861"/>
                    <a:pt x="379649" y="1746144"/>
                    <a:pt x="378315" y="1724522"/>
                  </a:cubicBezTo>
                  <a:cubicBezTo>
                    <a:pt x="375458" y="1677945"/>
                    <a:pt x="358694" y="1636512"/>
                    <a:pt x="330881" y="1599269"/>
                  </a:cubicBezTo>
                  <a:cubicBezTo>
                    <a:pt x="322213" y="1587744"/>
                    <a:pt x="290018" y="1555454"/>
                    <a:pt x="282589" y="1539452"/>
                  </a:cubicBezTo>
                  <a:cubicBezTo>
                    <a:pt x="315355" y="1537547"/>
                    <a:pt x="344787" y="1529070"/>
                    <a:pt x="370028" y="1509353"/>
                  </a:cubicBezTo>
                  <a:cubicBezTo>
                    <a:pt x="401366" y="1484778"/>
                    <a:pt x="415748" y="1439058"/>
                    <a:pt x="401366" y="1402101"/>
                  </a:cubicBezTo>
                  <a:close/>
                </a:path>
              </a:pathLst>
            </a:custGeom>
            <a:solidFill>
              <a:schemeClr val="accent1"/>
            </a:solidFill>
            <a:ln w="9525" cap="flat">
              <a:noFill/>
              <a:prstDash val="solid"/>
              <a:miter/>
            </a:ln>
          </p:spPr>
          <p:txBody>
            <a:bodyPr rtlCol="0" anchor="ctr"/>
            <a:lstStyle/>
            <a:p>
              <a:endParaRPr lang="ko-KR" altLang="en-US"/>
            </a:p>
          </p:txBody>
        </p:sp>
      </p:grpSp>
      <p:grpSp>
        <p:nvGrpSpPr>
          <p:cNvPr id="368" name="그룹 68">
            <a:extLst>
              <a:ext uri="{FF2B5EF4-FFF2-40B4-BE49-F238E27FC236}">
                <a16:creationId xmlns:a16="http://schemas.microsoft.com/office/drawing/2014/main" id="{2D711F5E-2C77-309A-DB97-E9D6554FF614}"/>
              </a:ext>
            </a:extLst>
          </p:cNvPr>
          <p:cNvGrpSpPr/>
          <p:nvPr/>
        </p:nvGrpSpPr>
        <p:grpSpPr>
          <a:xfrm>
            <a:off x="9396275" y="4742700"/>
            <a:ext cx="2118036" cy="1440703"/>
            <a:chOff x="6221919" y="4549629"/>
            <a:chExt cx="2918117" cy="2181865"/>
          </a:xfrm>
        </p:grpSpPr>
        <p:sp>
          <p:nvSpPr>
            <p:cNvPr id="369" name="자유형: 도형 69">
              <a:extLst>
                <a:ext uri="{FF2B5EF4-FFF2-40B4-BE49-F238E27FC236}">
                  <a16:creationId xmlns:a16="http://schemas.microsoft.com/office/drawing/2014/main" id="{09ABF02A-D868-50E1-E3FF-76EBD6D8A199}"/>
                </a:ext>
              </a:extLst>
            </p:cNvPr>
            <p:cNvSpPr/>
            <p:nvPr/>
          </p:nvSpPr>
          <p:spPr>
            <a:xfrm>
              <a:off x="6221919" y="4549629"/>
              <a:ext cx="2918117" cy="2181865"/>
            </a:xfrm>
            <a:custGeom>
              <a:avLst/>
              <a:gdLst>
                <a:gd name="connsiteX0" fmla="*/ 5675238 w 5677079"/>
                <a:gd name="connsiteY0" fmla="*/ 1960820 h 4244730"/>
                <a:gd name="connsiteX1" fmla="*/ 5658436 w 5677079"/>
                <a:gd name="connsiteY1" fmla="*/ 1855101 h 4244730"/>
                <a:gd name="connsiteX2" fmla="*/ 5572260 w 5677079"/>
                <a:gd name="connsiteY2" fmla="*/ 1834332 h 4244730"/>
                <a:gd name="connsiteX3" fmla="*/ 5540819 w 5677079"/>
                <a:gd name="connsiteY3" fmla="*/ 1889932 h 4244730"/>
                <a:gd name="connsiteX4" fmla="*/ 5511252 w 5677079"/>
                <a:gd name="connsiteY4" fmla="*/ 1901831 h 4244730"/>
                <a:gd name="connsiteX5" fmla="*/ 5107128 w 5677079"/>
                <a:gd name="connsiteY5" fmla="*/ 1679360 h 4244730"/>
                <a:gd name="connsiteX6" fmla="*/ 5085277 w 5677079"/>
                <a:gd name="connsiteY6" fmla="*/ 1648784 h 4244730"/>
                <a:gd name="connsiteX7" fmla="*/ 5003212 w 5677079"/>
                <a:gd name="connsiteY7" fmla="*/ 1315764 h 4244730"/>
                <a:gd name="connsiteX8" fmla="*/ 4997443 w 5677079"/>
                <a:gd name="connsiteY8" fmla="*/ 1259371 h 4244730"/>
                <a:gd name="connsiteX9" fmla="*/ 5016986 w 5677079"/>
                <a:gd name="connsiteY9" fmla="*/ 1132019 h 4244730"/>
                <a:gd name="connsiteX10" fmla="*/ 5068475 w 5677079"/>
                <a:gd name="connsiteY10" fmla="*/ 671357 h 4244730"/>
                <a:gd name="connsiteX11" fmla="*/ 5071648 w 5677079"/>
                <a:gd name="connsiteY11" fmla="*/ 296799 h 4244730"/>
                <a:gd name="connsiteX12" fmla="*/ 5045326 w 5677079"/>
                <a:gd name="connsiteY12" fmla="*/ 186754 h 4244730"/>
                <a:gd name="connsiteX13" fmla="*/ 4968525 w 5677079"/>
                <a:gd name="connsiteY13" fmla="*/ 144928 h 4244730"/>
                <a:gd name="connsiteX14" fmla="*/ 4801438 w 5677079"/>
                <a:gd name="connsiteY14" fmla="*/ 183941 h 4244730"/>
                <a:gd name="connsiteX15" fmla="*/ 4325128 w 5677079"/>
                <a:gd name="connsiteY15" fmla="*/ 397542 h 4244730"/>
                <a:gd name="connsiteX16" fmla="*/ 4259721 w 5677079"/>
                <a:gd name="connsiteY16" fmla="*/ 394657 h 4244730"/>
                <a:gd name="connsiteX17" fmla="*/ 3291669 w 5677079"/>
                <a:gd name="connsiteY17" fmla="*/ 25652 h 4244730"/>
                <a:gd name="connsiteX18" fmla="*/ 2819397 w 5677079"/>
                <a:gd name="connsiteY18" fmla="*/ 989 h 4244730"/>
                <a:gd name="connsiteX19" fmla="*/ 1618850 w 5677079"/>
                <a:gd name="connsiteY19" fmla="*/ 371148 h 4244730"/>
                <a:gd name="connsiteX20" fmla="*/ 845721 w 5677079"/>
                <a:gd name="connsiteY20" fmla="*/ 1300764 h 4244730"/>
                <a:gd name="connsiteX21" fmla="*/ 761059 w 5677079"/>
                <a:gd name="connsiteY21" fmla="*/ 1632775 h 4244730"/>
                <a:gd name="connsiteX22" fmla="*/ 746420 w 5677079"/>
                <a:gd name="connsiteY22" fmla="*/ 1630900 h 4244730"/>
                <a:gd name="connsiteX23" fmla="*/ 629452 w 5677079"/>
                <a:gd name="connsiteY23" fmla="*/ 1503620 h 4244730"/>
                <a:gd name="connsiteX24" fmla="*/ 636159 w 5677079"/>
                <a:gd name="connsiteY24" fmla="*/ 1470231 h 4244730"/>
                <a:gd name="connsiteX25" fmla="*/ 751036 w 5677079"/>
                <a:gd name="connsiteY25" fmla="*/ 1256919 h 4244730"/>
                <a:gd name="connsiteX26" fmla="*/ 780602 w 5677079"/>
                <a:gd name="connsiteY26" fmla="*/ 999762 h 4244730"/>
                <a:gd name="connsiteX27" fmla="*/ 458254 w 5677079"/>
                <a:gd name="connsiteY27" fmla="*/ 882145 h 4244730"/>
                <a:gd name="connsiteX28" fmla="*/ 324412 w 5677079"/>
                <a:gd name="connsiteY28" fmla="*/ 1137788 h 4244730"/>
                <a:gd name="connsiteX29" fmla="*/ 393929 w 5677079"/>
                <a:gd name="connsiteY29" fmla="*/ 1438212 h 4244730"/>
                <a:gd name="connsiteX30" fmla="*/ 382463 w 5677079"/>
                <a:gd name="connsiteY30" fmla="*/ 1467202 h 4244730"/>
                <a:gd name="connsiteX31" fmla="*/ 119176 w 5677079"/>
                <a:gd name="connsiteY31" fmla="*/ 1419319 h 4244730"/>
                <a:gd name="connsiteX32" fmla="*/ 2064 w 5677079"/>
                <a:gd name="connsiteY32" fmla="*/ 1285043 h 4244730"/>
                <a:gd name="connsiteX33" fmla="*/ 45 w 5677079"/>
                <a:gd name="connsiteY33" fmla="*/ 1292038 h 4244730"/>
                <a:gd name="connsiteX34" fmla="*/ 9997 w 5677079"/>
                <a:gd name="connsiteY34" fmla="*/ 1333792 h 4244730"/>
                <a:gd name="connsiteX35" fmla="*/ 139729 w 5677079"/>
                <a:gd name="connsiteY35" fmla="*/ 1559508 h 4244730"/>
                <a:gd name="connsiteX36" fmla="*/ 469576 w 5677079"/>
                <a:gd name="connsiteY36" fmla="*/ 1632054 h 4244730"/>
                <a:gd name="connsiteX37" fmla="*/ 525032 w 5677079"/>
                <a:gd name="connsiteY37" fmla="*/ 1660539 h 4244730"/>
                <a:gd name="connsiteX38" fmla="*/ 535560 w 5677079"/>
                <a:gd name="connsiteY38" fmla="*/ 1679216 h 4244730"/>
                <a:gd name="connsiteX39" fmla="*/ 742238 w 5677079"/>
                <a:gd name="connsiteY39" fmla="*/ 1825102 h 4244730"/>
                <a:gd name="connsiteX40" fmla="*/ 742238 w 5677079"/>
                <a:gd name="connsiteY40" fmla="*/ 1825102 h 4244730"/>
                <a:gd name="connsiteX41" fmla="*/ 746781 w 5677079"/>
                <a:gd name="connsiteY41" fmla="*/ 2006396 h 4244730"/>
                <a:gd name="connsiteX42" fmla="*/ 896344 w 5677079"/>
                <a:gd name="connsiteY42" fmla="*/ 2573136 h 4244730"/>
                <a:gd name="connsiteX43" fmla="*/ 1414192 w 5677079"/>
                <a:gd name="connsiteY43" fmla="*/ 3233047 h 4244730"/>
                <a:gd name="connsiteX44" fmla="*/ 1444407 w 5677079"/>
                <a:gd name="connsiteY44" fmla="*/ 3273935 h 4244730"/>
                <a:gd name="connsiteX45" fmla="*/ 1481402 w 5677079"/>
                <a:gd name="connsiteY45" fmla="*/ 3475998 h 4244730"/>
                <a:gd name="connsiteX46" fmla="*/ 1624115 w 5677079"/>
                <a:gd name="connsiteY46" fmla="*/ 4031272 h 4244730"/>
                <a:gd name="connsiteX47" fmla="*/ 1708632 w 5677079"/>
                <a:gd name="connsiteY47" fmla="*/ 4208311 h 4244730"/>
                <a:gd name="connsiteX48" fmla="*/ 1777500 w 5677079"/>
                <a:gd name="connsiteY48" fmla="*/ 4244728 h 4244730"/>
                <a:gd name="connsiteX49" fmla="*/ 2513563 w 5677079"/>
                <a:gd name="connsiteY49" fmla="*/ 4243791 h 4244730"/>
                <a:gd name="connsiteX50" fmla="*/ 2549259 w 5677079"/>
                <a:gd name="connsiteY50" fmla="*/ 4239248 h 4244730"/>
                <a:gd name="connsiteX51" fmla="*/ 2609042 w 5677079"/>
                <a:gd name="connsiteY51" fmla="*/ 4163673 h 4244730"/>
                <a:gd name="connsiteX52" fmla="*/ 2745120 w 5677079"/>
                <a:gd name="connsiteY52" fmla="*/ 3764668 h 4244730"/>
                <a:gd name="connsiteX53" fmla="*/ 2745120 w 5677079"/>
                <a:gd name="connsiteY53" fmla="*/ 3764668 h 4244730"/>
                <a:gd name="connsiteX54" fmla="*/ 2778869 w 5677079"/>
                <a:gd name="connsiteY54" fmla="*/ 3751327 h 4244730"/>
                <a:gd name="connsiteX55" fmla="*/ 3190277 w 5677079"/>
                <a:gd name="connsiteY55" fmla="*/ 3739789 h 4244730"/>
                <a:gd name="connsiteX56" fmla="*/ 3214796 w 5677079"/>
                <a:gd name="connsiteY56" fmla="*/ 3758322 h 4244730"/>
                <a:gd name="connsiteX57" fmla="*/ 3268087 w 5677079"/>
                <a:gd name="connsiteY57" fmla="*/ 3975745 h 4244730"/>
                <a:gd name="connsiteX58" fmla="*/ 3341499 w 5677079"/>
                <a:gd name="connsiteY58" fmla="*/ 4206508 h 4244730"/>
                <a:gd name="connsiteX59" fmla="*/ 3399911 w 5677079"/>
                <a:gd name="connsiteY59" fmla="*/ 4244584 h 4244730"/>
                <a:gd name="connsiteX60" fmla="*/ 4157320 w 5677079"/>
                <a:gd name="connsiteY60" fmla="*/ 4243647 h 4244730"/>
                <a:gd name="connsiteX61" fmla="*/ 4192583 w 5677079"/>
                <a:gd name="connsiteY61" fmla="*/ 4238166 h 4244730"/>
                <a:gd name="connsiteX62" fmla="*/ 4233760 w 5677079"/>
                <a:gd name="connsiteY62" fmla="*/ 4193600 h 4244730"/>
                <a:gd name="connsiteX63" fmla="*/ 4315537 w 5677079"/>
                <a:gd name="connsiteY63" fmla="*/ 4012018 h 4244730"/>
                <a:gd name="connsiteX64" fmla="*/ 4444332 w 5677079"/>
                <a:gd name="connsiteY64" fmla="*/ 3513208 h 4244730"/>
                <a:gd name="connsiteX65" fmla="*/ 4481470 w 5677079"/>
                <a:gd name="connsiteY65" fmla="*/ 3289656 h 4244730"/>
                <a:gd name="connsiteX66" fmla="*/ 4481470 w 5677079"/>
                <a:gd name="connsiteY66" fmla="*/ 3289656 h 4244730"/>
                <a:gd name="connsiteX67" fmla="*/ 4495100 w 5677079"/>
                <a:gd name="connsiteY67" fmla="*/ 3283310 h 4244730"/>
                <a:gd name="connsiteX68" fmla="*/ 5136406 w 5677079"/>
                <a:gd name="connsiteY68" fmla="*/ 3062066 h 4244730"/>
                <a:gd name="connsiteX69" fmla="*/ 5528631 w 5677079"/>
                <a:gd name="connsiteY69" fmla="*/ 2840317 h 4244730"/>
                <a:gd name="connsiteX70" fmla="*/ 5646032 w 5677079"/>
                <a:gd name="connsiteY70" fmla="*/ 2623543 h 4244730"/>
                <a:gd name="connsiteX71" fmla="*/ 5659012 w 5677079"/>
                <a:gd name="connsiteY71" fmla="*/ 2451985 h 4244730"/>
                <a:gd name="connsiteX72" fmla="*/ 5675238 w 5677079"/>
                <a:gd name="connsiteY72" fmla="*/ 1960820 h 4244730"/>
                <a:gd name="connsiteX73" fmla="*/ 543348 w 5677079"/>
                <a:gd name="connsiteY73" fmla="*/ 1367686 h 4244730"/>
                <a:gd name="connsiteX74" fmla="*/ 535560 w 5677079"/>
                <a:gd name="connsiteY74" fmla="*/ 1377205 h 4244730"/>
                <a:gd name="connsiteX75" fmla="*/ 469720 w 5677079"/>
                <a:gd name="connsiteY75" fmla="*/ 1371507 h 4244730"/>
                <a:gd name="connsiteX76" fmla="*/ 441019 w 5677079"/>
                <a:gd name="connsiteY76" fmla="*/ 1229588 h 4244730"/>
                <a:gd name="connsiteX77" fmla="*/ 492292 w 5677079"/>
                <a:gd name="connsiteY77" fmla="*/ 1025218 h 4244730"/>
                <a:gd name="connsiteX78" fmla="*/ 607241 w 5677079"/>
                <a:gd name="connsiteY78" fmla="*/ 966085 h 4244730"/>
                <a:gd name="connsiteX79" fmla="*/ 678201 w 5677079"/>
                <a:gd name="connsiteY79" fmla="*/ 1092140 h 4244730"/>
                <a:gd name="connsiteX80" fmla="*/ 543348 w 5677079"/>
                <a:gd name="connsiteY80" fmla="*/ 1367686 h 424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677079" h="4244730">
                  <a:moveTo>
                    <a:pt x="5675238" y="1960820"/>
                  </a:moveTo>
                  <a:cubicBezTo>
                    <a:pt x="5674012" y="1925123"/>
                    <a:pt x="5670406" y="1889139"/>
                    <a:pt x="5658436" y="1855101"/>
                  </a:cubicBezTo>
                  <a:cubicBezTo>
                    <a:pt x="5644590" y="1815727"/>
                    <a:pt x="5602692" y="1805919"/>
                    <a:pt x="5572260" y="1834332"/>
                  </a:cubicBezTo>
                  <a:cubicBezTo>
                    <a:pt x="5556034" y="1849404"/>
                    <a:pt x="5546804" y="1869091"/>
                    <a:pt x="5540819" y="1889932"/>
                  </a:cubicBezTo>
                  <a:cubicBezTo>
                    <a:pt x="5535698" y="1907744"/>
                    <a:pt x="5529352" y="1911926"/>
                    <a:pt x="5511252" y="1901831"/>
                  </a:cubicBezTo>
                  <a:cubicBezTo>
                    <a:pt x="5376904" y="1826977"/>
                    <a:pt x="5242052" y="1753132"/>
                    <a:pt x="5107128" y="1679360"/>
                  </a:cubicBezTo>
                  <a:cubicBezTo>
                    <a:pt x="5094363" y="1672365"/>
                    <a:pt x="5087152" y="1663856"/>
                    <a:pt x="5085277" y="1648784"/>
                  </a:cubicBezTo>
                  <a:cubicBezTo>
                    <a:pt x="5070926" y="1534628"/>
                    <a:pt x="5042658" y="1423790"/>
                    <a:pt x="5003212" y="1315764"/>
                  </a:cubicBezTo>
                  <a:cubicBezTo>
                    <a:pt x="4996361" y="1297086"/>
                    <a:pt x="4993188" y="1279851"/>
                    <a:pt x="4997443" y="1259371"/>
                  </a:cubicBezTo>
                  <a:cubicBezTo>
                    <a:pt x="5006096" y="1217329"/>
                    <a:pt x="5011289" y="1174637"/>
                    <a:pt x="5016986" y="1132019"/>
                  </a:cubicBezTo>
                  <a:cubicBezTo>
                    <a:pt x="5037466" y="978849"/>
                    <a:pt x="5057081" y="825608"/>
                    <a:pt x="5068475" y="671357"/>
                  </a:cubicBezTo>
                  <a:cubicBezTo>
                    <a:pt x="5077705" y="546456"/>
                    <a:pt x="5084556" y="421627"/>
                    <a:pt x="5071648" y="296799"/>
                  </a:cubicBezTo>
                  <a:cubicBezTo>
                    <a:pt x="5067753" y="259372"/>
                    <a:pt x="5062345" y="221440"/>
                    <a:pt x="5045326" y="186754"/>
                  </a:cubicBezTo>
                  <a:cubicBezTo>
                    <a:pt x="5028019" y="151562"/>
                    <a:pt x="5006385" y="140168"/>
                    <a:pt x="4968525" y="144928"/>
                  </a:cubicBezTo>
                  <a:cubicBezTo>
                    <a:pt x="4911483" y="152139"/>
                    <a:pt x="4855812" y="165552"/>
                    <a:pt x="4801438" y="183941"/>
                  </a:cubicBezTo>
                  <a:cubicBezTo>
                    <a:pt x="4635937" y="240046"/>
                    <a:pt x="4479307" y="316270"/>
                    <a:pt x="4325128" y="397542"/>
                  </a:cubicBezTo>
                  <a:cubicBezTo>
                    <a:pt x="4299960" y="410810"/>
                    <a:pt x="4283374" y="410450"/>
                    <a:pt x="4259721" y="394657"/>
                  </a:cubicBezTo>
                  <a:cubicBezTo>
                    <a:pt x="3965137" y="198292"/>
                    <a:pt x="3641203" y="78583"/>
                    <a:pt x="3291669" y="25652"/>
                  </a:cubicBezTo>
                  <a:cubicBezTo>
                    <a:pt x="3134966" y="1927"/>
                    <a:pt x="2977397" y="-2328"/>
                    <a:pt x="2819397" y="989"/>
                  </a:cubicBezTo>
                  <a:cubicBezTo>
                    <a:pt x="2803171" y="-309"/>
                    <a:pt x="2127611" y="37695"/>
                    <a:pt x="1618850" y="371148"/>
                  </a:cubicBezTo>
                  <a:cubicBezTo>
                    <a:pt x="1265926" y="602488"/>
                    <a:pt x="998818" y="904284"/>
                    <a:pt x="845721" y="1300764"/>
                  </a:cubicBezTo>
                  <a:cubicBezTo>
                    <a:pt x="804400" y="1407781"/>
                    <a:pt x="773823" y="1518187"/>
                    <a:pt x="761059" y="1632775"/>
                  </a:cubicBezTo>
                  <a:cubicBezTo>
                    <a:pt x="756156" y="1632198"/>
                    <a:pt x="750242" y="1633208"/>
                    <a:pt x="746420" y="1630900"/>
                  </a:cubicBezTo>
                  <a:cubicBezTo>
                    <a:pt x="695148" y="1599819"/>
                    <a:pt x="656927" y="1556767"/>
                    <a:pt x="629452" y="1503620"/>
                  </a:cubicBezTo>
                  <a:cubicBezTo>
                    <a:pt x="622241" y="1489702"/>
                    <a:pt x="629164" y="1480760"/>
                    <a:pt x="636159" y="1470231"/>
                  </a:cubicBezTo>
                  <a:cubicBezTo>
                    <a:pt x="681157" y="1402733"/>
                    <a:pt x="722046" y="1332855"/>
                    <a:pt x="751036" y="1256919"/>
                  </a:cubicBezTo>
                  <a:cubicBezTo>
                    <a:pt x="782693" y="1173988"/>
                    <a:pt x="805986" y="1090409"/>
                    <a:pt x="780602" y="999762"/>
                  </a:cubicBezTo>
                  <a:cubicBezTo>
                    <a:pt x="749954" y="890294"/>
                    <a:pt x="567146" y="804046"/>
                    <a:pt x="458254" y="882145"/>
                  </a:cubicBezTo>
                  <a:cubicBezTo>
                    <a:pt x="370492" y="945100"/>
                    <a:pt x="335950" y="1036179"/>
                    <a:pt x="324412" y="1137788"/>
                  </a:cubicBezTo>
                  <a:cubicBezTo>
                    <a:pt x="312152" y="1245381"/>
                    <a:pt x="342368" y="1344897"/>
                    <a:pt x="393929" y="1438212"/>
                  </a:cubicBezTo>
                  <a:cubicBezTo>
                    <a:pt x="404386" y="1457106"/>
                    <a:pt x="399698" y="1461794"/>
                    <a:pt x="382463" y="1467202"/>
                  </a:cubicBezTo>
                  <a:cubicBezTo>
                    <a:pt x="286191" y="1497273"/>
                    <a:pt x="198934" y="1479678"/>
                    <a:pt x="119176" y="1419319"/>
                  </a:cubicBezTo>
                  <a:cubicBezTo>
                    <a:pt x="71221" y="1382974"/>
                    <a:pt x="34948" y="1336388"/>
                    <a:pt x="2064" y="1285043"/>
                  </a:cubicBezTo>
                  <a:cubicBezTo>
                    <a:pt x="910" y="1288793"/>
                    <a:pt x="-244" y="1290596"/>
                    <a:pt x="45" y="1292038"/>
                  </a:cubicBezTo>
                  <a:cubicBezTo>
                    <a:pt x="3218" y="1306028"/>
                    <a:pt x="6102" y="1320018"/>
                    <a:pt x="9997" y="1333792"/>
                  </a:cubicBezTo>
                  <a:cubicBezTo>
                    <a:pt x="34443" y="1419824"/>
                    <a:pt x="70211" y="1499653"/>
                    <a:pt x="139729" y="1559508"/>
                  </a:cubicBezTo>
                  <a:cubicBezTo>
                    <a:pt x="236433" y="1642655"/>
                    <a:pt x="350300" y="1654265"/>
                    <a:pt x="469576" y="1632054"/>
                  </a:cubicBezTo>
                  <a:cubicBezTo>
                    <a:pt x="500729" y="1626285"/>
                    <a:pt x="515080" y="1633857"/>
                    <a:pt x="525032" y="1660539"/>
                  </a:cubicBezTo>
                  <a:cubicBezTo>
                    <a:pt x="527484" y="1667173"/>
                    <a:pt x="531666" y="1673303"/>
                    <a:pt x="535560" y="1679216"/>
                  </a:cubicBezTo>
                  <a:cubicBezTo>
                    <a:pt x="585391" y="1754863"/>
                    <a:pt x="649355" y="1810463"/>
                    <a:pt x="742238" y="1825102"/>
                  </a:cubicBezTo>
                  <a:cubicBezTo>
                    <a:pt x="742238" y="1825102"/>
                    <a:pt x="742238" y="1825102"/>
                    <a:pt x="742238" y="1825102"/>
                  </a:cubicBezTo>
                  <a:cubicBezTo>
                    <a:pt x="744257" y="1885533"/>
                    <a:pt x="742165" y="1945820"/>
                    <a:pt x="746781" y="2006396"/>
                  </a:cubicBezTo>
                  <a:cubicBezTo>
                    <a:pt x="761997" y="2204708"/>
                    <a:pt x="812620" y="2393285"/>
                    <a:pt x="896344" y="2573136"/>
                  </a:cubicBezTo>
                  <a:cubicBezTo>
                    <a:pt x="1017423" y="2833394"/>
                    <a:pt x="1192947" y="3051177"/>
                    <a:pt x="1414192" y="3233047"/>
                  </a:cubicBezTo>
                  <a:cubicBezTo>
                    <a:pt x="1427749" y="3244225"/>
                    <a:pt x="1441018" y="3254897"/>
                    <a:pt x="1444407" y="3273935"/>
                  </a:cubicBezTo>
                  <a:cubicBezTo>
                    <a:pt x="1456378" y="3341362"/>
                    <a:pt x="1468133" y="3408860"/>
                    <a:pt x="1481402" y="3475998"/>
                  </a:cubicBezTo>
                  <a:cubicBezTo>
                    <a:pt x="1518612" y="3663709"/>
                    <a:pt x="1560294" y="3850411"/>
                    <a:pt x="1624115" y="4031272"/>
                  </a:cubicBezTo>
                  <a:cubicBezTo>
                    <a:pt x="1645965" y="4093146"/>
                    <a:pt x="1670628" y="4154010"/>
                    <a:pt x="1708632" y="4208311"/>
                  </a:cubicBezTo>
                  <a:cubicBezTo>
                    <a:pt x="1725218" y="4232036"/>
                    <a:pt x="1745121" y="4244945"/>
                    <a:pt x="1777500" y="4244728"/>
                  </a:cubicBezTo>
                  <a:cubicBezTo>
                    <a:pt x="2022830" y="4243214"/>
                    <a:pt x="2268233" y="4244007"/>
                    <a:pt x="2513563" y="4243791"/>
                  </a:cubicBezTo>
                  <a:cubicBezTo>
                    <a:pt x="2525462" y="4243791"/>
                    <a:pt x="2538298" y="4247613"/>
                    <a:pt x="2549259" y="4239248"/>
                  </a:cubicBezTo>
                  <a:cubicBezTo>
                    <a:pt x="2580124" y="4222734"/>
                    <a:pt x="2594258" y="4192302"/>
                    <a:pt x="2609042" y="4163673"/>
                  </a:cubicBezTo>
                  <a:cubicBezTo>
                    <a:pt x="2674160" y="4037546"/>
                    <a:pt x="2712092" y="3901900"/>
                    <a:pt x="2745120" y="3764668"/>
                  </a:cubicBezTo>
                  <a:cubicBezTo>
                    <a:pt x="2745120" y="3764668"/>
                    <a:pt x="2745120" y="3764668"/>
                    <a:pt x="2745120" y="3764668"/>
                  </a:cubicBezTo>
                  <a:cubicBezTo>
                    <a:pt x="2751610" y="3748082"/>
                    <a:pt x="2765816" y="3750895"/>
                    <a:pt x="2778869" y="3751327"/>
                  </a:cubicBezTo>
                  <a:cubicBezTo>
                    <a:pt x="2916245" y="3756375"/>
                    <a:pt x="3053550" y="3756664"/>
                    <a:pt x="3190277" y="3739789"/>
                  </a:cubicBezTo>
                  <a:cubicBezTo>
                    <a:pt x="3205709" y="3737914"/>
                    <a:pt x="3211262" y="3743034"/>
                    <a:pt x="3214796" y="3758322"/>
                  </a:cubicBezTo>
                  <a:cubicBezTo>
                    <a:pt x="3231670" y="3831013"/>
                    <a:pt x="3249698" y="3903487"/>
                    <a:pt x="3268087" y="3975745"/>
                  </a:cubicBezTo>
                  <a:cubicBezTo>
                    <a:pt x="3288063" y="4054060"/>
                    <a:pt x="3309264" y="4132015"/>
                    <a:pt x="3341499" y="4206508"/>
                  </a:cubicBezTo>
                  <a:cubicBezTo>
                    <a:pt x="3352748" y="4232541"/>
                    <a:pt x="3368470" y="4244800"/>
                    <a:pt x="3399911" y="4244584"/>
                  </a:cubicBezTo>
                  <a:cubicBezTo>
                    <a:pt x="3652381" y="4243142"/>
                    <a:pt x="3904850" y="4243863"/>
                    <a:pt x="4157320" y="4243647"/>
                  </a:cubicBezTo>
                  <a:cubicBezTo>
                    <a:pt x="4169146" y="4243647"/>
                    <a:pt x="4182127" y="4247974"/>
                    <a:pt x="4192583" y="4238166"/>
                  </a:cubicBezTo>
                  <a:cubicBezTo>
                    <a:pt x="4211044" y="4227710"/>
                    <a:pt x="4222799" y="4210907"/>
                    <a:pt x="4233760" y="4193600"/>
                  </a:cubicBezTo>
                  <a:cubicBezTo>
                    <a:pt x="4269601" y="4136991"/>
                    <a:pt x="4293975" y="4075045"/>
                    <a:pt x="4315537" y="4012018"/>
                  </a:cubicBezTo>
                  <a:cubicBezTo>
                    <a:pt x="4371281" y="3849113"/>
                    <a:pt x="4411015" y="3681882"/>
                    <a:pt x="4444332" y="3513208"/>
                  </a:cubicBezTo>
                  <a:cubicBezTo>
                    <a:pt x="4458971" y="3439148"/>
                    <a:pt x="4480461" y="3366025"/>
                    <a:pt x="4481470" y="3289656"/>
                  </a:cubicBezTo>
                  <a:lnTo>
                    <a:pt x="4481470" y="3289656"/>
                  </a:lnTo>
                  <a:cubicBezTo>
                    <a:pt x="4486013" y="3287493"/>
                    <a:pt x="4490340" y="3284680"/>
                    <a:pt x="4495100" y="3283310"/>
                  </a:cubicBezTo>
                  <a:cubicBezTo>
                    <a:pt x="4712594" y="3220283"/>
                    <a:pt x="4928069" y="3151559"/>
                    <a:pt x="5136406" y="3062066"/>
                  </a:cubicBezTo>
                  <a:cubicBezTo>
                    <a:pt x="5275224" y="3002428"/>
                    <a:pt x="5410654" y="2936804"/>
                    <a:pt x="5528631" y="2840317"/>
                  </a:cubicBezTo>
                  <a:cubicBezTo>
                    <a:pt x="5597355" y="2784140"/>
                    <a:pt x="5643364" y="2716353"/>
                    <a:pt x="5646032" y="2623543"/>
                  </a:cubicBezTo>
                  <a:cubicBezTo>
                    <a:pt x="5647691" y="2566285"/>
                    <a:pt x="5653893" y="2509099"/>
                    <a:pt x="5659012" y="2451985"/>
                  </a:cubicBezTo>
                  <a:cubicBezTo>
                    <a:pt x="5673579" y="2288792"/>
                    <a:pt x="5680719" y="2125022"/>
                    <a:pt x="5675238" y="1960820"/>
                  </a:cubicBezTo>
                  <a:close/>
                  <a:moveTo>
                    <a:pt x="543348" y="1367686"/>
                  </a:moveTo>
                  <a:cubicBezTo>
                    <a:pt x="541041" y="1371003"/>
                    <a:pt x="538084" y="1373959"/>
                    <a:pt x="535560" y="1377205"/>
                  </a:cubicBezTo>
                  <a:cubicBezTo>
                    <a:pt x="501523" y="1421843"/>
                    <a:pt x="495104" y="1421410"/>
                    <a:pt x="469720" y="1371507"/>
                  </a:cubicBezTo>
                  <a:cubicBezTo>
                    <a:pt x="447365" y="1327591"/>
                    <a:pt x="442678" y="1279851"/>
                    <a:pt x="441019" y="1229588"/>
                  </a:cubicBezTo>
                  <a:cubicBezTo>
                    <a:pt x="444337" y="1159277"/>
                    <a:pt x="456307" y="1089255"/>
                    <a:pt x="492292" y="1025218"/>
                  </a:cubicBezTo>
                  <a:cubicBezTo>
                    <a:pt x="521210" y="973657"/>
                    <a:pt x="565704" y="950941"/>
                    <a:pt x="607241" y="966085"/>
                  </a:cubicBezTo>
                  <a:cubicBezTo>
                    <a:pt x="656711" y="984041"/>
                    <a:pt x="686133" y="1037622"/>
                    <a:pt x="678201" y="1092140"/>
                  </a:cubicBezTo>
                  <a:cubicBezTo>
                    <a:pt x="662552" y="1198435"/>
                    <a:pt x="602626" y="1282808"/>
                    <a:pt x="543348" y="1367686"/>
                  </a:cubicBezTo>
                  <a:close/>
                </a:path>
              </a:pathLst>
            </a:custGeom>
            <a:solidFill>
              <a:srgbClr val="F6928D"/>
            </a:solidFill>
            <a:ln w="7205" cap="flat">
              <a:noFill/>
              <a:prstDash val="solid"/>
              <a:miter/>
            </a:ln>
          </p:spPr>
          <p:txBody>
            <a:bodyPr rtlCol="0" anchor="ctr"/>
            <a:lstStyle/>
            <a:p>
              <a:endParaRPr lang="ko-KR" altLang="en-US"/>
            </a:p>
          </p:txBody>
        </p:sp>
        <p:sp>
          <p:nvSpPr>
            <p:cNvPr id="370" name="자유형: 도형 70">
              <a:extLst>
                <a:ext uri="{FF2B5EF4-FFF2-40B4-BE49-F238E27FC236}">
                  <a16:creationId xmlns:a16="http://schemas.microsoft.com/office/drawing/2014/main" id="{2C5330D1-024B-2104-079B-518697A3FC52}"/>
                </a:ext>
              </a:extLst>
            </p:cNvPr>
            <p:cNvSpPr/>
            <p:nvPr/>
          </p:nvSpPr>
          <p:spPr>
            <a:xfrm>
              <a:off x="7451436" y="4645052"/>
              <a:ext cx="603138" cy="95286"/>
            </a:xfrm>
            <a:custGeom>
              <a:avLst/>
              <a:gdLst>
                <a:gd name="connsiteX0" fmla="*/ 559172 w 1173380"/>
                <a:gd name="connsiteY0" fmla="*/ 464 h 185375"/>
                <a:gd name="connsiteX1" fmla="*/ 1115889 w 1173380"/>
                <a:gd name="connsiteY1" fmla="*/ 54837 h 185375"/>
                <a:gd name="connsiteX2" fmla="*/ 1165070 w 1173380"/>
                <a:gd name="connsiteY2" fmla="*/ 132937 h 185375"/>
                <a:gd name="connsiteX3" fmla="*/ 1093894 w 1173380"/>
                <a:gd name="connsiteY3" fmla="*/ 177575 h 185375"/>
                <a:gd name="connsiteX4" fmla="*/ 787989 w 1173380"/>
                <a:gd name="connsiteY4" fmla="*/ 134739 h 185375"/>
                <a:gd name="connsiteX5" fmla="*/ 607344 w 1173380"/>
                <a:gd name="connsiteY5" fmla="*/ 126662 h 185375"/>
                <a:gd name="connsiteX6" fmla="*/ 316510 w 1173380"/>
                <a:gd name="connsiteY6" fmla="*/ 140220 h 185375"/>
                <a:gd name="connsiteX7" fmla="*/ 51132 w 1173380"/>
                <a:gd name="connsiteY7" fmla="*/ 184498 h 185375"/>
                <a:gd name="connsiteX8" fmla="*/ 28272 w 1173380"/>
                <a:gd name="connsiteY8" fmla="*/ 170435 h 185375"/>
                <a:gd name="connsiteX9" fmla="*/ 1230 w 1173380"/>
                <a:gd name="connsiteY9" fmla="*/ 79428 h 185375"/>
                <a:gd name="connsiteX10" fmla="*/ 18248 w 1173380"/>
                <a:gd name="connsiteY10" fmla="*/ 62121 h 185375"/>
                <a:gd name="connsiteX11" fmla="*/ 198316 w 1173380"/>
                <a:gd name="connsiteY11" fmla="*/ 26713 h 185375"/>
                <a:gd name="connsiteX12" fmla="*/ 559172 w 1173380"/>
                <a:gd name="connsiteY12" fmla="*/ 464 h 18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80" h="185375">
                  <a:moveTo>
                    <a:pt x="559172" y="464"/>
                  </a:moveTo>
                  <a:cubicBezTo>
                    <a:pt x="762893" y="-690"/>
                    <a:pt x="940365" y="17555"/>
                    <a:pt x="1115889" y="54837"/>
                  </a:cubicBezTo>
                  <a:cubicBezTo>
                    <a:pt x="1180214" y="68467"/>
                    <a:pt x="1180286" y="67962"/>
                    <a:pt x="1165070" y="132937"/>
                  </a:cubicBezTo>
                  <a:cubicBezTo>
                    <a:pt x="1151513" y="190772"/>
                    <a:pt x="1151873" y="189113"/>
                    <a:pt x="1093894" y="177575"/>
                  </a:cubicBezTo>
                  <a:cubicBezTo>
                    <a:pt x="992791" y="157383"/>
                    <a:pt x="890894" y="143609"/>
                    <a:pt x="787989" y="134739"/>
                  </a:cubicBezTo>
                  <a:cubicBezTo>
                    <a:pt x="727774" y="129547"/>
                    <a:pt x="667054" y="126518"/>
                    <a:pt x="607344" y="126662"/>
                  </a:cubicBezTo>
                  <a:cubicBezTo>
                    <a:pt x="510495" y="126879"/>
                    <a:pt x="413214" y="128826"/>
                    <a:pt x="316510" y="140220"/>
                  </a:cubicBezTo>
                  <a:cubicBezTo>
                    <a:pt x="227233" y="150676"/>
                    <a:pt x="138317" y="162070"/>
                    <a:pt x="51132" y="184498"/>
                  </a:cubicBezTo>
                  <a:cubicBezTo>
                    <a:pt x="38368" y="187743"/>
                    <a:pt x="31589" y="181757"/>
                    <a:pt x="28272" y="170435"/>
                  </a:cubicBezTo>
                  <a:cubicBezTo>
                    <a:pt x="19186" y="140148"/>
                    <a:pt x="10532" y="109644"/>
                    <a:pt x="1230" y="79428"/>
                  </a:cubicBezTo>
                  <a:cubicBezTo>
                    <a:pt x="-4035" y="62265"/>
                    <a:pt x="8729" y="63996"/>
                    <a:pt x="18248" y="62121"/>
                  </a:cubicBezTo>
                  <a:cubicBezTo>
                    <a:pt x="78247" y="50078"/>
                    <a:pt x="137813" y="35078"/>
                    <a:pt x="198316" y="26713"/>
                  </a:cubicBezTo>
                  <a:cubicBezTo>
                    <a:pt x="325885" y="8973"/>
                    <a:pt x="454175" y="-2493"/>
                    <a:pt x="559172" y="464"/>
                  </a:cubicBezTo>
                  <a:close/>
                </a:path>
              </a:pathLst>
            </a:custGeom>
            <a:solidFill>
              <a:srgbClr val="CB494B"/>
            </a:solidFill>
            <a:ln w="7205" cap="flat">
              <a:noFill/>
              <a:prstDash val="solid"/>
              <a:miter/>
            </a:ln>
          </p:spPr>
          <p:txBody>
            <a:bodyPr rtlCol="0" anchor="ctr"/>
            <a:lstStyle/>
            <a:p>
              <a:endParaRPr lang="ko-KR" altLang="en-US"/>
            </a:p>
          </p:txBody>
        </p:sp>
        <p:sp>
          <p:nvSpPr>
            <p:cNvPr id="371" name="자유형: 도형 71">
              <a:extLst>
                <a:ext uri="{FF2B5EF4-FFF2-40B4-BE49-F238E27FC236}">
                  <a16:creationId xmlns:a16="http://schemas.microsoft.com/office/drawing/2014/main" id="{A18E6251-3E8F-183E-28BD-B4B9249CAA52}"/>
                </a:ext>
              </a:extLst>
            </p:cNvPr>
            <p:cNvSpPr/>
            <p:nvPr/>
          </p:nvSpPr>
          <p:spPr>
            <a:xfrm>
              <a:off x="8609201" y="4777029"/>
              <a:ext cx="170741" cy="351067"/>
            </a:xfrm>
            <a:custGeom>
              <a:avLst/>
              <a:gdLst>
                <a:gd name="connsiteX0" fmla="*/ 332169 w 332169"/>
                <a:gd name="connsiteY0" fmla="*/ 0 h 682987"/>
                <a:gd name="connsiteX1" fmla="*/ 250969 w 332169"/>
                <a:gd name="connsiteY1" fmla="*/ 681978 h 682987"/>
                <a:gd name="connsiteX2" fmla="*/ 243686 w 332169"/>
                <a:gd name="connsiteY2" fmla="*/ 682988 h 682987"/>
                <a:gd name="connsiteX3" fmla="*/ 7225 w 332169"/>
                <a:gd name="connsiteY3" fmla="*/ 325809 h 682987"/>
                <a:gd name="connsiteX4" fmla="*/ 13139 w 332169"/>
                <a:gd name="connsiteY4" fmla="*/ 288887 h 682987"/>
                <a:gd name="connsiteX5" fmla="*/ 332169 w 332169"/>
                <a:gd name="connsiteY5" fmla="*/ 0 h 6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69" h="682987">
                  <a:moveTo>
                    <a:pt x="332169" y="0"/>
                  </a:moveTo>
                  <a:cubicBezTo>
                    <a:pt x="304405" y="233143"/>
                    <a:pt x="277724" y="457561"/>
                    <a:pt x="250969" y="681978"/>
                  </a:cubicBezTo>
                  <a:cubicBezTo>
                    <a:pt x="248517" y="682339"/>
                    <a:pt x="246138" y="682627"/>
                    <a:pt x="243686" y="682988"/>
                  </a:cubicBezTo>
                  <a:cubicBezTo>
                    <a:pt x="214912" y="639936"/>
                    <a:pt x="57993" y="401384"/>
                    <a:pt x="7225" y="325809"/>
                  </a:cubicBezTo>
                  <a:cubicBezTo>
                    <a:pt x="-3736" y="309512"/>
                    <a:pt x="-2582" y="302300"/>
                    <a:pt x="13139" y="288887"/>
                  </a:cubicBezTo>
                  <a:cubicBezTo>
                    <a:pt x="66791" y="243095"/>
                    <a:pt x="273036" y="53580"/>
                    <a:pt x="332169" y="0"/>
                  </a:cubicBezTo>
                  <a:close/>
                </a:path>
              </a:pathLst>
            </a:custGeom>
            <a:solidFill>
              <a:srgbClr val="F9B989"/>
            </a:solidFill>
            <a:ln w="7205" cap="flat">
              <a:noFill/>
              <a:prstDash val="solid"/>
              <a:miter/>
            </a:ln>
          </p:spPr>
          <p:txBody>
            <a:bodyPr rtlCol="0" anchor="ctr"/>
            <a:lstStyle/>
            <a:p>
              <a:endParaRPr lang="ko-KR" altLang="en-US"/>
            </a:p>
          </p:txBody>
        </p:sp>
        <p:sp>
          <p:nvSpPr>
            <p:cNvPr id="372" name="자유형: 도형 72">
              <a:extLst>
                <a:ext uri="{FF2B5EF4-FFF2-40B4-BE49-F238E27FC236}">
                  <a16:creationId xmlns:a16="http://schemas.microsoft.com/office/drawing/2014/main" id="{495A6CC4-517B-A2E1-8989-E5C3449ACD43}"/>
                </a:ext>
              </a:extLst>
            </p:cNvPr>
            <p:cNvSpPr/>
            <p:nvPr/>
          </p:nvSpPr>
          <p:spPr>
            <a:xfrm>
              <a:off x="8634974" y="5315247"/>
              <a:ext cx="116222" cy="173865"/>
            </a:xfrm>
            <a:custGeom>
              <a:avLst/>
              <a:gdLst>
                <a:gd name="connsiteX0" fmla="*/ 225997 w 226106"/>
                <a:gd name="connsiteY0" fmla="*/ 180003 h 338248"/>
                <a:gd name="connsiteX1" fmla="*/ 189652 w 226106"/>
                <a:gd name="connsiteY1" fmla="*/ 294807 h 338248"/>
                <a:gd name="connsiteX2" fmla="*/ 39367 w 226106"/>
                <a:gd name="connsiteY2" fmla="*/ 298990 h 338248"/>
                <a:gd name="connsiteX3" fmla="*/ 42612 w 226106"/>
                <a:gd name="connsiteY3" fmla="*/ 37074 h 338248"/>
                <a:gd name="connsiteX4" fmla="*/ 180421 w 226106"/>
                <a:gd name="connsiteY4" fmla="*/ 33612 h 338248"/>
                <a:gd name="connsiteX5" fmla="*/ 225997 w 226106"/>
                <a:gd name="connsiteY5" fmla="*/ 180003 h 33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6" h="338248">
                  <a:moveTo>
                    <a:pt x="225997" y="180003"/>
                  </a:moveTo>
                  <a:cubicBezTo>
                    <a:pt x="227367" y="215699"/>
                    <a:pt x="215973" y="257597"/>
                    <a:pt x="189652" y="294807"/>
                  </a:cubicBezTo>
                  <a:cubicBezTo>
                    <a:pt x="149701" y="351200"/>
                    <a:pt x="81914" y="352787"/>
                    <a:pt x="39367" y="298990"/>
                  </a:cubicBezTo>
                  <a:cubicBezTo>
                    <a:pt x="-14430" y="230915"/>
                    <a:pt x="-12843" y="103851"/>
                    <a:pt x="42612" y="37074"/>
                  </a:cubicBezTo>
                  <a:cubicBezTo>
                    <a:pt x="82419" y="-10954"/>
                    <a:pt x="138018" y="-12541"/>
                    <a:pt x="180421" y="33612"/>
                  </a:cubicBezTo>
                  <a:cubicBezTo>
                    <a:pt x="215829" y="72193"/>
                    <a:pt x="225853" y="119572"/>
                    <a:pt x="225997" y="180003"/>
                  </a:cubicBezTo>
                  <a:close/>
                </a:path>
              </a:pathLst>
            </a:custGeom>
            <a:solidFill>
              <a:srgbClr val="663132"/>
            </a:solidFill>
            <a:ln w="7205" cap="flat">
              <a:noFill/>
              <a:prstDash val="solid"/>
              <a:miter/>
            </a:ln>
          </p:spPr>
          <p:txBody>
            <a:bodyPr rtlCol="0" anchor="ctr"/>
            <a:lstStyle/>
            <a:p>
              <a:endParaRPr lang="ko-KR" altLang="en-US"/>
            </a:p>
          </p:txBody>
        </p:sp>
        <p:sp>
          <p:nvSpPr>
            <p:cNvPr id="373" name="자유형: 도형 73">
              <a:extLst>
                <a:ext uri="{FF2B5EF4-FFF2-40B4-BE49-F238E27FC236}">
                  <a16:creationId xmlns:a16="http://schemas.microsoft.com/office/drawing/2014/main" id="{57001536-1D67-1372-CE8C-9AD59A28E4DA}"/>
                </a:ext>
              </a:extLst>
            </p:cNvPr>
            <p:cNvSpPr/>
            <p:nvPr/>
          </p:nvSpPr>
          <p:spPr>
            <a:xfrm>
              <a:off x="8312630" y="6226002"/>
              <a:ext cx="213991" cy="487550"/>
            </a:xfrm>
            <a:custGeom>
              <a:avLst/>
              <a:gdLst>
                <a:gd name="connsiteX0" fmla="*/ 127425 w 416311"/>
                <a:gd name="connsiteY0" fmla="*/ 948510 h 948509"/>
                <a:gd name="connsiteX1" fmla="*/ 0 w 416311"/>
                <a:gd name="connsiteY1" fmla="*/ 948510 h 948509"/>
                <a:gd name="connsiteX2" fmla="*/ 61801 w 416311"/>
                <a:gd name="connsiteY2" fmla="*/ 845027 h 948509"/>
                <a:gd name="connsiteX3" fmla="*/ 176462 w 416311"/>
                <a:gd name="connsiteY3" fmla="*/ 503136 h 948509"/>
                <a:gd name="connsiteX4" fmla="*/ 228095 w 416311"/>
                <a:gd name="connsiteY4" fmla="*/ 289247 h 948509"/>
                <a:gd name="connsiteX5" fmla="*/ 274392 w 416311"/>
                <a:gd name="connsiteY5" fmla="*/ 55528 h 948509"/>
                <a:gd name="connsiteX6" fmla="*/ 291699 w 416311"/>
                <a:gd name="connsiteY6" fmla="*/ 30720 h 948509"/>
                <a:gd name="connsiteX7" fmla="*/ 416311 w 416311"/>
                <a:gd name="connsiteY7" fmla="*/ 0 h 948509"/>
                <a:gd name="connsiteX8" fmla="*/ 379173 w 416311"/>
                <a:gd name="connsiteY8" fmla="*/ 223552 h 948509"/>
                <a:gd name="connsiteX9" fmla="*/ 250378 w 416311"/>
                <a:gd name="connsiteY9" fmla="*/ 722361 h 948509"/>
                <a:gd name="connsiteX10" fmla="*/ 168602 w 416311"/>
                <a:gd name="connsiteY10" fmla="*/ 903944 h 948509"/>
                <a:gd name="connsiteX11" fmla="*/ 127425 w 416311"/>
                <a:gd name="connsiteY11" fmla="*/ 948510 h 9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11" h="948509">
                  <a:moveTo>
                    <a:pt x="127425" y="948510"/>
                  </a:moveTo>
                  <a:cubicBezTo>
                    <a:pt x="86392" y="948510"/>
                    <a:pt x="45359" y="948510"/>
                    <a:pt x="0" y="948510"/>
                  </a:cubicBezTo>
                  <a:cubicBezTo>
                    <a:pt x="22716" y="912669"/>
                    <a:pt x="45215" y="880651"/>
                    <a:pt x="61801" y="845027"/>
                  </a:cubicBezTo>
                  <a:cubicBezTo>
                    <a:pt x="113074" y="735342"/>
                    <a:pt x="147688" y="620249"/>
                    <a:pt x="176462" y="503136"/>
                  </a:cubicBezTo>
                  <a:cubicBezTo>
                    <a:pt x="193985" y="431888"/>
                    <a:pt x="212446" y="360857"/>
                    <a:pt x="228095" y="289247"/>
                  </a:cubicBezTo>
                  <a:cubicBezTo>
                    <a:pt x="245042" y="211654"/>
                    <a:pt x="259609" y="133554"/>
                    <a:pt x="274392" y="55528"/>
                  </a:cubicBezTo>
                  <a:cubicBezTo>
                    <a:pt x="276628" y="43701"/>
                    <a:pt x="277205" y="34110"/>
                    <a:pt x="291699" y="30720"/>
                  </a:cubicBezTo>
                  <a:cubicBezTo>
                    <a:pt x="333381" y="21057"/>
                    <a:pt x="374846" y="10312"/>
                    <a:pt x="416311" y="0"/>
                  </a:cubicBezTo>
                  <a:cubicBezTo>
                    <a:pt x="415302" y="76368"/>
                    <a:pt x="393812" y="149492"/>
                    <a:pt x="379173" y="223552"/>
                  </a:cubicBezTo>
                  <a:cubicBezTo>
                    <a:pt x="345785" y="392226"/>
                    <a:pt x="306122" y="559385"/>
                    <a:pt x="250378" y="722361"/>
                  </a:cubicBezTo>
                  <a:cubicBezTo>
                    <a:pt x="228816" y="785389"/>
                    <a:pt x="204442" y="847334"/>
                    <a:pt x="168602" y="903944"/>
                  </a:cubicBezTo>
                  <a:cubicBezTo>
                    <a:pt x="157640" y="921179"/>
                    <a:pt x="145886" y="938053"/>
                    <a:pt x="127425" y="948510"/>
                  </a:cubicBezTo>
                  <a:close/>
                </a:path>
              </a:pathLst>
            </a:custGeom>
            <a:solidFill>
              <a:srgbClr val="E1676D"/>
            </a:solidFill>
            <a:ln w="7205" cap="flat">
              <a:noFill/>
              <a:prstDash val="solid"/>
              <a:miter/>
            </a:ln>
          </p:spPr>
          <p:txBody>
            <a:bodyPr rtlCol="0" anchor="ctr"/>
            <a:lstStyle/>
            <a:p>
              <a:endParaRPr lang="ko-KR" altLang="en-US"/>
            </a:p>
          </p:txBody>
        </p:sp>
        <p:sp>
          <p:nvSpPr>
            <p:cNvPr id="374" name="자유형: 도형 74">
              <a:extLst>
                <a:ext uri="{FF2B5EF4-FFF2-40B4-BE49-F238E27FC236}">
                  <a16:creationId xmlns:a16="http://schemas.microsoft.com/office/drawing/2014/main" id="{18CC41D7-FD0C-8130-2D2C-73AA70E8E1E7}"/>
                </a:ext>
              </a:extLst>
            </p:cNvPr>
            <p:cNvSpPr/>
            <p:nvPr/>
          </p:nvSpPr>
          <p:spPr>
            <a:xfrm>
              <a:off x="7475606" y="6454437"/>
              <a:ext cx="158523" cy="259598"/>
            </a:xfrm>
            <a:custGeom>
              <a:avLst/>
              <a:gdLst>
                <a:gd name="connsiteX0" fmla="*/ 112497 w 308400"/>
                <a:gd name="connsiteY0" fmla="*/ 505038 h 505037"/>
                <a:gd name="connsiteX1" fmla="*/ 0 w 308400"/>
                <a:gd name="connsiteY1" fmla="*/ 505038 h 505037"/>
                <a:gd name="connsiteX2" fmla="*/ 66633 w 308400"/>
                <a:gd name="connsiteY2" fmla="*/ 326340 h 505037"/>
                <a:gd name="connsiteX3" fmla="*/ 141703 w 308400"/>
                <a:gd name="connsiteY3" fmla="*/ 27574 h 505037"/>
                <a:gd name="connsiteX4" fmla="*/ 181366 w 308400"/>
                <a:gd name="connsiteY4" fmla="*/ 1973 h 505037"/>
                <a:gd name="connsiteX5" fmla="*/ 284632 w 308400"/>
                <a:gd name="connsiteY5" fmla="*/ 11276 h 505037"/>
                <a:gd name="connsiteX6" fmla="*/ 308357 w 308400"/>
                <a:gd name="connsiteY6" fmla="*/ 30602 h 505037"/>
                <a:gd name="connsiteX7" fmla="*/ 172279 w 308400"/>
                <a:gd name="connsiteY7" fmla="*/ 429607 h 505037"/>
                <a:gd name="connsiteX8" fmla="*/ 112497 w 308400"/>
                <a:gd name="connsiteY8" fmla="*/ 505038 h 5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00" h="505037">
                  <a:moveTo>
                    <a:pt x="112497" y="505038"/>
                  </a:moveTo>
                  <a:cubicBezTo>
                    <a:pt x="76801" y="505038"/>
                    <a:pt x="41105" y="505038"/>
                    <a:pt x="0" y="505038"/>
                  </a:cubicBezTo>
                  <a:cubicBezTo>
                    <a:pt x="31369" y="445183"/>
                    <a:pt x="49253" y="385834"/>
                    <a:pt x="66633" y="326340"/>
                  </a:cubicBezTo>
                  <a:cubicBezTo>
                    <a:pt x="95406" y="227689"/>
                    <a:pt x="121079" y="128244"/>
                    <a:pt x="141703" y="27574"/>
                  </a:cubicBezTo>
                  <a:cubicBezTo>
                    <a:pt x="146463" y="4425"/>
                    <a:pt x="154900" y="-4300"/>
                    <a:pt x="181366" y="1973"/>
                  </a:cubicBezTo>
                  <a:cubicBezTo>
                    <a:pt x="214826" y="9834"/>
                    <a:pt x="249729" y="14088"/>
                    <a:pt x="284632" y="11276"/>
                  </a:cubicBezTo>
                  <a:cubicBezTo>
                    <a:pt x="298839" y="10122"/>
                    <a:pt x="309151" y="13368"/>
                    <a:pt x="308357" y="30602"/>
                  </a:cubicBezTo>
                  <a:cubicBezTo>
                    <a:pt x="275330" y="167835"/>
                    <a:pt x="237470" y="303408"/>
                    <a:pt x="172279" y="429607"/>
                  </a:cubicBezTo>
                  <a:cubicBezTo>
                    <a:pt x="157496" y="458092"/>
                    <a:pt x="143362" y="488523"/>
                    <a:pt x="112497" y="505038"/>
                  </a:cubicBezTo>
                  <a:close/>
                </a:path>
              </a:pathLst>
            </a:custGeom>
            <a:solidFill>
              <a:srgbClr val="E1676D"/>
            </a:solidFill>
            <a:ln w="720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6920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FFB0FFC8-8D2A-60ED-C2FE-4C02F2946E9D}"/>
              </a:ext>
            </a:extLst>
          </p:cNvPr>
          <p:cNvSpPr txBox="1"/>
          <p:nvPr/>
        </p:nvSpPr>
        <p:spPr>
          <a:xfrm>
            <a:off x="13400" y="984541"/>
            <a:ext cx="12192000" cy="5693866"/>
          </a:xfrm>
          <a:prstGeom prst="rect">
            <a:avLst/>
          </a:prstGeom>
          <a:noFill/>
        </p:spPr>
        <p:txBody>
          <a:bodyPr wrap="square" rtlCol="0">
            <a:spAutoFit/>
          </a:bodyPr>
          <a:lstStyle/>
          <a:p>
            <a:r>
              <a:rPr lang="en-US" sz="2000" dirty="0"/>
              <a:t>Mini Project</a:t>
            </a:r>
          </a:p>
          <a:p>
            <a:r>
              <a:rPr lang="en-US" sz="2000" dirty="0"/>
              <a:t> – SQL Domain: Bank Management System</a:t>
            </a:r>
          </a:p>
          <a:p>
            <a:r>
              <a:rPr lang="en-US" dirty="0"/>
              <a:t>The Bank wants to build the database for their customer and employees with all the details like creating an account in a bank type of account which helps the bank to retrieve the data on one click so they can find out the day to day update easily on their database. In this project, you have to build the database from scratch by using all the languages in SQL. First, you have to create an ER Model of the data and check the connection was correct or not also apply some all the keys in the ER Model and then go to the next step which is creating your own schema with name bank and start creating a table as per they required Here I share a table and the details. </a:t>
            </a:r>
          </a:p>
          <a:p>
            <a:r>
              <a:rPr lang="en-US" dirty="0"/>
              <a:t>Table that we use in this Project are as follows:</a:t>
            </a:r>
          </a:p>
          <a:p>
            <a:endParaRPr lang="en-US" dirty="0"/>
          </a:p>
          <a:p>
            <a:pPr marL="285750" indent="-285750">
              <a:buFont typeface="Arial" panose="020B0604020202020204" pitchFamily="34" charset="0"/>
              <a:buChar char="•"/>
            </a:pPr>
            <a:r>
              <a:rPr lang="en-IN" dirty="0"/>
              <a:t>Bank Details :   </a:t>
            </a:r>
            <a:r>
              <a:rPr lang="en-US" dirty="0" err="1"/>
              <a:t>Branch_code</a:t>
            </a:r>
            <a:r>
              <a:rPr lang="en-US" dirty="0"/>
              <a:t> [p] (N) Address(V) </a:t>
            </a:r>
            <a:r>
              <a:rPr lang="en-US" dirty="0" err="1"/>
              <a:t>Department_id</a:t>
            </a:r>
            <a:r>
              <a:rPr lang="en-US" dirty="0"/>
              <a:t> [F](N) </a:t>
            </a:r>
            <a:r>
              <a:rPr lang="en-US" dirty="0" err="1"/>
              <a:t>Branch_name</a:t>
            </a:r>
            <a:r>
              <a:rPr lang="en-US" dirty="0"/>
              <a:t>(V) State(V)</a:t>
            </a:r>
          </a:p>
          <a:p>
            <a:pPr marL="285750" indent="-285750">
              <a:buFont typeface="Arial" panose="020B0604020202020204" pitchFamily="34" charset="0"/>
              <a:buChar char="•"/>
            </a:pPr>
            <a:r>
              <a:rPr lang="en-IN" dirty="0"/>
              <a:t>Employees:</a:t>
            </a:r>
            <a:r>
              <a:rPr lang="en-US" dirty="0"/>
              <a:t>      </a:t>
            </a:r>
            <a:r>
              <a:rPr lang="en-US" dirty="0" err="1"/>
              <a:t>Employee_id</a:t>
            </a:r>
            <a:r>
              <a:rPr lang="en-US" dirty="0"/>
              <a:t> [P][N] </a:t>
            </a:r>
            <a:r>
              <a:rPr lang="en-US" dirty="0" err="1"/>
              <a:t>First_name</a:t>
            </a:r>
            <a:r>
              <a:rPr lang="en-US" dirty="0"/>
              <a:t>[V] </a:t>
            </a:r>
            <a:r>
              <a:rPr lang="en-US" dirty="0" err="1"/>
              <a:t>Department_id</a:t>
            </a:r>
            <a:r>
              <a:rPr lang="en-US" dirty="0"/>
              <a:t>[N][F] </a:t>
            </a:r>
            <a:r>
              <a:rPr lang="en-US" dirty="0" err="1"/>
              <a:t>Manager_id</a:t>
            </a:r>
            <a:r>
              <a:rPr lang="en-US" dirty="0"/>
              <a:t>[N] </a:t>
            </a:r>
            <a:r>
              <a:rPr lang="en-US" dirty="0" err="1"/>
              <a:t>Job_id</a:t>
            </a:r>
            <a:r>
              <a:rPr lang="en-US" dirty="0"/>
              <a:t>[V][F] Email[V] </a:t>
            </a:r>
            <a:r>
              <a:rPr lang="en-US" dirty="0" err="1"/>
              <a:t>Hire_Date</a:t>
            </a:r>
            <a:r>
              <a:rPr lang="en-US" dirty="0"/>
              <a:t>[D]                         </a:t>
            </a:r>
            <a:r>
              <a:rPr lang="en-US" dirty="0" err="1"/>
              <a:t>Phone_no</a:t>
            </a:r>
            <a:r>
              <a:rPr lang="en-US" dirty="0"/>
              <a:t>[V] Salary[N]</a:t>
            </a:r>
          </a:p>
          <a:p>
            <a:pPr marL="285750" indent="-285750">
              <a:buFont typeface="Arial" panose="020B0604020202020204" pitchFamily="34" charset="0"/>
              <a:buChar char="•"/>
            </a:pPr>
            <a:r>
              <a:rPr lang="en-IN" dirty="0"/>
              <a:t>Customer </a:t>
            </a:r>
            <a:r>
              <a:rPr lang="en-US" dirty="0"/>
              <a:t>:    </a:t>
            </a:r>
            <a:r>
              <a:rPr lang="en-US" dirty="0" err="1"/>
              <a:t>Account_No</a:t>
            </a:r>
            <a:r>
              <a:rPr lang="en-US" dirty="0"/>
              <a:t>[P][N] </a:t>
            </a:r>
            <a:r>
              <a:rPr lang="en-US" dirty="0" err="1"/>
              <a:t>First_Name</a:t>
            </a:r>
            <a:r>
              <a:rPr lang="en-US" dirty="0"/>
              <a:t>[V] City[V] </a:t>
            </a:r>
            <a:r>
              <a:rPr lang="en-US" dirty="0" err="1"/>
              <a:t>Branch_code</a:t>
            </a:r>
            <a:r>
              <a:rPr lang="en-US" dirty="0"/>
              <a:t>[F] </a:t>
            </a:r>
            <a:r>
              <a:rPr lang="en-US" dirty="0" err="1"/>
              <a:t>Employee_id</a:t>
            </a:r>
            <a:r>
              <a:rPr lang="en-US" dirty="0"/>
              <a:t>[F][N] </a:t>
            </a:r>
          </a:p>
          <a:p>
            <a:r>
              <a:rPr lang="en-US" dirty="0"/>
              <a:t>                                       </a:t>
            </a:r>
            <a:r>
              <a:rPr lang="en-US" dirty="0" err="1"/>
              <a:t>Phone_no</a:t>
            </a:r>
            <a:r>
              <a:rPr lang="en-US" dirty="0"/>
              <a:t>[V] ATM NO [N][U] </a:t>
            </a:r>
            <a:r>
              <a:rPr lang="en-US" dirty="0" err="1"/>
              <a:t>Exp_date</a:t>
            </a:r>
            <a:r>
              <a:rPr lang="en-US" dirty="0"/>
              <a:t> [D] </a:t>
            </a:r>
            <a:r>
              <a:rPr lang="en-US" dirty="0" err="1"/>
              <a:t>Pin_No</a:t>
            </a:r>
            <a:r>
              <a:rPr lang="en-US" dirty="0"/>
              <a:t>[U][N] </a:t>
            </a:r>
          </a:p>
          <a:p>
            <a:pPr marL="285750" indent="-285750">
              <a:buFont typeface="Arial" panose="020B0604020202020204" pitchFamily="34" charset="0"/>
              <a:buChar char="•"/>
            </a:pPr>
            <a:r>
              <a:rPr lang="en-IN" dirty="0"/>
              <a:t>Department : </a:t>
            </a:r>
            <a:r>
              <a:rPr lang="en-US" dirty="0" err="1"/>
              <a:t>Department_id</a:t>
            </a:r>
            <a:r>
              <a:rPr lang="en-US" dirty="0"/>
              <a:t> [P] (N) </a:t>
            </a:r>
            <a:r>
              <a:rPr lang="en-US" dirty="0" err="1"/>
              <a:t>Department_name</a:t>
            </a:r>
            <a:r>
              <a:rPr lang="en-US" dirty="0"/>
              <a:t> (V) </a:t>
            </a:r>
            <a:r>
              <a:rPr lang="en-US" dirty="0" err="1"/>
              <a:t>Manager_id</a:t>
            </a:r>
            <a:r>
              <a:rPr lang="en-US" dirty="0"/>
              <a:t> (N) </a:t>
            </a:r>
            <a:r>
              <a:rPr lang="en-US" dirty="0" err="1"/>
              <a:t>Employee_id</a:t>
            </a:r>
            <a:r>
              <a:rPr lang="en-US" dirty="0"/>
              <a:t>(N)</a:t>
            </a:r>
          </a:p>
          <a:p>
            <a:r>
              <a:rPr lang="en-US" dirty="0"/>
              <a:t>                               </a:t>
            </a:r>
            <a:r>
              <a:rPr lang="en-US" dirty="0" err="1"/>
              <a:t>Account_no</a:t>
            </a:r>
            <a:r>
              <a:rPr lang="en-US" dirty="0"/>
              <a:t>(N)[F]</a:t>
            </a:r>
          </a:p>
          <a:p>
            <a:pPr marL="285750" indent="-285750">
              <a:buFont typeface="Arial" panose="020B0604020202020204" pitchFamily="34" charset="0"/>
              <a:buChar char="•"/>
            </a:pPr>
            <a:r>
              <a:rPr lang="en-IN" dirty="0" err="1"/>
              <a:t>Job_Details</a:t>
            </a:r>
            <a:r>
              <a:rPr lang="en-IN" dirty="0"/>
              <a:t> : </a:t>
            </a:r>
            <a:r>
              <a:rPr lang="en-US" dirty="0" err="1"/>
              <a:t>Job_id</a:t>
            </a:r>
            <a:r>
              <a:rPr lang="en-US" dirty="0"/>
              <a:t>[P][N] </a:t>
            </a:r>
            <a:r>
              <a:rPr lang="en-US" dirty="0" err="1"/>
              <a:t>Department_id</a:t>
            </a:r>
            <a:r>
              <a:rPr lang="en-US" dirty="0"/>
              <a:t>[F] </a:t>
            </a:r>
            <a:r>
              <a:rPr lang="en-US" dirty="0" err="1"/>
              <a:t>Branch_code</a:t>
            </a:r>
            <a:r>
              <a:rPr lang="en-US" dirty="0"/>
              <a:t>[F]</a:t>
            </a:r>
          </a:p>
          <a:p>
            <a:pPr marL="285750" indent="-285750">
              <a:buFont typeface="Arial" panose="020B0604020202020204" pitchFamily="34" charset="0"/>
              <a:buChar char="•"/>
            </a:pPr>
            <a:r>
              <a:rPr lang="en-IN" dirty="0" err="1"/>
              <a:t>Account_Type</a:t>
            </a:r>
            <a:r>
              <a:rPr lang="en-US" dirty="0"/>
              <a:t> : </a:t>
            </a:r>
            <a:r>
              <a:rPr lang="en-US" dirty="0" err="1"/>
              <a:t>Account_no</a:t>
            </a:r>
            <a:r>
              <a:rPr lang="en-US" dirty="0"/>
              <a:t>[P][N] </a:t>
            </a:r>
            <a:r>
              <a:rPr lang="en-US" dirty="0" err="1"/>
              <a:t>Type_Acc</a:t>
            </a:r>
            <a:r>
              <a:rPr lang="en-US" dirty="0"/>
              <a:t> </a:t>
            </a:r>
            <a:r>
              <a:rPr lang="en-US" dirty="0" err="1"/>
              <a:t>ount</a:t>
            </a:r>
            <a:r>
              <a:rPr lang="en-US" dirty="0"/>
              <a:t>[V] </a:t>
            </a:r>
            <a:r>
              <a:rPr lang="en-US" dirty="0" err="1"/>
              <a:t>Manager_id</a:t>
            </a:r>
            <a:r>
              <a:rPr lang="en-US" dirty="0"/>
              <a:t>[N] </a:t>
            </a:r>
            <a:r>
              <a:rPr lang="en-US" dirty="0" err="1"/>
              <a:t>Department_name</a:t>
            </a:r>
            <a:r>
              <a:rPr lang="en-US" dirty="0"/>
              <a:t>[V] </a:t>
            </a:r>
            <a:r>
              <a:rPr lang="en-US" dirty="0" err="1"/>
              <a:t>Opening_Date</a:t>
            </a:r>
            <a:r>
              <a:rPr lang="en-US" dirty="0"/>
              <a:t>[D]</a:t>
            </a:r>
          </a:p>
          <a:p>
            <a:pPr marL="285750" indent="-285750">
              <a:buFont typeface="Arial" panose="020B0604020202020204" pitchFamily="34" charset="0"/>
              <a:buChar char="•"/>
            </a:pPr>
            <a:endParaRPr lang="en-IN" dirty="0"/>
          </a:p>
        </p:txBody>
      </p:sp>
      <p:grpSp>
        <p:nvGrpSpPr>
          <p:cNvPr id="3" name="object 138">
            <a:extLst>
              <a:ext uri="{FF2B5EF4-FFF2-40B4-BE49-F238E27FC236}">
                <a16:creationId xmlns:a16="http://schemas.microsoft.com/office/drawing/2014/main" id="{0F783F59-9F4D-E3E3-682B-3BD21B6F88D8}"/>
              </a:ext>
            </a:extLst>
          </p:cNvPr>
          <p:cNvGrpSpPr/>
          <p:nvPr/>
        </p:nvGrpSpPr>
        <p:grpSpPr>
          <a:xfrm>
            <a:off x="5671418" y="1617579"/>
            <a:ext cx="6507182" cy="4824818"/>
            <a:chOff x="1286433" y="5809361"/>
            <a:chExt cx="2878960" cy="1960905"/>
          </a:xfrm>
        </p:grpSpPr>
        <p:sp>
          <p:nvSpPr>
            <p:cNvPr id="4" name="object 139">
              <a:extLst>
                <a:ext uri="{FF2B5EF4-FFF2-40B4-BE49-F238E27FC236}">
                  <a16:creationId xmlns:a16="http://schemas.microsoft.com/office/drawing/2014/main" id="{E2067B93-64B8-EEF0-598E-C1F1B34524EC}"/>
                </a:ext>
              </a:extLst>
            </p:cNvPr>
            <p:cNvSpPr/>
            <p:nvPr/>
          </p:nvSpPr>
          <p:spPr>
            <a:xfrm>
              <a:off x="1511973" y="5929757"/>
              <a:ext cx="80264" cy="101384"/>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40">
              <a:extLst>
                <a:ext uri="{FF2B5EF4-FFF2-40B4-BE49-F238E27FC236}">
                  <a16:creationId xmlns:a16="http://schemas.microsoft.com/office/drawing/2014/main" id="{DC8077ED-46BA-5FDE-F3BF-EE9A7C50D96E}"/>
                </a:ext>
              </a:extLst>
            </p:cNvPr>
            <p:cNvSpPr/>
            <p:nvPr/>
          </p:nvSpPr>
          <p:spPr>
            <a:xfrm>
              <a:off x="1286433" y="5884888"/>
              <a:ext cx="69697" cy="7098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141">
              <a:extLst>
                <a:ext uri="{FF2B5EF4-FFF2-40B4-BE49-F238E27FC236}">
                  <a16:creationId xmlns:a16="http://schemas.microsoft.com/office/drawing/2014/main" id="{1B8B7210-C3DC-B5AD-C01A-8C89A70F63A1}"/>
                </a:ext>
              </a:extLst>
            </p:cNvPr>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142">
              <a:extLst>
                <a:ext uri="{FF2B5EF4-FFF2-40B4-BE49-F238E27FC236}">
                  <a16:creationId xmlns:a16="http://schemas.microsoft.com/office/drawing/2014/main" id="{105883EF-F1BC-E515-42F3-C588444613B6}"/>
                </a:ext>
              </a:extLst>
            </p:cNvPr>
            <p:cNvSpPr/>
            <p:nvPr/>
          </p:nvSpPr>
          <p:spPr>
            <a:xfrm>
              <a:off x="1666278" y="5809361"/>
              <a:ext cx="99161" cy="99174"/>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143">
              <a:extLst>
                <a:ext uri="{FF2B5EF4-FFF2-40B4-BE49-F238E27FC236}">
                  <a16:creationId xmlns:a16="http://schemas.microsoft.com/office/drawing/2014/main" id="{FF0D36C2-3237-4815-B557-9B9A6A34FF22}"/>
                </a:ext>
              </a:extLst>
            </p:cNvPr>
            <p:cNvSpPr/>
            <p:nvPr/>
          </p:nvSpPr>
          <p:spPr>
            <a:xfrm>
              <a:off x="2991144" y="6851805"/>
              <a:ext cx="1174249" cy="918461"/>
            </a:xfrm>
            <a:prstGeom prst="rect">
              <a:avLst/>
            </a:prstGeom>
            <a:blipFill>
              <a:blip r:embed="rId6"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07885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4000" b="1" dirty="0">
                <a:solidFill>
                  <a:srgbClr val="FFFFFF"/>
                </a:solidFill>
                <a:latin typeface="Roboto"/>
                <a:ea typeface="Roboto"/>
                <a:cs typeface="Roboto"/>
                <a:sym typeface="Roboto"/>
              </a:rPr>
              <a:t>ER Diagram of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39904" y="968400"/>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4" name="TextBox 3">
            <a:extLst>
              <a:ext uri="{FF2B5EF4-FFF2-40B4-BE49-F238E27FC236}">
                <a16:creationId xmlns:a16="http://schemas.microsoft.com/office/drawing/2014/main" id="{E7712912-E816-6E0B-29D7-DA3ECE8F3805}"/>
              </a:ext>
            </a:extLst>
          </p:cNvPr>
          <p:cNvSpPr txBox="1"/>
          <p:nvPr/>
        </p:nvSpPr>
        <p:spPr>
          <a:xfrm>
            <a:off x="13400" y="1083548"/>
            <a:ext cx="5632026" cy="369332"/>
          </a:xfrm>
          <a:prstGeom prst="rect">
            <a:avLst/>
          </a:prstGeom>
          <a:noFill/>
        </p:spPr>
        <p:txBody>
          <a:bodyPr wrap="square" rtlCol="0">
            <a:spAutoFit/>
          </a:bodyPr>
          <a:lstStyle/>
          <a:p>
            <a:r>
              <a:rPr lang="en-US" dirty="0"/>
              <a:t>ER Diagram of Library Management System</a:t>
            </a:r>
            <a:endParaRPr lang="en-IN" dirty="0"/>
          </a:p>
        </p:txBody>
      </p:sp>
      <p:sp>
        <p:nvSpPr>
          <p:cNvPr id="5" name="TextBox 4">
            <a:extLst>
              <a:ext uri="{FF2B5EF4-FFF2-40B4-BE49-F238E27FC236}">
                <a16:creationId xmlns:a16="http://schemas.microsoft.com/office/drawing/2014/main" id="{CC365DF6-57D8-5653-7D38-A2AD5D1B1856}"/>
              </a:ext>
            </a:extLst>
          </p:cNvPr>
          <p:cNvSpPr txBox="1"/>
          <p:nvPr/>
        </p:nvSpPr>
        <p:spPr>
          <a:xfrm>
            <a:off x="-13400" y="2583938"/>
            <a:ext cx="5334074"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It is a conceptual model used to design a database.</a:t>
            </a:r>
          </a:p>
          <a:p>
            <a:pPr marL="285750" indent="-285750">
              <a:buFont typeface="Arial" panose="020B0604020202020204" pitchFamily="34" charset="0"/>
              <a:buChar char="•"/>
            </a:pPr>
            <a:r>
              <a:rPr lang="en-US" b="0" i="0" dirty="0">
                <a:solidFill>
                  <a:srgbClr val="1F1F1F"/>
                </a:solidFill>
                <a:effectLst/>
                <a:latin typeface="Google Sans"/>
              </a:rPr>
              <a:t> An ER model is a graphical representation of the data elements and relationships for a specified system. </a:t>
            </a:r>
          </a:p>
          <a:p>
            <a:pPr marL="285750" indent="-285750">
              <a:buFont typeface="Arial" panose="020B0604020202020204" pitchFamily="34" charset="0"/>
              <a:buChar char="•"/>
            </a:pPr>
            <a:r>
              <a:rPr lang="en-US" b="0" i="0" dirty="0">
                <a:solidFill>
                  <a:srgbClr val="1F1F1F"/>
                </a:solidFill>
                <a:effectLst/>
                <a:latin typeface="Google Sans"/>
              </a:rPr>
              <a:t>It also develops a very simple and easy to design view of data.</a:t>
            </a:r>
          </a:p>
          <a:p>
            <a:pPr marL="285750" indent="-285750">
              <a:buFont typeface="Arial" panose="020B0604020202020204" pitchFamily="34" charset="0"/>
              <a:buChar char="•"/>
            </a:pPr>
            <a:r>
              <a:rPr lang="en-US" b="0" i="0" dirty="0">
                <a:solidFill>
                  <a:srgbClr val="1F1F1F"/>
                </a:solidFill>
                <a:effectLst/>
                <a:latin typeface="Google Sans"/>
              </a:rPr>
              <a:t> In ER modeling, the database structure is portrayed as a diagram called an entity-relationship diagram.</a:t>
            </a:r>
            <a:endParaRPr lang="en-IN" dirty="0"/>
          </a:p>
        </p:txBody>
      </p:sp>
      <p:sp>
        <p:nvSpPr>
          <p:cNvPr id="6" name="Rectangle 1">
            <a:extLst>
              <a:ext uri="{FF2B5EF4-FFF2-40B4-BE49-F238E27FC236}">
                <a16:creationId xmlns:a16="http://schemas.microsoft.com/office/drawing/2014/main" id="{43FC9645-1ACE-2F40-22B7-B2969CF3DF67}"/>
              </a:ext>
            </a:extLst>
          </p:cNvPr>
          <p:cNvSpPr>
            <a:spLocks noChangeArrowheads="1"/>
          </p:cNvSpPr>
          <p:nvPr/>
        </p:nvSpPr>
        <p:spPr bwMode="auto">
          <a:xfrm>
            <a:off x="63466" y="1940490"/>
            <a:ext cx="569092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21424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Google Sans"/>
                <a:cs typeface="Times New Roman" panose="02020603050405020304" pitchFamily="18" charset="0"/>
              </a:rPr>
              <a:t>ER in SQL stands for Entity Relationship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D6A0560-3A13-E731-4FA8-C839A5A48E7A}"/>
              </a:ext>
            </a:extLst>
          </p:cNvPr>
          <p:cNvPicPr>
            <a:picLocks noChangeAspect="1"/>
          </p:cNvPicPr>
          <p:nvPr/>
        </p:nvPicPr>
        <p:blipFill rotWithShape="1">
          <a:blip r:embed="rId3">
            <a:extLst>
              <a:ext uri="{28A0092B-C50C-407E-A947-70E740481C1C}">
                <a14:useLocalDpi xmlns:a14="http://schemas.microsoft.com/office/drawing/2010/main" val="0"/>
              </a:ext>
            </a:extLst>
          </a:blip>
          <a:srcRect l="9812" r="17609"/>
          <a:stretch/>
        </p:blipFill>
        <p:spPr>
          <a:xfrm>
            <a:off x="5307274" y="952259"/>
            <a:ext cx="6871326" cy="5323634"/>
          </a:xfrm>
          <a:prstGeom prst="rect">
            <a:avLst/>
          </a:prstGeom>
        </p:spPr>
      </p:pic>
    </p:spTree>
    <p:extLst>
      <p:ext uri="{BB962C8B-B14F-4D97-AF65-F5344CB8AC3E}">
        <p14:creationId xmlns:p14="http://schemas.microsoft.com/office/powerpoint/2010/main" val="254642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1"/>
            <a:ext cx="12192000" cy="1007164"/>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251939" y="417721"/>
            <a:ext cx="12192000" cy="5331200"/>
          </a:xfrm>
          <a:prstGeom prst="rect">
            <a:avLst/>
          </a:prstGeom>
          <a:noFill/>
          <a:ln>
            <a:noFill/>
          </a:ln>
        </p:spPr>
        <p:txBody>
          <a:bodyPr spcFirstLastPara="1" wrap="square" lIns="365733" tIns="365733" rIns="365733" bIns="365733" anchor="t" anchorCtr="0">
            <a:noAutofit/>
          </a:bodyPr>
          <a:lstStyle/>
          <a:p>
            <a:pPr algn="l"/>
            <a:br>
              <a:rPr lang="en-US" sz="2800" b="0" i="0" dirty="0">
                <a:solidFill>
                  <a:srgbClr val="1F1F1F"/>
                </a:solidFill>
                <a:effectLst/>
                <a:latin typeface="Google Sans"/>
              </a:rPr>
            </a:br>
            <a:r>
              <a:rPr lang="en-US" sz="1600" b="0" i="0" dirty="0">
                <a:solidFill>
                  <a:srgbClr val="1F1F1F"/>
                </a:solidFill>
                <a:effectLst/>
                <a:latin typeface="Google Sans"/>
              </a:rPr>
              <a:t>1. </a:t>
            </a:r>
            <a:r>
              <a:rPr lang="en-US" sz="1600" b="1" i="0" dirty="0">
                <a:solidFill>
                  <a:srgbClr val="1F1F1F"/>
                </a:solidFill>
                <a:effectLst/>
                <a:latin typeface="Google Sans"/>
              </a:rPr>
              <a:t>Create an ER model</a:t>
            </a:r>
          </a:p>
          <a:p>
            <a:pPr algn="l"/>
            <a:r>
              <a:rPr lang="en-US" sz="1600" b="0" i="0" dirty="0">
                <a:solidFill>
                  <a:srgbClr val="1F1F1F"/>
                </a:solidFill>
                <a:effectLst/>
                <a:latin typeface="Google Sans"/>
              </a:rPr>
              <a:t>The first step is to create an ER model of the data. This will show the relationships between the</a:t>
            </a:r>
          </a:p>
          <a:p>
            <a:pPr algn="l"/>
            <a:r>
              <a:rPr lang="en-US" sz="1600" b="0" i="0" dirty="0">
                <a:solidFill>
                  <a:srgbClr val="1F1F1F"/>
                </a:solidFill>
                <a:effectLst/>
                <a:latin typeface="Google Sans"/>
              </a:rPr>
              <a:t> different tables in the database. </a:t>
            </a:r>
          </a:p>
          <a:p>
            <a:pPr algn="l"/>
            <a:r>
              <a:rPr lang="en-US" sz="1600" b="0" i="0" dirty="0">
                <a:solidFill>
                  <a:srgbClr val="1F1F1F"/>
                </a:solidFill>
                <a:effectLst/>
                <a:latin typeface="Google Sans"/>
              </a:rPr>
              <a:t>2. </a:t>
            </a:r>
            <a:r>
              <a:rPr lang="en-US" sz="1600" b="1" i="0" dirty="0">
                <a:solidFill>
                  <a:srgbClr val="1F1F1F"/>
                </a:solidFill>
                <a:effectLst/>
                <a:latin typeface="Google Sans"/>
              </a:rPr>
              <a:t>Create the tables and relationships</a:t>
            </a:r>
          </a:p>
          <a:p>
            <a:pPr algn="l"/>
            <a:r>
              <a:rPr lang="en-US" sz="1600" b="0" i="0" dirty="0">
                <a:solidFill>
                  <a:srgbClr val="1F1F1F"/>
                </a:solidFill>
                <a:effectLst/>
                <a:latin typeface="Google Sans"/>
              </a:rPr>
              <a:t>Once the ER model is complete, the next step is to create the tables and relationships in the database.</a:t>
            </a:r>
          </a:p>
          <a:p>
            <a:pPr algn="l"/>
            <a:r>
              <a:rPr lang="en-US" sz="1600" b="0" i="0" dirty="0">
                <a:solidFill>
                  <a:srgbClr val="1F1F1F"/>
                </a:solidFill>
                <a:effectLst/>
                <a:latin typeface="Google Sans"/>
              </a:rPr>
              <a:t> This can be done using SQL commands.</a:t>
            </a:r>
          </a:p>
          <a:p>
            <a:pPr algn="l"/>
            <a:r>
              <a:rPr lang="en-US" sz="1600" b="0" i="0" dirty="0">
                <a:solidFill>
                  <a:srgbClr val="1F1F1F"/>
                </a:solidFill>
                <a:effectLst/>
                <a:latin typeface="Google Sans"/>
              </a:rPr>
              <a:t>3. </a:t>
            </a:r>
            <a:r>
              <a:rPr lang="en-US" sz="1600" b="1" i="0" dirty="0">
                <a:solidFill>
                  <a:srgbClr val="1F1F1F"/>
                </a:solidFill>
                <a:effectLst/>
                <a:latin typeface="Google Sans"/>
              </a:rPr>
              <a:t>Populate the tables with data</a:t>
            </a:r>
          </a:p>
          <a:p>
            <a:pPr algn="l"/>
            <a:r>
              <a:rPr lang="en-US" sz="1600" b="0" i="0" dirty="0">
                <a:solidFill>
                  <a:srgbClr val="1F1F1F"/>
                </a:solidFill>
                <a:effectLst/>
                <a:latin typeface="Google Sans"/>
              </a:rPr>
              <a:t>Once the tables are created, the next step is to populate them with data. This can be done by importing data from a </a:t>
            </a:r>
          </a:p>
          <a:p>
            <a:pPr algn="l"/>
            <a:r>
              <a:rPr lang="en-US" sz="1600" b="0" i="0" dirty="0">
                <a:solidFill>
                  <a:srgbClr val="1F1F1F"/>
                </a:solidFill>
                <a:effectLst/>
                <a:latin typeface="Google Sans"/>
              </a:rPr>
              <a:t>CSV file or by entering it manually.</a:t>
            </a:r>
          </a:p>
          <a:p>
            <a:pPr algn="l"/>
            <a:r>
              <a:rPr lang="en-US" sz="1600" b="0" i="0" dirty="0">
                <a:solidFill>
                  <a:srgbClr val="1F1F1F"/>
                </a:solidFill>
                <a:effectLst/>
                <a:latin typeface="Google Sans"/>
              </a:rPr>
              <a:t>4. </a:t>
            </a:r>
            <a:r>
              <a:rPr lang="en-US" sz="1600" b="1" i="0" dirty="0">
                <a:solidFill>
                  <a:srgbClr val="1F1F1F"/>
                </a:solidFill>
                <a:effectLst/>
                <a:latin typeface="Google Sans"/>
              </a:rPr>
              <a:t>Create views</a:t>
            </a:r>
          </a:p>
          <a:p>
            <a:pPr algn="l"/>
            <a:r>
              <a:rPr lang="en-US" sz="1600" b="0" i="0" dirty="0">
                <a:solidFill>
                  <a:srgbClr val="1F1F1F"/>
                </a:solidFill>
                <a:effectLst/>
                <a:latin typeface="Google Sans"/>
              </a:rPr>
              <a:t>The bank wants to be able to create views of the data in the database. Views can be created using SQL commands.</a:t>
            </a:r>
          </a:p>
          <a:p>
            <a:pPr algn="l"/>
            <a:r>
              <a:rPr lang="en-US" sz="1600" b="0" i="0" dirty="0">
                <a:solidFill>
                  <a:srgbClr val="1F1F1F"/>
                </a:solidFill>
                <a:effectLst/>
                <a:latin typeface="Google Sans"/>
              </a:rPr>
              <a:t>5. </a:t>
            </a:r>
            <a:r>
              <a:rPr lang="en-US" sz="1600" b="1" i="0" dirty="0">
                <a:solidFill>
                  <a:srgbClr val="1F1F1F"/>
                </a:solidFill>
                <a:effectLst/>
                <a:latin typeface="Google Sans"/>
              </a:rPr>
              <a:t>Secure the database</a:t>
            </a:r>
          </a:p>
          <a:p>
            <a:pPr algn="l"/>
            <a:r>
              <a:rPr lang="en-US" sz="1600" b="0" i="0" dirty="0">
                <a:solidFill>
                  <a:srgbClr val="1F1F1F"/>
                </a:solidFill>
                <a:effectLst/>
                <a:latin typeface="Google Sans"/>
              </a:rPr>
              <a:t>The bank wants to secure the database by using encryption. This can be done by using a tool like MySQL Workbench</a:t>
            </a:r>
          </a:p>
          <a:p>
            <a:pPr algn="l"/>
            <a:r>
              <a:rPr lang="en-US" sz="1600" dirty="0">
                <a:solidFill>
                  <a:srgbClr val="1F1F1F"/>
                </a:solidFill>
                <a:latin typeface="Google Sans"/>
              </a:rPr>
              <a:t>6</a:t>
            </a:r>
            <a:r>
              <a:rPr lang="en-US" sz="1600" b="1" i="0" dirty="0">
                <a:solidFill>
                  <a:srgbClr val="1F1F1F"/>
                </a:solidFill>
                <a:effectLst/>
                <a:latin typeface="Google Sans"/>
              </a:rPr>
              <a:t>. Use SQL to interact with the database</a:t>
            </a:r>
          </a:p>
          <a:p>
            <a:pPr algn="l"/>
            <a:r>
              <a:rPr lang="en-US" sz="1600" b="0" i="0" dirty="0">
                <a:solidFill>
                  <a:srgbClr val="1F1F1F"/>
                </a:solidFill>
                <a:effectLst/>
                <a:latin typeface="Google Sans"/>
              </a:rPr>
              <a:t>The bank wants to be able to use SQL to interact with the database. </a:t>
            </a:r>
          </a:p>
          <a:p>
            <a:pPr algn="l"/>
            <a:r>
              <a:rPr lang="en-US" sz="1600" b="0" i="0" dirty="0">
                <a:solidFill>
                  <a:srgbClr val="1F1F1F"/>
                </a:solidFill>
                <a:effectLst/>
                <a:latin typeface="Google Sans"/>
              </a:rPr>
              <a:t>This will allow them to retrieve information about their customers and employees, create views, and secure the database.</a:t>
            </a:r>
          </a:p>
          <a:p>
            <a:pPr algn="l"/>
            <a:r>
              <a:rPr lang="en-US" sz="1600" dirty="0">
                <a:solidFill>
                  <a:srgbClr val="1F1F1F"/>
                </a:solidFill>
                <a:latin typeface="Google Sans"/>
              </a:rPr>
              <a:t>7</a:t>
            </a:r>
            <a:r>
              <a:rPr lang="en-US" sz="1600" b="0" i="0" dirty="0">
                <a:solidFill>
                  <a:srgbClr val="1F1F1F"/>
                </a:solidFill>
                <a:effectLst/>
                <a:latin typeface="Google Sans"/>
              </a:rPr>
              <a:t>. </a:t>
            </a:r>
            <a:r>
              <a:rPr lang="en-US" sz="1600" b="1" i="0" dirty="0">
                <a:solidFill>
                  <a:srgbClr val="1F1F1F"/>
                </a:solidFill>
                <a:effectLst/>
                <a:latin typeface="Google Sans"/>
              </a:rPr>
              <a:t>Monitor the database</a:t>
            </a:r>
          </a:p>
          <a:p>
            <a:pPr algn="l"/>
            <a:r>
              <a:rPr lang="en-US" sz="1600" b="0" i="0" dirty="0">
                <a:solidFill>
                  <a:srgbClr val="1F1F1F"/>
                </a:solidFill>
                <a:effectLst/>
                <a:latin typeface="Google Sans"/>
              </a:rPr>
              <a:t>The bank wants to monitor the database to ensure that it is running smoothly and that the data is secure. </a:t>
            </a:r>
            <a:endParaRPr lang="en-US" sz="1600" dirty="0">
              <a:solidFill>
                <a:srgbClr val="1F1F1F"/>
              </a:solidFill>
              <a:latin typeface="Google Sans"/>
            </a:endParaRPr>
          </a:p>
          <a:p>
            <a:pPr algn="l"/>
            <a:r>
              <a:rPr lang="en-US" sz="1600" b="0" i="0" dirty="0">
                <a:solidFill>
                  <a:srgbClr val="1F1F1F"/>
                </a:solidFill>
                <a:effectLst/>
                <a:latin typeface="Google Sans"/>
              </a:rPr>
              <a:t>This is just a proposed solution. The specific steps that need to be taken will vary depending on the specific requirements of the bank.</a:t>
            </a: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582435" cy="214224"/>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grpSp>
        <p:nvGrpSpPr>
          <p:cNvPr id="2" name="그룹 55">
            <a:extLst>
              <a:ext uri="{FF2B5EF4-FFF2-40B4-BE49-F238E27FC236}">
                <a16:creationId xmlns:a16="http://schemas.microsoft.com/office/drawing/2014/main" id="{E97AD461-E4CD-AC8F-541A-888408E3B48E}"/>
              </a:ext>
            </a:extLst>
          </p:cNvPr>
          <p:cNvGrpSpPr/>
          <p:nvPr/>
        </p:nvGrpSpPr>
        <p:grpSpPr>
          <a:xfrm>
            <a:off x="10204269" y="1350916"/>
            <a:ext cx="1861761" cy="4706132"/>
            <a:chOff x="10070321" y="1591096"/>
            <a:chExt cx="1861761" cy="4706132"/>
          </a:xfrm>
        </p:grpSpPr>
        <p:sp>
          <p:nvSpPr>
            <p:cNvPr id="3" name="자유형: 도형 56">
              <a:extLst>
                <a:ext uri="{FF2B5EF4-FFF2-40B4-BE49-F238E27FC236}">
                  <a16:creationId xmlns:a16="http://schemas.microsoft.com/office/drawing/2014/main" id="{B8D0E9F1-EF3E-DD00-4364-495BCD6D2AC1}"/>
                </a:ext>
              </a:extLst>
            </p:cNvPr>
            <p:cNvSpPr/>
            <p:nvPr/>
          </p:nvSpPr>
          <p:spPr>
            <a:xfrm>
              <a:off x="11070619" y="5776765"/>
              <a:ext cx="419422" cy="520463"/>
            </a:xfrm>
            <a:custGeom>
              <a:avLst/>
              <a:gdLst>
                <a:gd name="connsiteX0" fmla="*/ 49185 w 550128"/>
                <a:gd name="connsiteY0" fmla="*/ 682657 h 682656"/>
                <a:gd name="connsiteX1" fmla="*/ 1712 w 550128"/>
                <a:gd name="connsiteY1" fmla="*/ 617091 h 682656"/>
                <a:gd name="connsiteX2" fmla="*/ 23652 w 550128"/>
                <a:gd name="connsiteY2" fmla="*/ 469731 h 682656"/>
                <a:gd name="connsiteX3" fmla="*/ 92296 w 550128"/>
                <a:gd name="connsiteY3" fmla="*/ 202917 h 682656"/>
                <a:gd name="connsiteX4" fmla="*/ 109104 w 550128"/>
                <a:gd name="connsiteY4" fmla="*/ 165387 h 682656"/>
                <a:gd name="connsiteX5" fmla="*/ 115520 w 550128"/>
                <a:gd name="connsiteY5" fmla="*/ 203623 h 682656"/>
                <a:gd name="connsiteX6" fmla="*/ 60156 w 550128"/>
                <a:gd name="connsiteY6" fmla="*/ 412634 h 682656"/>
                <a:gd name="connsiteX7" fmla="*/ 45913 w 550128"/>
                <a:gd name="connsiteY7" fmla="*/ 482305 h 682656"/>
                <a:gd name="connsiteX8" fmla="*/ 62978 w 550128"/>
                <a:gd name="connsiteY8" fmla="*/ 507069 h 682656"/>
                <a:gd name="connsiteX9" fmla="*/ 241389 w 550128"/>
                <a:gd name="connsiteY9" fmla="*/ 534654 h 682656"/>
                <a:gd name="connsiteX10" fmla="*/ 285398 w 550128"/>
                <a:gd name="connsiteY10" fmla="*/ 504503 h 682656"/>
                <a:gd name="connsiteX11" fmla="*/ 306376 w 550128"/>
                <a:gd name="connsiteY11" fmla="*/ 391272 h 682656"/>
                <a:gd name="connsiteX12" fmla="*/ 312471 w 550128"/>
                <a:gd name="connsiteY12" fmla="*/ 222548 h 682656"/>
                <a:gd name="connsiteX13" fmla="*/ 327226 w 550128"/>
                <a:gd name="connsiteY13" fmla="*/ 193936 h 682656"/>
                <a:gd name="connsiteX14" fmla="*/ 351925 w 550128"/>
                <a:gd name="connsiteY14" fmla="*/ 218763 h 682656"/>
                <a:gd name="connsiteX15" fmla="*/ 361741 w 550128"/>
                <a:gd name="connsiteY15" fmla="*/ 285996 h 682656"/>
                <a:gd name="connsiteX16" fmla="*/ 358148 w 550128"/>
                <a:gd name="connsiteY16" fmla="*/ 445866 h 682656"/>
                <a:gd name="connsiteX17" fmla="*/ 380602 w 550128"/>
                <a:gd name="connsiteY17" fmla="*/ 471015 h 682656"/>
                <a:gd name="connsiteX18" fmla="*/ 469134 w 550128"/>
                <a:gd name="connsiteY18" fmla="*/ 465433 h 682656"/>
                <a:gd name="connsiteX19" fmla="*/ 502750 w 550128"/>
                <a:gd name="connsiteY19" fmla="*/ 423027 h 682656"/>
                <a:gd name="connsiteX20" fmla="*/ 411075 w 550128"/>
                <a:gd name="connsiteY20" fmla="*/ 34130 h 682656"/>
                <a:gd name="connsiteX21" fmla="*/ 410497 w 550128"/>
                <a:gd name="connsiteY21" fmla="*/ 0 h 682656"/>
                <a:gd name="connsiteX22" fmla="*/ 447450 w 550128"/>
                <a:gd name="connsiteY22" fmla="*/ 31628 h 682656"/>
                <a:gd name="connsiteX23" fmla="*/ 549582 w 550128"/>
                <a:gd name="connsiteY23" fmla="*/ 366444 h 682656"/>
                <a:gd name="connsiteX24" fmla="*/ 546567 w 550128"/>
                <a:gd name="connsiteY24" fmla="*/ 567886 h 682656"/>
                <a:gd name="connsiteX25" fmla="*/ 486327 w 550128"/>
                <a:gd name="connsiteY25" fmla="*/ 630115 h 682656"/>
                <a:gd name="connsiteX26" fmla="*/ 363794 w 550128"/>
                <a:gd name="connsiteY26" fmla="*/ 614846 h 682656"/>
                <a:gd name="connsiteX27" fmla="*/ 338774 w 550128"/>
                <a:gd name="connsiteY27" fmla="*/ 630564 h 682656"/>
                <a:gd name="connsiteX28" fmla="*/ 298999 w 550128"/>
                <a:gd name="connsiteY28" fmla="*/ 669826 h 682656"/>
                <a:gd name="connsiteX29" fmla="*/ 221181 w 550128"/>
                <a:gd name="connsiteY29" fmla="*/ 682593 h 682656"/>
                <a:gd name="connsiteX30" fmla="*/ 49185 w 550128"/>
                <a:gd name="connsiteY30" fmla="*/ 682657 h 68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0128" h="682656">
                  <a:moveTo>
                    <a:pt x="49185" y="682657"/>
                  </a:moveTo>
                  <a:cubicBezTo>
                    <a:pt x="14222" y="674638"/>
                    <a:pt x="5946" y="648334"/>
                    <a:pt x="1712" y="617091"/>
                  </a:cubicBezTo>
                  <a:cubicBezTo>
                    <a:pt x="-5345" y="565448"/>
                    <a:pt x="10886" y="518744"/>
                    <a:pt x="23652" y="469731"/>
                  </a:cubicBezTo>
                  <a:cubicBezTo>
                    <a:pt x="46876" y="380943"/>
                    <a:pt x="66763" y="291192"/>
                    <a:pt x="92296" y="202917"/>
                  </a:cubicBezTo>
                  <a:cubicBezTo>
                    <a:pt x="96081" y="189894"/>
                    <a:pt x="99610" y="176101"/>
                    <a:pt x="109104" y="165387"/>
                  </a:cubicBezTo>
                  <a:cubicBezTo>
                    <a:pt x="128736" y="175075"/>
                    <a:pt x="118856" y="190728"/>
                    <a:pt x="115520" y="203623"/>
                  </a:cubicBezTo>
                  <a:cubicBezTo>
                    <a:pt x="97557" y="273422"/>
                    <a:pt x="73756" y="341617"/>
                    <a:pt x="60156" y="412634"/>
                  </a:cubicBezTo>
                  <a:cubicBezTo>
                    <a:pt x="55729" y="435922"/>
                    <a:pt x="50276" y="459017"/>
                    <a:pt x="45913" y="482305"/>
                  </a:cubicBezTo>
                  <a:cubicBezTo>
                    <a:pt x="43219" y="496804"/>
                    <a:pt x="47902" y="505401"/>
                    <a:pt x="62978" y="507069"/>
                  </a:cubicBezTo>
                  <a:cubicBezTo>
                    <a:pt x="122833" y="513804"/>
                    <a:pt x="182047" y="524518"/>
                    <a:pt x="241389" y="534654"/>
                  </a:cubicBezTo>
                  <a:cubicBezTo>
                    <a:pt x="264292" y="538568"/>
                    <a:pt x="279239" y="526828"/>
                    <a:pt x="285398" y="504503"/>
                  </a:cubicBezTo>
                  <a:cubicBezTo>
                    <a:pt x="295598" y="467357"/>
                    <a:pt x="305350" y="430533"/>
                    <a:pt x="306376" y="391272"/>
                  </a:cubicBezTo>
                  <a:cubicBezTo>
                    <a:pt x="307852" y="335073"/>
                    <a:pt x="313113" y="278939"/>
                    <a:pt x="312471" y="222548"/>
                  </a:cubicBezTo>
                  <a:cubicBezTo>
                    <a:pt x="312343" y="211193"/>
                    <a:pt x="312150" y="195924"/>
                    <a:pt x="327226" y="193936"/>
                  </a:cubicBezTo>
                  <a:cubicBezTo>
                    <a:pt x="343264" y="191818"/>
                    <a:pt x="348076" y="206574"/>
                    <a:pt x="351925" y="218763"/>
                  </a:cubicBezTo>
                  <a:cubicBezTo>
                    <a:pt x="358790" y="240575"/>
                    <a:pt x="362190" y="263093"/>
                    <a:pt x="361741" y="285996"/>
                  </a:cubicBezTo>
                  <a:cubicBezTo>
                    <a:pt x="360650" y="339308"/>
                    <a:pt x="365333" y="392747"/>
                    <a:pt x="358148" y="445866"/>
                  </a:cubicBezTo>
                  <a:cubicBezTo>
                    <a:pt x="355710" y="463701"/>
                    <a:pt x="362126" y="471912"/>
                    <a:pt x="380602" y="471015"/>
                  </a:cubicBezTo>
                  <a:cubicBezTo>
                    <a:pt x="410113" y="469603"/>
                    <a:pt x="439687" y="471399"/>
                    <a:pt x="469134" y="465433"/>
                  </a:cubicBezTo>
                  <a:cubicBezTo>
                    <a:pt x="493384" y="460493"/>
                    <a:pt x="503648" y="449458"/>
                    <a:pt x="502750" y="423027"/>
                  </a:cubicBezTo>
                  <a:cubicBezTo>
                    <a:pt x="498259" y="287087"/>
                    <a:pt x="473624" y="156278"/>
                    <a:pt x="411075" y="34130"/>
                  </a:cubicBezTo>
                  <a:cubicBezTo>
                    <a:pt x="406007" y="24186"/>
                    <a:pt x="391316" y="11548"/>
                    <a:pt x="410497" y="0"/>
                  </a:cubicBezTo>
                  <a:cubicBezTo>
                    <a:pt x="428845" y="3464"/>
                    <a:pt x="439623" y="16872"/>
                    <a:pt x="447450" y="31628"/>
                  </a:cubicBezTo>
                  <a:cubicBezTo>
                    <a:pt x="502878" y="136582"/>
                    <a:pt x="556126" y="241986"/>
                    <a:pt x="549582" y="366444"/>
                  </a:cubicBezTo>
                  <a:cubicBezTo>
                    <a:pt x="546054" y="433484"/>
                    <a:pt x="548235" y="500781"/>
                    <a:pt x="546567" y="567886"/>
                  </a:cubicBezTo>
                  <a:cubicBezTo>
                    <a:pt x="545412" y="614397"/>
                    <a:pt x="532966" y="626137"/>
                    <a:pt x="486327" y="630115"/>
                  </a:cubicBezTo>
                  <a:cubicBezTo>
                    <a:pt x="444434" y="633708"/>
                    <a:pt x="403633" y="626779"/>
                    <a:pt x="363794" y="614846"/>
                  </a:cubicBezTo>
                  <a:cubicBezTo>
                    <a:pt x="347242" y="609906"/>
                    <a:pt x="338325" y="608367"/>
                    <a:pt x="338774" y="630564"/>
                  </a:cubicBezTo>
                  <a:cubicBezTo>
                    <a:pt x="339287" y="656033"/>
                    <a:pt x="322030" y="666362"/>
                    <a:pt x="298999" y="669826"/>
                  </a:cubicBezTo>
                  <a:cubicBezTo>
                    <a:pt x="273017" y="673739"/>
                    <a:pt x="246264" y="673034"/>
                    <a:pt x="221181" y="682593"/>
                  </a:cubicBezTo>
                  <a:cubicBezTo>
                    <a:pt x="163827" y="682657"/>
                    <a:pt x="106474" y="682657"/>
                    <a:pt x="49185" y="682657"/>
                  </a:cubicBezTo>
                  <a:close/>
                </a:path>
              </a:pathLst>
            </a:custGeom>
            <a:solidFill>
              <a:schemeClr val="accent1"/>
            </a:solidFill>
            <a:ln w="6411" cap="flat">
              <a:noFill/>
              <a:prstDash val="solid"/>
              <a:miter/>
            </a:ln>
          </p:spPr>
          <p:txBody>
            <a:bodyPr rtlCol="0" anchor="ctr"/>
            <a:lstStyle/>
            <a:p>
              <a:endParaRPr lang="ko-KR" altLang="en-US"/>
            </a:p>
          </p:txBody>
        </p:sp>
        <p:sp>
          <p:nvSpPr>
            <p:cNvPr id="4" name="자유형: 도형 57">
              <a:extLst>
                <a:ext uri="{FF2B5EF4-FFF2-40B4-BE49-F238E27FC236}">
                  <a16:creationId xmlns:a16="http://schemas.microsoft.com/office/drawing/2014/main" id="{0A0474B0-86AA-93F4-97E2-FCB3D990C1CE}"/>
                </a:ext>
              </a:extLst>
            </p:cNvPr>
            <p:cNvSpPr/>
            <p:nvPr/>
          </p:nvSpPr>
          <p:spPr>
            <a:xfrm>
              <a:off x="10882683" y="3312201"/>
              <a:ext cx="844030" cy="2467677"/>
            </a:xfrm>
            <a:custGeom>
              <a:avLst/>
              <a:gdLst>
                <a:gd name="connsiteX0" fmla="*/ 179507 w 1107057"/>
                <a:gd name="connsiteY0" fmla="*/ 104483 h 3236686"/>
                <a:gd name="connsiteX1" fmla="*/ 385696 w 1107057"/>
                <a:gd name="connsiteY1" fmla="*/ 113657 h 3236686"/>
                <a:gd name="connsiteX2" fmla="*/ 589961 w 1107057"/>
                <a:gd name="connsiteY2" fmla="*/ 22367 h 3236686"/>
                <a:gd name="connsiteX3" fmla="*/ 676439 w 1107057"/>
                <a:gd name="connsiteY3" fmla="*/ 5366 h 3236686"/>
                <a:gd name="connsiteX4" fmla="*/ 840993 w 1107057"/>
                <a:gd name="connsiteY4" fmla="*/ 38982 h 3236686"/>
                <a:gd name="connsiteX5" fmla="*/ 1010871 w 1107057"/>
                <a:gd name="connsiteY5" fmla="*/ 90305 h 3236686"/>
                <a:gd name="connsiteX6" fmla="*/ 1085353 w 1107057"/>
                <a:gd name="connsiteY6" fmla="*/ 180312 h 3236686"/>
                <a:gd name="connsiteX7" fmla="*/ 1061809 w 1107057"/>
                <a:gd name="connsiteY7" fmla="*/ 453478 h 3236686"/>
                <a:gd name="connsiteX8" fmla="*/ 1040831 w 1107057"/>
                <a:gd name="connsiteY8" fmla="*/ 1076087 h 3236686"/>
                <a:gd name="connsiteX9" fmla="*/ 929845 w 1107057"/>
                <a:gd name="connsiteY9" fmla="*/ 1387616 h 3236686"/>
                <a:gd name="connsiteX10" fmla="*/ 878395 w 1107057"/>
                <a:gd name="connsiteY10" fmla="*/ 1486733 h 3236686"/>
                <a:gd name="connsiteX11" fmla="*/ 813792 w 1107057"/>
                <a:gd name="connsiteY11" fmla="*/ 1615681 h 3236686"/>
                <a:gd name="connsiteX12" fmla="*/ 727377 w 1107057"/>
                <a:gd name="connsiteY12" fmla="*/ 1796529 h 3236686"/>
                <a:gd name="connsiteX13" fmla="*/ 713969 w 1107057"/>
                <a:gd name="connsiteY13" fmla="*/ 1889552 h 3236686"/>
                <a:gd name="connsiteX14" fmla="*/ 734755 w 1107057"/>
                <a:gd name="connsiteY14" fmla="*/ 2293975 h 3236686"/>
                <a:gd name="connsiteX15" fmla="*/ 722501 w 1107057"/>
                <a:gd name="connsiteY15" fmla="*/ 2703787 h 3236686"/>
                <a:gd name="connsiteX16" fmla="*/ 696455 w 1107057"/>
                <a:gd name="connsiteY16" fmla="*/ 3101666 h 3236686"/>
                <a:gd name="connsiteX17" fmla="*/ 707810 w 1107057"/>
                <a:gd name="connsiteY17" fmla="*/ 3201425 h 3236686"/>
                <a:gd name="connsiteX18" fmla="*/ 681828 w 1107057"/>
                <a:gd name="connsiteY18" fmla="*/ 3227087 h 3236686"/>
                <a:gd name="connsiteX19" fmla="*/ 655718 w 1107057"/>
                <a:gd name="connsiteY19" fmla="*/ 3228305 h 3236686"/>
                <a:gd name="connsiteX20" fmla="*/ 612863 w 1107057"/>
                <a:gd name="connsiteY20" fmla="*/ 3236196 h 3236686"/>
                <a:gd name="connsiteX21" fmla="*/ 419954 w 1107057"/>
                <a:gd name="connsiteY21" fmla="*/ 3206173 h 3236686"/>
                <a:gd name="connsiteX22" fmla="*/ 404365 w 1107057"/>
                <a:gd name="connsiteY22" fmla="*/ 3198410 h 3236686"/>
                <a:gd name="connsiteX23" fmla="*/ 340789 w 1107057"/>
                <a:gd name="connsiteY23" fmla="*/ 3190840 h 3236686"/>
                <a:gd name="connsiteX24" fmla="*/ 303259 w 1107057"/>
                <a:gd name="connsiteY24" fmla="*/ 3155171 h 3236686"/>
                <a:gd name="connsiteX25" fmla="*/ 282602 w 1107057"/>
                <a:gd name="connsiteY25" fmla="*/ 2991130 h 3236686"/>
                <a:gd name="connsiteX26" fmla="*/ 244302 w 1107057"/>
                <a:gd name="connsiteY26" fmla="*/ 2725150 h 3236686"/>
                <a:gd name="connsiteX27" fmla="*/ 222297 w 1107057"/>
                <a:gd name="connsiteY27" fmla="*/ 2561431 h 3236686"/>
                <a:gd name="connsiteX28" fmla="*/ 196443 w 1107057"/>
                <a:gd name="connsiteY28" fmla="*/ 2452242 h 3236686"/>
                <a:gd name="connsiteX29" fmla="*/ 169050 w 1107057"/>
                <a:gd name="connsiteY29" fmla="*/ 2161306 h 3236686"/>
                <a:gd name="connsiteX30" fmla="*/ 168986 w 1107057"/>
                <a:gd name="connsiteY30" fmla="*/ 1846954 h 3236686"/>
                <a:gd name="connsiteX31" fmla="*/ 146532 w 1107057"/>
                <a:gd name="connsiteY31" fmla="*/ 1602979 h 3236686"/>
                <a:gd name="connsiteX32" fmla="*/ 97391 w 1107057"/>
                <a:gd name="connsiteY32" fmla="*/ 1281955 h 3236686"/>
                <a:gd name="connsiteX33" fmla="*/ 50366 w 1107057"/>
                <a:gd name="connsiteY33" fmla="*/ 1086736 h 3236686"/>
                <a:gd name="connsiteX34" fmla="*/ 4946 w 1107057"/>
                <a:gd name="connsiteY34" fmla="*/ 659346 h 3236686"/>
                <a:gd name="connsiteX35" fmla="*/ 125297 w 1107057"/>
                <a:gd name="connsiteY35" fmla="*/ 308940 h 3236686"/>
                <a:gd name="connsiteX36" fmla="*/ 179507 w 1107057"/>
                <a:gd name="connsiteY36" fmla="*/ 104483 h 3236686"/>
                <a:gd name="connsiteX0" fmla="*/ 179507 w 1107057"/>
                <a:gd name="connsiteY0" fmla="*/ 104483 h 3236686"/>
                <a:gd name="connsiteX1" fmla="*/ 385696 w 1107057"/>
                <a:gd name="connsiteY1" fmla="*/ 113657 h 3236686"/>
                <a:gd name="connsiteX2" fmla="*/ 589961 w 1107057"/>
                <a:gd name="connsiteY2" fmla="*/ 22367 h 3236686"/>
                <a:gd name="connsiteX3" fmla="*/ 676439 w 1107057"/>
                <a:gd name="connsiteY3" fmla="*/ 5366 h 3236686"/>
                <a:gd name="connsiteX4" fmla="*/ 840993 w 1107057"/>
                <a:gd name="connsiteY4" fmla="*/ 38982 h 3236686"/>
                <a:gd name="connsiteX5" fmla="*/ 1010871 w 1107057"/>
                <a:gd name="connsiteY5" fmla="*/ 90305 h 3236686"/>
                <a:gd name="connsiteX6" fmla="*/ 1061809 w 1107057"/>
                <a:gd name="connsiteY6" fmla="*/ 453478 h 3236686"/>
                <a:gd name="connsiteX7" fmla="*/ 1040831 w 1107057"/>
                <a:gd name="connsiteY7" fmla="*/ 1076087 h 3236686"/>
                <a:gd name="connsiteX8" fmla="*/ 929845 w 1107057"/>
                <a:gd name="connsiteY8" fmla="*/ 1387616 h 3236686"/>
                <a:gd name="connsiteX9" fmla="*/ 878395 w 1107057"/>
                <a:gd name="connsiteY9" fmla="*/ 1486733 h 3236686"/>
                <a:gd name="connsiteX10" fmla="*/ 813792 w 1107057"/>
                <a:gd name="connsiteY10" fmla="*/ 1615681 h 3236686"/>
                <a:gd name="connsiteX11" fmla="*/ 727377 w 1107057"/>
                <a:gd name="connsiteY11" fmla="*/ 1796529 h 3236686"/>
                <a:gd name="connsiteX12" fmla="*/ 713969 w 1107057"/>
                <a:gd name="connsiteY12" fmla="*/ 1889552 h 3236686"/>
                <a:gd name="connsiteX13" fmla="*/ 734755 w 1107057"/>
                <a:gd name="connsiteY13" fmla="*/ 2293975 h 3236686"/>
                <a:gd name="connsiteX14" fmla="*/ 722501 w 1107057"/>
                <a:gd name="connsiteY14" fmla="*/ 2703787 h 3236686"/>
                <a:gd name="connsiteX15" fmla="*/ 696455 w 1107057"/>
                <a:gd name="connsiteY15" fmla="*/ 3101666 h 3236686"/>
                <a:gd name="connsiteX16" fmla="*/ 707810 w 1107057"/>
                <a:gd name="connsiteY16" fmla="*/ 3201425 h 3236686"/>
                <a:gd name="connsiteX17" fmla="*/ 681828 w 1107057"/>
                <a:gd name="connsiteY17" fmla="*/ 3227087 h 3236686"/>
                <a:gd name="connsiteX18" fmla="*/ 655718 w 1107057"/>
                <a:gd name="connsiteY18" fmla="*/ 3228305 h 3236686"/>
                <a:gd name="connsiteX19" fmla="*/ 612863 w 1107057"/>
                <a:gd name="connsiteY19" fmla="*/ 3236196 h 3236686"/>
                <a:gd name="connsiteX20" fmla="*/ 419954 w 1107057"/>
                <a:gd name="connsiteY20" fmla="*/ 3206173 h 3236686"/>
                <a:gd name="connsiteX21" fmla="*/ 404365 w 1107057"/>
                <a:gd name="connsiteY21" fmla="*/ 3198410 h 3236686"/>
                <a:gd name="connsiteX22" fmla="*/ 340789 w 1107057"/>
                <a:gd name="connsiteY22" fmla="*/ 3190840 h 3236686"/>
                <a:gd name="connsiteX23" fmla="*/ 303259 w 1107057"/>
                <a:gd name="connsiteY23" fmla="*/ 3155171 h 3236686"/>
                <a:gd name="connsiteX24" fmla="*/ 282602 w 1107057"/>
                <a:gd name="connsiteY24" fmla="*/ 2991130 h 3236686"/>
                <a:gd name="connsiteX25" fmla="*/ 244302 w 1107057"/>
                <a:gd name="connsiteY25" fmla="*/ 2725150 h 3236686"/>
                <a:gd name="connsiteX26" fmla="*/ 222297 w 1107057"/>
                <a:gd name="connsiteY26" fmla="*/ 2561431 h 3236686"/>
                <a:gd name="connsiteX27" fmla="*/ 196443 w 1107057"/>
                <a:gd name="connsiteY27" fmla="*/ 2452242 h 3236686"/>
                <a:gd name="connsiteX28" fmla="*/ 169050 w 1107057"/>
                <a:gd name="connsiteY28" fmla="*/ 2161306 h 3236686"/>
                <a:gd name="connsiteX29" fmla="*/ 168986 w 1107057"/>
                <a:gd name="connsiteY29" fmla="*/ 1846954 h 3236686"/>
                <a:gd name="connsiteX30" fmla="*/ 146532 w 1107057"/>
                <a:gd name="connsiteY30" fmla="*/ 1602979 h 3236686"/>
                <a:gd name="connsiteX31" fmla="*/ 97391 w 1107057"/>
                <a:gd name="connsiteY31" fmla="*/ 1281955 h 3236686"/>
                <a:gd name="connsiteX32" fmla="*/ 50366 w 1107057"/>
                <a:gd name="connsiteY32" fmla="*/ 1086736 h 3236686"/>
                <a:gd name="connsiteX33" fmla="*/ 4946 w 1107057"/>
                <a:gd name="connsiteY33" fmla="*/ 659346 h 3236686"/>
                <a:gd name="connsiteX34" fmla="*/ 125297 w 1107057"/>
                <a:gd name="connsiteY34" fmla="*/ 308940 h 3236686"/>
                <a:gd name="connsiteX35" fmla="*/ 179507 w 1107057"/>
                <a:gd name="connsiteY35" fmla="*/ 104483 h 3236686"/>
                <a:gd name="connsiteX0" fmla="*/ 179507 w 1107057"/>
                <a:gd name="connsiteY0" fmla="*/ 104483 h 3236686"/>
                <a:gd name="connsiteX1" fmla="*/ 385696 w 1107057"/>
                <a:gd name="connsiteY1" fmla="*/ 113657 h 3236686"/>
                <a:gd name="connsiteX2" fmla="*/ 589961 w 1107057"/>
                <a:gd name="connsiteY2" fmla="*/ 22367 h 3236686"/>
                <a:gd name="connsiteX3" fmla="*/ 676439 w 1107057"/>
                <a:gd name="connsiteY3" fmla="*/ 5366 h 3236686"/>
                <a:gd name="connsiteX4" fmla="*/ 840993 w 1107057"/>
                <a:gd name="connsiteY4" fmla="*/ 38982 h 3236686"/>
                <a:gd name="connsiteX5" fmla="*/ 1010871 w 1107057"/>
                <a:gd name="connsiteY5" fmla="*/ 90305 h 3236686"/>
                <a:gd name="connsiteX6" fmla="*/ 1061809 w 1107057"/>
                <a:gd name="connsiteY6" fmla="*/ 453478 h 3236686"/>
                <a:gd name="connsiteX7" fmla="*/ 1040831 w 1107057"/>
                <a:gd name="connsiteY7" fmla="*/ 1076087 h 3236686"/>
                <a:gd name="connsiteX8" fmla="*/ 929845 w 1107057"/>
                <a:gd name="connsiteY8" fmla="*/ 1387616 h 3236686"/>
                <a:gd name="connsiteX9" fmla="*/ 878395 w 1107057"/>
                <a:gd name="connsiteY9" fmla="*/ 1486733 h 3236686"/>
                <a:gd name="connsiteX10" fmla="*/ 813792 w 1107057"/>
                <a:gd name="connsiteY10" fmla="*/ 1615681 h 3236686"/>
                <a:gd name="connsiteX11" fmla="*/ 727377 w 1107057"/>
                <a:gd name="connsiteY11" fmla="*/ 1796529 h 3236686"/>
                <a:gd name="connsiteX12" fmla="*/ 713969 w 1107057"/>
                <a:gd name="connsiteY12" fmla="*/ 1889552 h 3236686"/>
                <a:gd name="connsiteX13" fmla="*/ 734755 w 1107057"/>
                <a:gd name="connsiteY13" fmla="*/ 2293975 h 3236686"/>
                <a:gd name="connsiteX14" fmla="*/ 722501 w 1107057"/>
                <a:gd name="connsiteY14" fmla="*/ 2703787 h 3236686"/>
                <a:gd name="connsiteX15" fmla="*/ 696455 w 1107057"/>
                <a:gd name="connsiteY15" fmla="*/ 3101666 h 3236686"/>
                <a:gd name="connsiteX16" fmla="*/ 707810 w 1107057"/>
                <a:gd name="connsiteY16" fmla="*/ 3201425 h 3236686"/>
                <a:gd name="connsiteX17" fmla="*/ 681828 w 1107057"/>
                <a:gd name="connsiteY17" fmla="*/ 3227087 h 3236686"/>
                <a:gd name="connsiteX18" fmla="*/ 655718 w 1107057"/>
                <a:gd name="connsiteY18" fmla="*/ 3228305 h 3236686"/>
                <a:gd name="connsiteX19" fmla="*/ 612863 w 1107057"/>
                <a:gd name="connsiteY19" fmla="*/ 3236196 h 3236686"/>
                <a:gd name="connsiteX20" fmla="*/ 419954 w 1107057"/>
                <a:gd name="connsiteY20" fmla="*/ 3206173 h 3236686"/>
                <a:gd name="connsiteX21" fmla="*/ 404365 w 1107057"/>
                <a:gd name="connsiteY21" fmla="*/ 3198410 h 3236686"/>
                <a:gd name="connsiteX22" fmla="*/ 340789 w 1107057"/>
                <a:gd name="connsiteY22" fmla="*/ 3190840 h 3236686"/>
                <a:gd name="connsiteX23" fmla="*/ 303259 w 1107057"/>
                <a:gd name="connsiteY23" fmla="*/ 3155171 h 3236686"/>
                <a:gd name="connsiteX24" fmla="*/ 282602 w 1107057"/>
                <a:gd name="connsiteY24" fmla="*/ 2991130 h 3236686"/>
                <a:gd name="connsiteX25" fmla="*/ 244302 w 1107057"/>
                <a:gd name="connsiteY25" fmla="*/ 2725150 h 3236686"/>
                <a:gd name="connsiteX26" fmla="*/ 222297 w 1107057"/>
                <a:gd name="connsiteY26" fmla="*/ 2561431 h 3236686"/>
                <a:gd name="connsiteX27" fmla="*/ 196443 w 1107057"/>
                <a:gd name="connsiteY27" fmla="*/ 2452242 h 3236686"/>
                <a:gd name="connsiteX28" fmla="*/ 169050 w 1107057"/>
                <a:gd name="connsiteY28" fmla="*/ 2161306 h 3236686"/>
                <a:gd name="connsiteX29" fmla="*/ 168986 w 1107057"/>
                <a:gd name="connsiteY29" fmla="*/ 1846954 h 3236686"/>
                <a:gd name="connsiteX30" fmla="*/ 146532 w 1107057"/>
                <a:gd name="connsiteY30" fmla="*/ 1602979 h 3236686"/>
                <a:gd name="connsiteX31" fmla="*/ 97391 w 1107057"/>
                <a:gd name="connsiteY31" fmla="*/ 1281955 h 3236686"/>
                <a:gd name="connsiteX32" fmla="*/ 50366 w 1107057"/>
                <a:gd name="connsiteY32" fmla="*/ 1086736 h 3236686"/>
                <a:gd name="connsiteX33" fmla="*/ 4946 w 1107057"/>
                <a:gd name="connsiteY33" fmla="*/ 659346 h 3236686"/>
                <a:gd name="connsiteX34" fmla="*/ 125297 w 1107057"/>
                <a:gd name="connsiteY34" fmla="*/ 308940 h 3236686"/>
                <a:gd name="connsiteX35" fmla="*/ 179507 w 1107057"/>
                <a:gd name="connsiteY35" fmla="*/ 104483 h 323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7057" h="3236686">
                  <a:moveTo>
                    <a:pt x="179507" y="104483"/>
                  </a:moveTo>
                  <a:cubicBezTo>
                    <a:pt x="203372" y="70097"/>
                    <a:pt x="320452" y="135469"/>
                    <a:pt x="385696" y="113657"/>
                  </a:cubicBezTo>
                  <a:cubicBezTo>
                    <a:pt x="457163" y="89728"/>
                    <a:pt x="526705" y="63874"/>
                    <a:pt x="589961" y="22367"/>
                  </a:cubicBezTo>
                  <a:cubicBezTo>
                    <a:pt x="616007" y="5302"/>
                    <a:pt x="638332" y="-7785"/>
                    <a:pt x="676439" y="5366"/>
                  </a:cubicBezTo>
                  <a:cubicBezTo>
                    <a:pt x="728596" y="23329"/>
                    <a:pt x="787297" y="20827"/>
                    <a:pt x="840993" y="38982"/>
                  </a:cubicBezTo>
                  <a:cubicBezTo>
                    <a:pt x="915090" y="64002"/>
                    <a:pt x="1004111" y="12323"/>
                    <a:pt x="1010871" y="90305"/>
                  </a:cubicBezTo>
                  <a:cubicBezTo>
                    <a:pt x="1027403" y="281013"/>
                    <a:pt x="1056816" y="289181"/>
                    <a:pt x="1061809" y="453478"/>
                  </a:cubicBezTo>
                  <a:cubicBezTo>
                    <a:pt x="1128208" y="669803"/>
                    <a:pt x="1121793" y="798110"/>
                    <a:pt x="1040831" y="1076087"/>
                  </a:cubicBezTo>
                  <a:cubicBezTo>
                    <a:pt x="998490" y="1178026"/>
                    <a:pt x="966541" y="1283687"/>
                    <a:pt x="929845" y="1387616"/>
                  </a:cubicBezTo>
                  <a:cubicBezTo>
                    <a:pt x="917656" y="1422259"/>
                    <a:pt x="904569" y="1457607"/>
                    <a:pt x="878395" y="1486733"/>
                  </a:cubicBezTo>
                  <a:cubicBezTo>
                    <a:pt x="845548" y="1523300"/>
                    <a:pt x="836695" y="1573276"/>
                    <a:pt x="813792" y="1615681"/>
                  </a:cubicBezTo>
                  <a:cubicBezTo>
                    <a:pt x="782036" y="1674510"/>
                    <a:pt x="750601" y="1733531"/>
                    <a:pt x="727377" y="1796529"/>
                  </a:cubicBezTo>
                  <a:cubicBezTo>
                    <a:pt x="716215" y="1826810"/>
                    <a:pt x="715316" y="1858245"/>
                    <a:pt x="713969" y="1889552"/>
                  </a:cubicBezTo>
                  <a:cubicBezTo>
                    <a:pt x="708067" y="2025044"/>
                    <a:pt x="724298" y="2159253"/>
                    <a:pt x="734755" y="2293975"/>
                  </a:cubicBezTo>
                  <a:cubicBezTo>
                    <a:pt x="745340" y="2430429"/>
                    <a:pt x="748420" y="2566948"/>
                    <a:pt x="722501" y="2703787"/>
                  </a:cubicBezTo>
                  <a:cubicBezTo>
                    <a:pt x="697674" y="2834532"/>
                    <a:pt x="690810" y="2968163"/>
                    <a:pt x="696455" y="3101666"/>
                  </a:cubicBezTo>
                  <a:cubicBezTo>
                    <a:pt x="697867" y="3135026"/>
                    <a:pt x="708837" y="3167360"/>
                    <a:pt x="707810" y="3201425"/>
                  </a:cubicBezTo>
                  <a:cubicBezTo>
                    <a:pt x="707233" y="3220671"/>
                    <a:pt x="701139" y="3227792"/>
                    <a:pt x="681828" y="3227087"/>
                  </a:cubicBezTo>
                  <a:cubicBezTo>
                    <a:pt x="658220" y="3226253"/>
                    <a:pt x="679391" y="3227792"/>
                    <a:pt x="655718" y="3228305"/>
                  </a:cubicBezTo>
                  <a:cubicBezTo>
                    <a:pt x="642438" y="3236261"/>
                    <a:pt x="628004" y="3237608"/>
                    <a:pt x="612863" y="3236196"/>
                  </a:cubicBezTo>
                  <a:cubicBezTo>
                    <a:pt x="547940" y="3230166"/>
                    <a:pt x="484364" y="3215411"/>
                    <a:pt x="419954" y="3206173"/>
                  </a:cubicBezTo>
                  <a:cubicBezTo>
                    <a:pt x="414052" y="3205339"/>
                    <a:pt x="408535" y="3203029"/>
                    <a:pt x="404365" y="3198410"/>
                  </a:cubicBezTo>
                  <a:cubicBezTo>
                    <a:pt x="366194" y="3194561"/>
                    <a:pt x="378768" y="3200463"/>
                    <a:pt x="340789" y="3190840"/>
                  </a:cubicBezTo>
                  <a:cubicBezTo>
                    <a:pt x="320901" y="3185836"/>
                    <a:pt x="308584" y="3177239"/>
                    <a:pt x="303259" y="3155171"/>
                  </a:cubicBezTo>
                  <a:cubicBezTo>
                    <a:pt x="290236" y="3101154"/>
                    <a:pt x="291647" y="3045596"/>
                    <a:pt x="282602" y="2991130"/>
                  </a:cubicBezTo>
                  <a:cubicBezTo>
                    <a:pt x="267975" y="2902791"/>
                    <a:pt x="256748" y="2813874"/>
                    <a:pt x="244302" y="2725150"/>
                  </a:cubicBezTo>
                  <a:cubicBezTo>
                    <a:pt x="236668" y="2670620"/>
                    <a:pt x="228456" y="2616153"/>
                    <a:pt x="222297" y="2561431"/>
                  </a:cubicBezTo>
                  <a:cubicBezTo>
                    <a:pt x="218063" y="2523837"/>
                    <a:pt x="199908" y="2490092"/>
                    <a:pt x="196443" y="2452242"/>
                  </a:cubicBezTo>
                  <a:cubicBezTo>
                    <a:pt x="187591" y="2355242"/>
                    <a:pt x="168793" y="2259268"/>
                    <a:pt x="169050" y="2161306"/>
                  </a:cubicBezTo>
                  <a:cubicBezTo>
                    <a:pt x="169371" y="2056543"/>
                    <a:pt x="167767" y="1951716"/>
                    <a:pt x="168986" y="1846954"/>
                  </a:cubicBezTo>
                  <a:cubicBezTo>
                    <a:pt x="169948" y="1764710"/>
                    <a:pt x="160197" y="1683876"/>
                    <a:pt x="146532" y="1602979"/>
                  </a:cubicBezTo>
                  <a:cubicBezTo>
                    <a:pt x="128505" y="1496291"/>
                    <a:pt x="107655" y="1389989"/>
                    <a:pt x="97391" y="1281955"/>
                  </a:cubicBezTo>
                  <a:cubicBezTo>
                    <a:pt x="91039" y="1214850"/>
                    <a:pt x="65506" y="1151916"/>
                    <a:pt x="50366" y="1086736"/>
                  </a:cubicBezTo>
                  <a:cubicBezTo>
                    <a:pt x="17648" y="946112"/>
                    <a:pt x="-12055" y="804140"/>
                    <a:pt x="4946" y="659346"/>
                  </a:cubicBezTo>
                  <a:cubicBezTo>
                    <a:pt x="19059" y="539443"/>
                    <a:pt x="68265" y="417937"/>
                    <a:pt x="125297" y="308940"/>
                  </a:cubicBezTo>
                  <a:cubicBezTo>
                    <a:pt x="161031" y="241002"/>
                    <a:pt x="152755" y="177041"/>
                    <a:pt x="179507" y="104483"/>
                  </a:cubicBezTo>
                  <a:close/>
                </a:path>
              </a:pathLst>
            </a:custGeom>
            <a:solidFill>
              <a:srgbClr val="183A6F"/>
            </a:solidFill>
            <a:ln w="6411" cap="flat">
              <a:noFill/>
              <a:prstDash val="solid"/>
              <a:miter/>
            </a:ln>
          </p:spPr>
          <p:txBody>
            <a:bodyPr rtlCol="0" anchor="ctr"/>
            <a:lstStyle/>
            <a:p>
              <a:endParaRPr lang="ko-KR" altLang="en-US"/>
            </a:p>
          </p:txBody>
        </p:sp>
        <p:sp>
          <p:nvSpPr>
            <p:cNvPr id="5" name="자유형: 도형 58">
              <a:extLst>
                <a:ext uri="{FF2B5EF4-FFF2-40B4-BE49-F238E27FC236}">
                  <a16:creationId xmlns:a16="http://schemas.microsoft.com/office/drawing/2014/main" id="{6822AC1B-6888-46F0-C777-5EB36F192FD3}"/>
                </a:ext>
              </a:extLst>
            </p:cNvPr>
            <p:cNvSpPr/>
            <p:nvPr/>
          </p:nvSpPr>
          <p:spPr>
            <a:xfrm>
              <a:off x="11094501" y="5749921"/>
              <a:ext cx="368825" cy="444514"/>
            </a:xfrm>
            <a:custGeom>
              <a:avLst/>
              <a:gdLst>
                <a:gd name="connsiteX0" fmla="*/ 96522 w 368825"/>
                <a:gd name="connsiteY0" fmla="*/ 823 h 444514"/>
                <a:gd name="connsiteX1" fmla="*/ 158835 w 368825"/>
                <a:gd name="connsiteY1" fmla="*/ 7181 h 444514"/>
                <a:gd name="connsiteX2" fmla="*/ 288108 w 368825"/>
                <a:gd name="connsiteY2" fmla="*/ 23566 h 444514"/>
                <a:gd name="connsiteX3" fmla="*/ 288988 w 368825"/>
                <a:gd name="connsiteY3" fmla="*/ 26893 h 444514"/>
                <a:gd name="connsiteX4" fmla="*/ 305031 w 368825"/>
                <a:gd name="connsiteY4" fmla="*/ 66364 h 444514"/>
                <a:gd name="connsiteX5" fmla="*/ 357317 w 368825"/>
                <a:gd name="connsiteY5" fmla="*/ 240439 h 444514"/>
                <a:gd name="connsiteX6" fmla="*/ 368713 w 368825"/>
                <a:gd name="connsiteY6" fmla="*/ 363646 h 444514"/>
                <a:gd name="connsiteX7" fmla="*/ 348561 w 368825"/>
                <a:gd name="connsiteY7" fmla="*/ 386488 h 444514"/>
                <a:gd name="connsiteX8" fmla="*/ 250054 w 368825"/>
                <a:gd name="connsiteY8" fmla="*/ 395242 h 444514"/>
                <a:gd name="connsiteX9" fmla="*/ 240370 w 368825"/>
                <a:gd name="connsiteY9" fmla="*/ 372499 h 444514"/>
                <a:gd name="connsiteX10" fmla="*/ 243794 w 368825"/>
                <a:gd name="connsiteY10" fmla="*/ 234862 h 444514"/>
                <a:gd name="connsiteX11" fmla="*/ 234794 w 368825"/>
                <a:gd name="connsiteY11" fmla="*/ 186294 h 444514"/>
                <a:gd name="connsiteX12" fmla="*/ 225452 w 368825"/>
                <a:gd name="connsiteY12" fmla="*/ 179105 h 444514"/>
                <a:gd name="connsiteX13" fmla="*/ 221442 w 368825"/>
                <a:gd name="connsiteY13" fmla="*/ 188593 h 444514"/>
                <a:gd name="connsiteX14" fmla="*/ 220855 w 368825"/>
                <a:gd name="connsiteY14" fmla="*/ 263231 h 444514"/>
                <a:gd name="connsiteX15" fmla="*/ 204078 w 368825"/>
                <a:gd name="connsiteY15" fmla="*/ 406003 h 444514"/>
                <a:gd name="connsiteX16" fmla="*/ 149347 w 368825"/>
                <a:gd name="connsiteY16" fmla="*/ 441757 h 444514"/>
                <a:gd name="connsiteX17" fmla="*/ 13813 w 368825"/>
                <a:gd name="connsiteY17" fmla="*/ 421067 h 444514"/>
                <a:gd name="connsiteX18" fmla="*/ 804 w 368825"/>
                <a:gd name="connsiteY18" fmla="*/ 403117 h 444514"/>
                <a:gd name="connsiteX19" fmla="*/ 43111 w 368825"/>
                <a:gd name="connsiteY19" fmla="*/ 228016 h 444514"/>
                <a:gd name="connsiteX20" fmla="*/ 59204 w 368825"/>
                <a:gd name="connsiteY20" fmla="*/ 152936 h 444514"/>
                <a:gd name="connsiteX21" fmla="*/ 96522 w 368825"/>
                <a:gd name="connsiteY21" fmla="*/ 823 h 44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8825" h="444514">
                  <a:moveTo>
                    <a:pt x="96522" y="823"/>
                  </a:moveTo>
                  <a:cubicBezTo>
                    <a:pt x="117799" y="-2111"/>
                    <a:pt x="138244" y="3464"/>
                    <a:pt x="158835" y="7181"/>
                  </a:cubicBezTo>
                  <a:cubicBezTo>
                    <a:pt x="201633" y="14959"/>
                    <a:pt x="244625" y="21268"/>
                    <a:pt x="288108" y="23566"/>
                  </a:cubicBezTo>
                  <a:cubicBezTo>
                    <a:pt x="288450" y="24643"/>
                    <a:pt x="288743" y="25767"/>
                    <a:pt x="288988" y="26893"/>
                  </a:cubicBezTo>
                  <a:cubicBezTo>
                    <a:pt x="285809" y="43425"/>
                    <a:pt x="298721" y="53941"/>
                    <a:pt x="305031" y="66364"/>
                  </a:cubicBezTo>
                  <a:cubicBezTo>
                    <a:pt x="332910" y="121438"/>
                    <a:pt x="344991" y="180816"/>
                    <a:pt x="357317" y="240439"/>
                  </a:cubicBezTo>
                  <a:cubicBezTo>
                    <a:pt x="365729" y="281182"/>
                    <a:pt x="364947" y="322560"/>
                    <a:pt x="368713" y="363646"/>
                  </a:cubicBezTo>
                  <a:cubicBezTo>
                    <a:pt x="369985" y="377733"/>
                    <a:pt x="360300" y="382477"/>
                    <a:pt x="348561" y="386488"/>
                  </a:cubicBezTo>
                  <a:cubicBezTo>
                    <a:pt x="316379" y="397493"/>
                    <a:pt x="282825" y="391721"/>
                    <a:pt x="250054" y="395242"/>
                  </a:cubicBezTo>
                  <a:cubicBezTo>
                    <a:pt x="235577" y="396808"/>
                    <a:pt x="239049" y="380814"/>
                    <a:pt x="240370" y="372499"/>
                  </a:cubicBezTo>
                  <a:cubicBezTo>
                    <a:pt x="247756" y="326718"/>
                    <a:pt x="242865" y="280741"/>
                    <a:pt x="243794" y="234862"/>
                  </a:cubicBezTo>
                  <a:cubicBezTo>
                    <a:pt x="244137" y="218282"/>
                    <a:pt x="239637" y="202142"/>
                    <a:pt x="234794" y="186294"/>
                  </a:cubicBezTo>
                  <a:cubicBezTo>
                    <a:pt x="233474" y="181892"/>
                    <a:pt x="231175" y="177441"/>
                    <a:pt x="225452" y="179105"/>
                  </a:cubicBezTo>
                  <a:cubicBezTo>
                    <a:pt x="220904" y="180376"/>
                    <a:pt x="221442" y="185022"/>
                    <a:pt x="221442" y="188593"/>
                  </a:cubicBezTo>
                  <a:cubicBezTo>
                    <a:pt x="221295" y="213488"/>
                    <a:pt x="223105" y="238531"/>
                    <a:pt x="220855" y="263231"/>
                  </a:cubicBezTo>
                  <a:cubicBezTo>
                    <a:pt x="216501" y="310920"/>
                    <a:pt x="219338" y="359244"/>
                    <a:pt x="204078" y="406003"/>
                  </a:cubicBezTo>
                  <a:cubicBezTo>
                    <a:pt x="192731" y="440681"/>
                    <a:pt x="183829" y="449876"/>
                    <a:pt x="149347" y="441757"/>
                  </a:cubicBezTo>
                  <a:cubicBezTo>
                    <a:pt x="104593" y="431289"/>
                    <a:pt x="59301" y="425519"/>
                    <a:pt x="13813" y="421067"/>
                  </a:cubicBezTo>
                  <a:cubicBezTo>
                    <a:pt x="804" y="419795"/>
                    <a:pt x="-1543" y="413340"/>
                    <a:pt x="804" y="403117"/>
                  </a:cubicBezTo>
                  <a:cubicBezTo>
                    <a:pt x="14303" y="344620"/>
                    <a:pt x="25015" y="285536"/>
                    <a:pt x="43111" y="228016"/>
                  </a:cubicBezTo>
                  <a:cubicBezTo>
                    <a:pt x="50741" y="203805"/>
                    <a:pt x="63361" y="179935"/>
                    <a:pt x="59204" y="152936"/>
                  </a:cubicBezTo>
                  <a:cubicBezTo>
                    <a:pt x="65269" y="100651"/>
                    <a:pt x="85224" y="51788"/>
                    <a:pt x="96522" y="823"/>
                  </a:cubicBezTo>
                  <a:close/>
                </a:path>
              </a:pathLst>
            </a:custGeom>
            <a:solidFill>
              <a:srgbClr val="E7C59C"/>
            </a:solidFill>
            <a:ln w="6411" cap="flat">
              <a:noFill/>
              <a:prstDash val="solid"/>
              <a:miter/>
            </a:ln>
          </p:spPr>
          <p:txBody>
            <a:bodyPr wrap="square" rtlCol="0" anchor="ctr">
              <a:noAutofit/>
            </a:bodyPr>
            <a:lstStyle/>
            <a:p>
              <a:endParaRPr lang="ko-KR" altLang="en-US"/>
            </a:p>
          </p:txBody>
        </p:sp>
        <p:grpSp>
          <p:nvGrpSpPr>
            <p:cNvPr id="7" name="그룹 59">
              <a:extLst>
                <a:ext uri="{FF2B5EF4-FFF2-40B4-BE49-F238E27FC236}">
                  <a16:creationId xmlns:a16="http://schemas.microsoft.com/office/drawing/2014/main" id="{D97FBD5F-7E0B-13C9-D394-429AA745C68D}"/>
                </a:ext>
              </a:extLst>
            </p:cNvPr>
            <p:cNvGrpSpPr/>
            <p:nvPr/>
          </p:nvGrpSpPr>
          <p:grpSpPr>
            <a:xfrm>
              <a:off x="10070321" y="1591096"/>
              <a:ext cx="1861761" cy="2180776"/>
              <a:chOff x="6382416" y="3715990"/>
              <a:chExt cx="3134372" cy="3671451"/>
            </a:xfrm>
          </p:grpSpPr>
          <p:sp>
            <p:nvSpPr>
              <p:cNvPr id="8" name="자유형: 도형 60">
                <a:extLst>
                  <a:ext uri="{FF2B5EF4-FFF2-40B4-BE49-F238E27FC236}">
                    <a16:creationId xmlns:a16="http://schemas.microsoft.com/office/drawing/2014/main" id="{4FE49CA9-E745-AD69-F717-F5D169E8E92F}"/>
                  </a:ext>
                </a:extLst>
              </p:cNvPr>
              <p:cNvSpPr/>
              <p:nvPr/>
            </p:nvSpPr>
            <p:spPr>
              <a:xfrm>
                <a:off x="7137558" y="3715990"/>
                <a:ext cx="2379230" cy="3671451"/>
              </a:xfrm>
              <a:custGeom>
                <a:avLst/>
                <a:gdLst>
                  <a:gd name="connsiteX0" fmla="*/ 2379168 w 2379229"/>
                  <a:gd name="connsiteY0" fmla="*/ 2192170 h 3142326"/>
                  <a:gd name="connsiteX1" fmla="*/ 2377894 w 2379229"/>
                  <a:gd name="connsiteY1" fmla="*/ 2142507 h 3142326"/>
                  <a:gd name="connsiteX2" fmla="*/ 2376993 w 2379229"/>
                  <a:gd name="connsiteY2" fmla="*/ 2092284 h 3142326"/>
                  <a:gd name="connsiteX3" fmla="*/ 2363194 w 2379229"/>
                  <a:gd name="connsiteY3" fmla="*/ 1890679 h 3142326"/>
                  <a:gd name="connsiteX4" fmla="*/ 2333421 w 2379229"/>
                  <a:gd name="connsiteY4" fmla="*/ 1653521 h 3142326"/>
                  <a:gd name="connsiteX5" fmla="*/ 2265577 w 2379229"/>
                  <a:gd name="connsiteY5" fmla="*/ 1442220 h 3142326"/>
                  <a:gd name="connsiteX6" fmla="*/ 2143439 w 2379229"/>
                  <a:gd name="connsiteY6" fmla="*/ 1310230 h 3142326"/>
                  <a:gd name="connsiteX7" fmla="*/ 1980154 w 2379229"/>
                  <a:gd name="connsiteY7" fmla="*/ 1241671 h 3142326"/>
                  <a:gd name="connsiteX8" fmla="*/ 1957435 w 2379229"/>
                  <a:gd name="connsiteY8" fmla="*/ 1224827 h 3142326"/>
                  <a:gd name="connsiteX9" fmla="*/ 1927942 w 2379229"/>
                  <a:gd name="connsiteY9" fmla="*/ 1178178 h 3142326"/>
                  <a:gd name="connsiteX10" fmla="*/ 1817117 w 2379229"/>
                  <a:gd name="connsiteY10" fmla="*/ 939870 h 3142326"/>
                  <a:gd name="connsiteX11" fmla="*/ 1692555 w 2379229"/>
                  <a:gd name="connsiteY11" fmla="*/ 451319 h 3142326"/>
                  <a:gd name="connsiteX12" fmla="*/ 1631828 w 2379229"/>
                  <a:gd name="connsiteY12" fmla="*/ 232839 h 3142326"/>
                  <a:gd name="connsiteX13" fmla="*/ 1564326 w 2379229"/>
                  <a:gd name="connsiteY13" fmla="*/ 101129 h 3142326"/>
                  <a:gd name="connsiteX14" fmla="*/ 1449678 w 2379229"/>
                  <a:gd name="connsiteY14" fmla="*/ 10318 h 3142326"/>
                  <a:gd name="connsiteX15" fmla="*/ 1394794 w 2379229"/>
                  <a:gd name="connsiteY15" fmla="*/ 0 h 3142326"/>
                  <a:gd name="connsiteX16" fmla="*/ 1345690 w 2379229"/>
                  <a:gd name="connsiteY16" fmla="*/ 0 h 3142326"/>
                  <a:gd name="connsiteX17" fmla="*/ 1337921 w 2379229"/>
                  <a:gd name="connsiteY17" fmla="*/ 2517 h 3142326"/>
                  <a:gd name="connsiteX18" fmla="*/ 1271848 w 2379229"/>
                  <a:gd name="connsiteY18" fmla="*/ 47861 h 3142326"/>
                  <a:gd name="connsiteX19" fmla="*/ 1248633 w 2379229"/>
                  <a:gd name="connsiteY19" fmla="*/ 90935 h 3142326"/>
                  <a:gd name="connsiteX20" fmla="*/ 1187346 w 2379229"/>
                  <a:gd name="connsiteY20" fmla="*/ 132704 h 3142326"/>
                  <a:gd name="connsiteX21" fmla="*/ 1066048 w 2379229"/>
                  <a:gd name="connsiteY21" fmla="*/ 135626 h 3142326"/>
                  <a:gd name="connsiteX22" fmla="*/ 903353 w 2379229"/>
                  <a:gd name="connsiteY22" fmla="*/ 186625 h 3142326"/>
                  <a:gd name="connsiteX23" fmla="*/ 683132 w 2379229"/>
                  <a:gd name="connsiteY23" fmla="*/ 459089 h 3142326"/>
                  <a:gd name="connsiteX24" fmla="*/ 668277 w 2379229"/>
                  <a:gd name="connsiteY24" fmla="*/ 618769 h 3142326"/>
                  <a:gd name="connsiteX25" fmla="*/ 676481 w 2379229"/>
                  <a:gd name="connsiteY25" fmla="*/ 614449 h 3142326"/>
                  <a:gd name="connsiteX26" fmla="*/ 728506 w 2379229"/>
                  <a:gd name="connsiteY26" fmla="*/ 587287 h 3142326"/>
                  <a:gd name="connsiteX27" fmla="*/ 814158 w 2379229"/>
                  <a:gd name="connsiteY27" fmla="*/ 586044 h 3142326"/>
                  <a:gd name="connsiteX28" fmla="*/ 1073911 w 2379229"/>
                  <a:gd name="connsiteY28" fmla="*/ 641674 h 3142326"/>
                  <a:gd name="connsiteX29" fmla="*/ 1242759 w 2379229"/>
                  <a:gd name="connsiteY29" fmla="*/ 704732 h 3142326"/>
                  <a:gd name="connsiteX30" fmla="*/ 1282881 w 2379229"/>
                  <a:gd name="connsiteY30" fmla="*/ 715205 h 3142326"/>
                  <a:gd name="connsiteX31" fmla="*/ 1316570 w 2379229"/>
                  <a:gd name="connsiteY31" fmla="*/ 697117 h 3142326"/>
                  <a:gd name="connsiteX32" fmla="*/ 1349668 w 2379229"/>
                  <a:gd name="connsiteY32" fmla="*/ 642606 h 3142326"/>
                  <a:gd name="connsiteX33" fmla="*/ 1401476 w 2379229"/>
                  <a:gd name="connsiteY33" fmla="*/ 601396 h 3142326"/>
                  <a:gd name="connsiteX34" fmla="*/ 1460431 w 2379229"/>
                  <a:gd name="connsiteY34" fmla="*/ 632754 h 3142326"/>
                  <a:gd name="connsiteX35" fmla="*/ 1462576 w 2379229"/>
                  <a:gd name="connsiteY35" fmla="*/ 643569 h 3142326"/>
                  <a:gd name="connsiteX36" fmla="*/ 1467268 w 2379229"/>
                  <a:gd name="connsiteY36" fmla="*/ 734038 h 3142326"/>
                  <a:gd name="connsiteX37" fmla="*/ 1482590 w 2379229"/>
                  <a:gd name="connsiteY37" fmla="*/ 835540 h 3142326"/>
                  <a:gd name="connsiteX38" fmla="*/ 1548787 w 2379229"/>
                  <a:gd name="connsiteY38" fmla="*/ 962371 h 3142326"/>
                  <a:gd name="connsiteX39" fmla="*/ 1558639 w 2379229"/>
                  <a:gd name="connsiteY39" fmla="*/ 990869 h 3142326"/>
                  <a:gd name="connsiteX40" fmla="*/ 1569547 w 2379229"/>
                  <a:gd name="connsiteY40" fmla="*/ 1087088 h 3142326"/>
                  <a:gd name="connsiteX41" fmla="*/ 1590525 w 2379229"/>
                  <a:gd name="connsiteY41" fmla="*/ 1268523 h 3142326"/>
                  <a:gd name="connsiteX42" fmla="*/ 1604666 w 2379229"/>
                  <a:gd name="connsiteY42" fmla="*/ 1376613 h 3142326"/>
                  <a:gd name="connsiteX43" fmla="*/ 1598295 w 2379229"/>
                  <a:gd name="connsiteY43" fmla="*/ 1389946 h 3142326"/>
                  <a:gd name="connsiteX44" fmla="*/ 1593229 w 2379229"/>
                  <a:gd name="connsiteY44" fmla="*/ 1395260 h 3142326"/>
                  <a:gd name="connsiteX45" fmla="*/ 1406106 w 2379229"/>
                  <a:gd name="connsiteY45" fmla="*/ 1670987 h 3142326"/>
                  <a:gd name="connsiteX46" fmla="*/ 1307309 w 2379229"/>
                  <a:gd name="connsiteY46" fmla="*/ 1858638 h 3142326"/>
                  <a:gd name="connsiteX47" fmla="*/ 1235331 w 2379229"/>
                  <a:gd name="connsiteY47" fmla="*/ 2011232 h 3142326"/>
                  <a:gd name="connsiteX48" fmla="*/ 1230576 w 2379229"/>
                  <a:gd name="connsiteY48" fmla="*/ 1993020 h 3142326"/>
                  <a:gd name="connsiteX49" fmla="*/ 1179328 w 2379229"/>
                  <a:gd name="connsiteY49" fmla="*/ 1733237 h 3142326"/>
                  <a:gd name="connsiteX50" fmla="*/ 1167332 w 2379229"/>
                  <a:gd name="connsiteY50" fmla="*/ 1617563 h 3142326"/>
                  <a:gd name="connsiteX51" fmla="*/ 1182156 w 2379229"/>
                  <a:gd name="connsiteY51" fmla="*/ 1453190 h 3142326"/>
                  <a:gd name="connsiteX52" fmla="*/ 1190827 w 2379229"/>
                  <a:gd name="connsiteY52" fmla="*/ 1425220 h 3142326"/>
                  <a:gd name="connsiteX53" fmla="*/ 1231819 w 2379229"/>
                  <a:gd name="connsiteY53" fmla="*/ 1302088 h 3142326"/>
                  <a:gd name="connsiteX54" fmla="*/ 1233094 w 2379229"/>
                  <a:gd name="connsiteY54" fmla="*/ 1271600 h 3142326"/>
                  <a:gd name="connsiteX55" fmla="*/ 1208977 w 2379229"/>
                  <a:gd name="connsiteY55" fmla="*/ 1251275 h 3142326"/>
                  <a:gd name="connsiteX56" fmla="*/ 1181628 w 2379229"/>
                  <a:gd name="connsiteY56" fmla="*/ 1257739 h 3142326"/>
                  <a:gd name="connsiteX57" fmla="*/ 1115151 w 2379229"/>
                  <a:gd name="connsiteY57" fmla="*/ 1286113 h 3142326"/>
                  <a:gd name="connsiteX58" fmla="*/ 1046189 w 2379229"/>
                  <a:gd name="connsiteY58" fmla="*/ 1305164 h 3142326"/>
                  <a:gd name="connsiteX59" fmla="*/ 1017690 w 2379229"/>
                  <a:gd name="connsiteY59" fmla="*/ 1289066 h 3142326"/>
                  <a:gd name="connsiteX60" fmla="*/ 1004513 w 2379229"/>
                  <a:gd name="connsiteY60" fmla="*/ 1260163 h 3142326"/>
                  <a:gd name="connsiteX61" fmla="*/ 992672 w 2379229"/>
                  <a:gd name="connsiteY61" fmla="*/ 1251212 h 3142326"/>
                  <a:gd name="connsiteX62" fmla="*/ 802566 w 2379229"/>
                  <a:gd name="connsiteY62" fmla="*/ 1297705 h 3142326"/>
                  <a:gd name="connsiteX63" fmla="*/ 612305 w 2379229"/>
                  <a:gd name="connsiteY63" fmla="*/ 1496824 h 3142326"/>
                  <a:gd name="connsiteX64" fmla="*/ 590270 w 2379229"/>
                  <a:gd name="connsiteY64" fmla="*/ 1627011 h 3142326"/>
                  <a:gd name="connsiteX65" fmla="*/ 567148 w 2379229"/>
                  <a:gd name="connsiteY65" fmla="*/ 2103473 h 3142326"/>
                  <a:gd name="connsiteX66" fmla="*/ 557234 w 2379229"/>
                  <a:gd name="connsiteY66" fmla="*/ 2305544 h 3142326"/>
                  <a:gd name="connsiteX67" fmla="*/ 540638 w 2379229"/>
                  <a:gd name="connsiteY67" fmla="*/ 2509790 h 3142326"/>
                  <a:gd name="connsiteX68" fmla="*/ 530755 w 2379229"/>
                  <a:gd name="connsiteY68" fmla="*/ 2520823 h 3142326"/>
                  <a:gd name="connsiteX69" fmla="*/ 327099 w 2379229"/>
                  <a:gd name="connsiteY69" fmla="*/ 2567596 h 3142326"/>
                  <a:gd name="connsiteX70" fmla="*/ 334092 w 2379229"/>
                  <a:gd name="connsiteY70" fmla="*/ 2573377 h 3142326"/>
                  <a:gd name="connsiteX71" fmla="*/ 335086 w 2379229"/>
                  <a:gd name="connsiteY71" fmla="*/ 2572910 h 3142326"/>
                  <a:gd name="connsiteX72" fmla="*/ 334434 w 2379229"/>
                  <a:gd name="connsiteY72" fmla="*/ 2573998 h 3142326"/>
                  <a:gd name="connsiteX73" fmla="*/ 235698 w 2379229"/>
                  <a:gd name="connsiteY73" fmla="*/ 2689454 h 3142326"/>
                  <a:gd name="connsiteX74" fmla="*/ 182772 w 2379229"/>
                  <a:gd name="connsiteY74" fmla="*/ 2728115 h 3142326"/>
                  <a:gd name="connsiteX75" fmla="*/ 150978 w 2379229"/>
                  <a:gd name="connsiteY75" fmla="*/ 2725567 h 3142326"/>
                  <a:gd name="connsiteX76" fmla="*/ 94851 w 2379229"/>
                  <a:gd name="connsiteY76" fmla="*/ 2697907 h 3142326"/>
                  <a:gd name="connsiteX77" fmla="*/ 14358 w 2379229"/>
                  <a:gd name="connsiteY77" fmla="*/ 2658593 h 3142326"/>
                  <a:gd name="connsiteX78" fmla="*/ 0 w 2379229"/>
                  <a:gd name="connsiteY78" fmla="*/ 2658282 h 3142326"/>
                  <a:gd name="connsiteX79" fmla="*/ 27411 w 2379229"/>
                  <a:gd name="connsiteY79" fmla="*/ 2682803 h 3142326"/>
                  <a:gd name="connsiteX80" fmla="*/ 216864 w 2379229"/>
                  <a:gd name="connsiteY80" fmla="*/ 2823868 h 3142326"/>
                  <a:gd name="connsiteX81" fmla="*/ 498496 w 2379229"/>
                  <a:gd name="connsiteY81" fmla="*/ 2898797 h 3142326"/>
                  <a:gd name="connsiteX82" fmla="*/ 710636 w 2379229"/>
                  <a:gd name="connsiteY82" fmla="*/ 2901656 h 3142326"/>
                  <a:gd name="connsiteX83" fmla="*/ 720737 w 2379229"/>
                  <a:gd name="connsiteY83" fmla="*/ 2912845 h 3142326"/>
                  <a:gd name="connsiteX84" fmla="*/ 695719 w 2379229"/>
                  <a:gd name="connsiteY84" fmla="*/ 3127223 h 3142326"/>
                  <a:gd name="connsiteX85" fmla="*/ 709269 w 2379229"/>
                  <a:gd name="connsiteY85" fmla="*/ 3141767 h 3142326"/>
                  <a:gd name="connsiteX86" fmla="*/ 1270046 w 2379229"/>
                  <a:gd name="connsiteY86" fmla="*/ 3141861 h 3142326"/>
                  <a:gd name="connsiteX87" fmla="*/ 1978071 w 2379229"/>
                  <a:gd name="connsiteY87" fmla="*/ 3142327 h 3142326"/>
                  <a:gd name="connsiteX88" fmla="*/ 1987209 w 2379229"/>
                  <a:gd name="connsiteY88" fmla="*/ 3131916 h 3142326"/>
                  <a:gd name="connsiteX89" fmla="*/ 1949324 w 2379229"/>
                  <a:gd name="connsiteY89" fmla="*/ 2907095 h 3142326"/>
                  <a:gd name="connsiteX90" fmla="*/ 1961755 w 2379229"/>
                  <a:gd name="connsiteY90" fmla="*/ 2894229 h 3142326"/>
                  <a:gd name="connsiteX91" fmla="*/ 2152576 w 2379229"/>
                  <a:gd name="connsiteY91" fmla="*/ 2889443 h 3142326"/>
                  <a:gd name="connsiteX92" fmla="*/ 2283074 w 2379229"/>
                  <a:gd name="connsiteY92" fmla="*/ 2816284 h 3142326"/>
                  <a:gd name="connsiteX93" fmla="*/ 2349519 w 2379229"/>
                  <a:gd name="connsiteY93" fmla="*/ 2654677 h 3142326"/>
                  <a:gd name="connsiteX94" fmla="*/ 2377210 w 2379229"/>
                  <a:gd name="connsiteY94" fmla="*/ 2361827 h 3142326"/>
                  <a:gd name="connsiteX95" fmla="*/ 2379230 w 2379229"/>
                  <a:gd name="connsiteY95" fmla="*/ 2312412 h 3142326"/>
                  <a:gd name="connsiteX96" fmla="*/ 2379168 w 2379229"/>
                  <a:gd name="connsiteY96" fmla="*/ 2192170 h 3142326"/>
                  <a:gd name="connsiteX0" fmla="*/ 2379168 w 2379231"/>
                  <a:gd name="connsiteY0" fmla="*/ 2192170 h 3391009"/>
                  <a:gd name="connsiteX1" fmla="*/ 2377894 w 2379231"/>
                  <a:gd name="connsiteY1" fmla="*/ 2142507 h 3391009"/>
                  <a:gd name="connsiteX2" fmla="*/ 2376993 w 2379231"/>
                  <a:gd name="connsiteY2" fmla="*/ 2092284 h 3391009"/>
                  <a:gd name="connsiteX3" fmla="*/ 2363194 w 2379231"/>
                  <a:gd name="connsiteY3" fmla="*/ 1890679 h 3391009"/>
                  <a:gd name="connsiteX4" fmla="*/ 2333421 w 2379231"/>
                  <a:gd name="connsiteY4" fmla="*/ 1653521 h 3391009"/>
                  <a:gd name="connsiteX5" fmla="*/ 2265577 w 2379231"/>
                  <a:gd name="connsiteY5" fmla="*/ 1442220 h 3391009"/>
                  <a:gd name="connsiteX6" fmla="*/ 2143439 w 2379231"/>
                  <a:gd name="connsiteY6" fmla="*/ 1310230 h 3391009"/>
                  <a:gd name="connsiteX7" fmla="*/ 1980154 w 2379231"/>
                  <a:gd name="connsiteY7" fmla="*/ 1241671 h 3391009"/>
                  <a:gd name="connsiteX8" fmla="*/ 1957435 w 2379231"/>
                  <a:gd name="connsiteY8" fmla="*/ 1224827 h 3391009"/>
                  <a:gd name="connsiteX9" fmla="*/ 1927942 w 2379231"/>
                  <a:gd name="connsiteY9" fmla="*/ 1178178 h 3391009"/>
                  <a:gd name="connsiteX10" fmla="*/ 1817117 w 2379231"/>
                  <a:gd name="connsiteY10" fmla="*/ 939870 h 3391009"/>
                  <a:gd name="connsiteX11" fmla="*/ 1692555 w 2379231"/>
                  <a:gd name="connsiteY11" fmla="*/ 451319 h 3391009"/>
                  <a:gd name="connsiteX12" fmla="*/ 1631828 w 2379231"/>
                  <a:gd name="connsiteY12" fmla="*/ 232839 h 3391009"/>
                  <a:gd name="connsiteX13" fmla="*/ 1564326 w 2379231"/>
                  <a:gd name="connsiteY13" fmla="*/ 101129 h 3391009"/>
                  <a:gd name="connsiteX14" fmla="*/ 1449678 w 2379231"/>
                  <a:gd name="connsiteY14" fmla="*/ 10318 h 3391009"/>
                  <a:gd name="connsiteX15" fmla="*/ 1394794 w 2379231"/>
                  <a:gd name="connsiteY15" fmla="*/ 0 h 3391009"/>
                  <a:gd name="connsiteX16" fmla="*/ 1345690 w 2379231"/>
                  <a:gd name="connsiteY16" fmla="*/ 0 h 3391009"/>
                  <a:gd name="connsiteX17" fmla="*/ 1337921 w 2379231"/>
                  <a:gd name="connsiteY17" fmla="*/ 2517 h 3391009"/>
                  <a:gd name="connsiteX18" fmla="*/ 1271848 w 2379231"/>
                  <a:gd name="connsiteY18" fmla="*/ 47861 h 3391009"/>
                  <a:gd name="connsiteX19" fmla="*/ 1248633 w 2379231"/>
                  <a:gd name="connsiteY19" fmla="*/ 90935 h 3391009"/>
                  <a:gd name="connsiteX20" fmla="*/ 1187346 w 2379231"/>
                  <a:gd name="connsiteY20" fmla="*/ 132704 h 3391009"/>
                  <a:gd name="connsiteX21" fmla="*/ 1066048 w 2379231"/>
                  <a:gd name="connsiteY21" fmla="*/ 135626 h 3391009"/>
                  <a:gd name="connsiteX22" fmla="*/ 903353 w 2379231"/>
                  <a:gd name="connsiteY22" fmla="*/ 186625 h 3391009"/>
                  <a:gd name="connsiteX23" fmla="*/ 683132 w 2379231"/>
                  <a:gd name="connsiteY23" fmla="*/ 459089 h 3391009"/>
                  <a:gd name="connsiteX24" fmla="*/ 668277 w 2379231"/>
                  <a:gd name="connsiteY24" fmla="*/ 618769 h 3391009"/>
                  <a:gd name="connsiteX25" fmla="*/ 676481 w 2379231"/>
                  <a:gd name="connsiteY25" fmla="*/ 614449 h 3391009"/>
                  <a:gd name="connsiteX26" fmla="*/ 728506 w 2379231"/>
                  <a:gd name="connsiteY26" fmla="*/ 587287 h 3391009"/>
                  <a:gd name="connsiteX27" fmla="*/ 814158 w 2379231"/>
                  <a:gd name="connsiteY27" fmla="*/ 586044 h 3391009"/>
                  <a:gd name="connsiteX28" fmla="*/ 1073911 w 2379231"/>
                  <a:gd name="connsiteY28" fmla="*/ 641674 h 3391009"/>
                  <a:gd name="connsiteX29" fmla="*/ 1242759 w 2379231"/>
                  <a:gd name="connsiteY29" fmla="*/ 704732 h 3391009"/>
                  <a:gd name="connsiteX30" fmla="*/ 1282881 w 2379231"/>
                  <a:gd name="connsiteY30" fmla="*/ 715205 h 3391009"/>
                  <a:gd name="connsiteX31" fmla="*/ 1316570 w 2379231"/>
                  <a:gd name="connsiteY31" fmla="*/ 697117 h 3391009"/>
                  <a:gd name="connsiteX32" fmla="*/ 1349668 w 2379231"/>
                  <a:gd name="connsiteY32" fmla="*/ 642606 h 3391009"/>
                  <a:gd name="connsiteX33" fmla="*/ 1401476 w 2379231"/>
                  <a:gd name="connsiteY33" fmla="*/ 601396 h 3391009"/>
                  <a:gd name="connsiteX34" fmla="*/ 1460431 w 2379231"/>
                  <a:gd name="connsiteY34" fmla="*/ 632754 h 3391009"/>
                  <a:gd name="connsiteX35" fmla="*/ 1462576 w 2379231"/>
                  <a:gd name="connsiteY35" fmla="*/ 643569 h 3391009"/>
                  <a:gd name="connsiteX36" fmla="*/ 1467268 w 2379231"/>
                  <a:gd name="connsiteY36" fmla="*/ 734038 h 3391009"/>
                  <a:gd name="connsiteX37" fmla="*/ 1482590 w 2379231"/>
                  <a:gd name="connsiteY37" fmla="*/ 835540 h 3391009"/>
                  <a:gd name="connsiteX38" fmla="*/ 1548787 w 2379231"/>
                  <a:gd name="connsiteY38" fmla="*/ 962371 h 3391009"/>
                  <a:gd name="connsiteX39" fmla="*/ 1558639 w 2379231"/>
                  <a:gd name="connsiteY39" fmla="*/ 990869 h 3391009"/>
                  <a:gd name="connsiteX40" fmla="*/ 1569547 w 2379231"/>
                  <a:gd name="connsiteY40" fmla="*/ 1087088 h 3391009"/>
                  <a:gd name="connsiteX41" fmla="*/ 1590525 w 2379231"/>
                  <a:gd name="connsiteY41" fmla="*/ 1268523 h 3391009"/>
                  <a:gd name="connsiteX42" fmla="*/ 1604666 w 2379231"/>
                  <a:gd name="connsiteY42" fmla="*/ 1376613 h 3391009"/>
                  <a:gd name="connsiteX43" fmla="*/ 1598295 w 2379231"/>
                  <a:gd name="connsiteY43" fmla="*/ 1389946 h 3391009"/>
                  <a:gd name="connsiteX44" fmla="*/ 1593229 w 2379231"/>
                  <a:gd name="connsiteY44" fmla="*/ 1395260 h 3391009"/>
                  <a:gd name="connsiteX45" fmla="*/ 1406106 w 2379231"/>
                  <a:gd name="connsiteY45" fmla="*/ 1670987 h 3391009"/>
                  <a:gd name="connsiteX46" fmla="*/ 1307309 w 2379231"/>
                  <a:gd name="connsiteY46" fmla="*/ 1858638 h 3391009"/>
                  <a:gd name="connsiteX47" fmla="*/ 1235331 w 2379231"/>
                  <a:gd name="connsiteY47" fmla="*/ 2011232 h 3391009"/>
                  <a:gd name="connsiteX48" fmla="*/ 1230576 w 2379231"/>
                  <a:gd name="connsiteY48" fmla="*/ 1993020 h 3391009"/>
                  <a:gd name="connsiteX49" fmla="*/ 1179328 w 2379231"/>
                  <a:gd name="connsiteY49" fmla="*/ 1733237 h 3391009"/>
                  <a:gd name="connsiteX50" fmla="*/ 1167332 w 2379231"/>
                  <a:gd name="connsiteY50" fmla="*/ 1617563 h 3391009"/>
                  <a:gd name="connsiteX51" fmla="*/ 1182156 w 2379231"/>
                  <a:gd name="connsiteY51" fmla="*/ 1453190 h 3391009"/>
                  <a:gd name="connsiteX52" fmla="*/ 1190827 w 2379231"/>
                  <a:gd name="connsiteY52" fmla="*/ 1425220 h 3391009"/>
                  <a:gd name="connsiteX53" fmla="*/ 1231819 w 2379231"/>
                  <a:gd name="connsiteY53" fmla="*/ 1302088 h 3391009"/>
                  <a:gd name="connsiteX54" fmla="*/ 1233094 w 2379231"/>
                  <a:gd name="connsiteY54" fmla="*/ 1271600 h 3391009"/>
                  <a:gd name="connsiteX55" fmla="*/ 1208977 w 2379231"/>
                  <a:gd name="connsiteY55" fmla="*/ 1251275 h 3391009"/>
                  <a:gd name="connsiteX56" fmla="*/ 1181628 w 2379231"/>
                  <a:gd name="connsiteY56" fmla="*/ 1257739 h 3391009"/>
                  <a:gd name="connsiteX57" fmla="*/ 1115151 w 2379231"/>
                  <a:gd name="connsiteY57" fmla="*/ 1286113 h 3391009"/>
                  <a:gd name="connsiteX58" fmla="*/ 1046189 w 2379231"/>
                  <a:gd name="connsiteY58" fmla="*/ 1305164 h 3391009"/>
                  <a:gd name="connsiteX59" fmla="*/ 1017690 w 2379231"/>
                  <a:gd name="connsiteY59" fmla="*/ 1289066 h 3391009"/>
                  <a:gd name="connsiteX60" fmla="*/ 1004513 w 2379231"/>
                  <a:gd name="connsiteY60" fmla="*/ 1260163 h 3391009"/>
                  <a:gd name="connsiteX61" fmla="*/ 992672 w 2379231"/>
                  <a:gd name="connsiteY61" fmla="*/ 1251212 h 3391009"/>
                  <a:gd name="connsiteX62" fmla="*/ 802566 w 2379231"/>
                  <a:gd name="connsiteY62" fmla="*/ 1297705 h 3391009"/>
                  <a:gd name="connsiteX63" fmla="*/ 612305 w 2379231"/>
                  <a:gd name="connsiteY63" fmla="*/ 1496824 h 3391009"/>
                  <a:gd name="connsiteX64" fmla="*/ 590270 w 2379231"/>
                  <a:gd name="connsiteY64" fmla="*/ 1627011 h 3391009"/>
                  <a:gd name="connsiteX65" fmla="*/ 567148 w 2379231"/>
                  <a:gd name="connsiteY65" fmla="*/ 2103473 h 3391009"/>
                  <a:gd name="connsiteX66" fmla="*/ 557234 w 2379231"/>
                  <a:gd name="connsiteY66" fmla="*/ 2305544 h 3391009"/>
                  <a:gd name="connsiteX67" fmla="*/ 540638 w 2379231"/>
                  <a:gd name="connsiteY67" fmla="*/ 2509790 h 3391009"/>
                  <a:gd name="connsiteX68" fmla="*/ 530755 w 2379231"/>
                  <a:gd name="connsiteY68" fmla="*/ 2520823 h 3391009"/>
                  <a:gd name="connsiteX69" fmla="*/ 327099 w 2379231"/>
                  <a:gd name="connsiteY69" fmla="*/ 2567596 h 3391009"/>
                  <a:gd name="connsiteX70" fmla="*/ 334092 w 2379231"/>
                  <a:gd name="connsiteY70" fmla="*/ 2573377 h 3391009"/>
                  <a:gd name="connsiteX71" fmla="*/ 335086 w 2379231"/>
                  <a:gd name="connsiteY71" fmla="*/ 2572910 h 3391009"/>
                  <a:gd name="connsiteX72" fmla="*/ 334434 w 2379231"/>
                  <a:gd name="connsiteY72" fmla="*/ 2573998 h 3391009"/>
                  <a:gd name="connsiteX73" fmla="*/ 235698 w 2379231"/>
                  <a:gd name="connsiteY73" fmla="*/ 2689454 h 3391009"/>
                  <a:gd name="connsiteX74" fmla="*/ 182772 w 2379231"/>
                  <a:gd name="connsiteY74" fmla="*/ 2728115 h 3391009"/>
                  <a:gd name="connsiteX75" fmla="*/ 150978 w 2379231"/>
                  <a:gd name="connsiteY75" fmla="*/ 2725567 h 3391009"/>
                  <a:gd name="connsiteX76" fmla="*/ 94851 w 2379231"/>
                  <a:gd name="connsiteY76" fmla="*/ 2697907 h 3391009"/>
                  <a:gd name="connsiteX77" fmla="*/ 14358 w 2379231"/>
                  <a:gd name="connsiteY77" fmla="*/ 2658593 h 3391009"/>
                  <a:gd name="connsiteX78" fmla="*/ 0 w 2379231"/>
                  <a:gd name="connsiteY78" fmla="*/ 2658282 h 3391009"/>
                  <a:gd name="connsiteX79" fmla="*/ 27411 w 2379231"/>
                  <a:gd name="connsiteY79" fmla="*/ 2682803 h 3391009"/>
                  <a:gd name="connsiteX80" fmla="*/ 216864 w 2379231"/>
                  <a:gd name="connsiteY80" fmla="*/ 2823868 h 3391009"/>
                  <a:gd name="connsiteX81" fmla="*/ 498496 w 2379231"/>
                  <a:gd name="connsiteY81" fmla="*/ 2898797 h 3391009"/>
                  <a:gd name="connsiteX82" fmla="*/ 710636 w 2379231"/>
                  <a:gd name="connsiteY82" fmla="*/ 2901656 h 3391009"/>
                  <a:gd name="connsiteX83" fmla="*/ 720737 w 2379231"/>
                  <a:gd name="connsiteY83" fmla="*/ 2912845 h 3391009"/>
                  <a:gd name="connsiteX84" fmla="*/ 695719 w 2379231"/>
                  <a:gd name="connsiteY84" fmla="*/ 3127223 h 3391009"/>
                  <a:gd name="connsiteX85" fmla="*/ 694607 w 2379231"/>
                  <a:gd name="connsiteY85" fmla="*/ 3391009 h 3391009"/>
                  <a:gd name="connsiteX86" fmla="*/ 1270046 w 2379231"/>
                  <a:gd name="connsiteY86" fmla="*/ 3141861 h 3391009"/>
                  <a:gd name="connsiteX87" fmla="*/ 1978071 w 2379231"/>
                  <a:gd name="connsiteY87" fmla="*/ 3142327 h 3391009"/>
                  <a:gd name="connsiteX88" fmla="*/ 1987209 w 2379231"/>
                  <a:gd name="connsiteY88" fmla="*/ 3131916 h 3391009"/>
                  <a:gd name="connsiteX89" fmla="*/ 1949324 w 2379231"/>
                  <a:gd name="connsiteY89" fmla="*/ 2907095 h 3391009"/>
                  <a:gd name="connsiteX90" fmla="*/ 1961755 w 2379231"/>
                  <a:gd name="connsiteY90" fmla="*/ 2894229 h 3391009"/>
                  <a:gd name="connsiteX91" fmla="*/ 2152576 w 2379231"/>
                  <a:gd name="connsiteY91" fmla="*/ 2889443 h 3391009"/>
                  <a:gd name="connsiteX92" fmla="*/ 2283074 w 2379231"/>
                  <a:gd name="connsiteY92" fmla="*/ 2816284 h 3391009"/>
                  <a:gd name="connsiteX93" fmla="*/ 2349519 w 2379231"/>
                  <a:gd name="connsiteY93" fmla="*/ 2654677 h 3391009"/>
                  <a:gd name="connsiteX94" fmla="*/ 2377210 w 2379231"/>
                  <a:gd name="connsiteY94" fmla="*/ 2361827 h 3391009"/>
                  <a:gd name="connsiteX95" fmla="*/ 2379230 w 2379231"/>
                  <a:gd name="connsiteY95" fmla="*/ 2312412 h 3391009"/>
                  <a:gd name="connsiteX96" fmla="*/ 2379168 w 2379231"/>
                  <a:gd name="connsiteY96" fmla="*/ 2192170 h 3391009"/>
                  <a:gd name="connsiteX0" fmla="*/ 2379168 w 2379229"/>
                  <a:gd name="connsiteY0" fmla="*/ 2192170 h 3453566"/>
                  <a:gd name="connsiteX1" fmla="*/ 2377894 w 2379229"/>
                  <a:gd name="connsiteY1" fmla="*/ 2142507 h 3453566"/>
                  <a:gd name="connsiteX2" fmla="*/ 2376993 w 2379229"/>
                  <a:gd name="connsiteY2" fmla="*/ 2092284 h 3453566"/>
                  <a:gd name="connsiteX3" fmla="*/ 2363194 w 2379229"/>
                  <a:gd name="connsiteY3" fmla="*/ 1890679 h 3453566"/>
                  <a:gd name="connsiteX4" fmla="*/ 2333421 w 2379229"/>
                  <a:gd name="connsiteY4" fmla="*/ 1653521 h 3453566"/>
                  <a:gd name="connsiteX5" fmla="*/ 2265577 w 2379229"/>
                  <a:gd name="connsiteY5" fmla="*/ 1442220 h 3453566"/>
                  <a:gd name="connsiteX6" fmla="*/ 2143439 w 2379229"/>
                  <a:gd name="connsiteY6" fmla="*/ 1310230 h 3453566"/>
                  <a:gd name="connsiteX7" fmla="*/ 1980154 w 2379229"/>
                  <a:gd name="connsiteY7" fmla="*/ 1241671 h 3453566"/>
                  <a:gd name="connsiteX8" fmla="*/ 1957435 w 2379229"/>
                  <a:gd name="connsiteY8" fmla="*/ 1224827 h 3453566"/>
                  <a:gd name="connsiteX9" fmla="*/ 1927942 w 2379229"/>
                  <a:gd name="connsiteY9" fmla="*/ 1178178 h 3453566"/>
                  <a:gd name="connsiteX10" fmla="*/ 1817117 w 2379229"/>
                  <a:gd name="connsiteY10" fmla="*/ 939870 h 3453566"/>
                  <a:gd name="connsiteX11" fmla="*/ 1692555 w 2379229"/>
                  <a:gd name="connsiteY11" fmla="*/ 451319 h 3453566"/>
                  <a:gd name="connsiteX12" fmla="*/ 1631828 w 2379229"/>
                  <a:gd name="connsiteY12" fmla="*/ 232839 h 3453566"/>
                  <a:gd name="connsiteX13" fmla="*/ 1564326 w 2379229"/>
                  <a:gd name="connsiteY13" fmla="*/ 101129 h 3453566"/>
                  <a:gd name="connsiteX14" fmla="*/ 1449678 w 2379229"/>
                  <a:gd name="connsiteY14" fmla="*/ 10318 h 3453566"/>
                  <a:gd name="connsiteX15" fmla="*/ 1394794 w 2379229"/>
                  <a:gd name="connsiteY15" fmla="*/ 0 h 3453566"/>
                  <a:gd name="connsiteX16" fmla="*/ 1345690 w 2379229"/>
                  <a:gd name="connsiteY16" fmla="*/ 0 h 3453566"/>
                  <a:gd name="connsiteX17" fmla="*/ 1337921 w 2379229"/>
                  <a:gd name="connsiteY17" fmla="*/ 2517 h 3453566"/>
                  <a:gd name="connsiteX18" fmla="*/ 1271848 w 2379229"/>
                  <a:gd name="connsiteY18" fmla="*/ 47861 h 3453566"/>
                  <a:gd name="connsiteX19" fmla="*/ 1248633 w 2379229"/>
                  <a:gd name="connsiteY19" fmla="*/ 90935 h 3453566"/>
                  <a:gd name="connsiteX20" fmla="*/ 1187346 w 2379229"/>
                  <a:gd name="connsiteY20" fmla="*/ 132704 h 3453566"/>
                  <a:gd name="connsiteX21" fmla="*/ 1066048 w 2379229"/>
                  <a:gd name="connsiteY21" fmla="*/ 135626 h 3453566"/>
                  <a:gd name="connsiteX22" fmla="*/ 903353 w 2379229"/>
                  <a:gd name="connsiteY22" fmla="*/ 186625 h 3453566"/>
                  <a:gd name="connsiteX23" fmla="*/ 683132 w 2379229"/>
                  <a:gd name="connsiteY23" fmla="*/ 459089 h 3453566"/>
                  <a:gd name="connsiteX24" fmla="*/ 668277 w 2379229"/>
                  <a:gd name="connsiteY24" fmla="*/ 618769 h 3453566"/>
                  <a:gd name="connsiteX25" fmla="*/ 676481 w 2379229"/>
                  <a:gd name="connsiteY25" fmla="*/ 614449 h 3453566"/>
                  <a:gd name="connsiteX26" fmla="*/ 728506 w 2379229"/>
                  <a:gd name="connsiteY26" fmla="*/ 587287 h 3453566"/>
                  <a:gd name="connsiteX27" fmla="*/ 814158 w 2379229"/>
                  <a:gd name="connsiteY27" fmla="*/ 586044 h 3453566"/>
                  <a:gd name="connsiteX28" fmla="*/ 1073911 w 2379229"/>
                  <a:gd name="connsiteY28" fmla="*/ 641674 h 3453566"/>
                  <a:gd name="connsiteX29" fmla="*/ 1242759 w 2379229"/>
                  <a:gd name="connsiteY29" fmla="*/ 704732 h 3453566"/>
                  <a:gd name="connsiteX30" fmla="*/ 1282881 w 2379229"/>
                  <a:gd name="connsiteY30" fmla="*/ 715205 h 3453566"/>
                  <a:gd name="connsiteX31" fmla="*/ 1316570 w 2379229"/>
                  <a:gd name="connsiteY31" fmla="*/ 697117 h 3453566"/>
                  <a:gd name="connsiteX32" fmla="*/ 1349668 w 2379229"/>
                  <a:gd name="connsiteY32" fmla="*/ 642606 h 3453566"/>
                  <a:gd name="connsiteX33" fmla="*/ 1401476 w 2379229"/>
                  <a:gd name="connsiteY33" fmla="*/ 601396 h 3453566"/>
                  <a:gd name="connsiteX34" fmla="*/ 1460431 w 2379229"/>
                  <a:gd name="connsiteY34" fmla="*/ 632754 h 3453566"/>
                  <a:gd name="connsiteX35" fmla="*/ 1462576 w 2379229"/>
                  <a:gd name="connsiteY35" fmla="*/ 643569 h 3453566"/>
                  <a:gd name="connsiteX36" fmla="*/ 1467268 w 2379229"/>
                  <a:gd name="connsiteY36" fmla="*/ 734038 h 3453566"/>
                  <a:gd name="connsiteX37" fmla="*/ 1482590 w 2379229"/>
                  <a:gd name="connsiteY37" fmla="*/ 835540 h 3453566"/>
                  <a:gd name="connsiteX38" fmla="*/ 1548787 w 2379229"/>
                  <a:gd name="connsiteY38" fmla="*/ 962371 h 3453566"/>
                  <a:gd name="connsiteX39" fmla="*/ 1558639 w 2379229"/>
                  <a:gd name="connsiteY39" fmla="*/ 990869 h 3453566"/>
                  <a:gd name="connsiteX40" fmla="*/ 1569547 w 2379229"/>
                  <a:gd name="connsiteY40" fmla="*/ 1087088 h 3453566"/>
                  <a:gd name="connsiteX41" fmla="*/ 1590525 w 2379229"/>
                  <a:gd name="connsiteY41" fmla="*/ 1268523 h 3453566"/>
                  <a:gd name="connsiteX42" fmla="*/ 1604666 w 2379229"/>
                  <a:gd name="connsiteY42" fmla="*/ 1376613 h 3453566"/>
                  <a:gd name="connsiteX43" fmla="*/ 1598295 w 2379229"/>
                  <a:gd name="connsiteY43" fmla="*/ 1389946 h 3453566"/>
                  <a:gd name="connsiteX44" fmla="*/ 1593229 w 2379229"/>
                  <a:gd name="connsiteY44" fmla="*/ 1395260 h 3453566"/>
                  <a:gd name="connsiteX45" fmla="*/ 1406106 w 2379229"/>
                  <a:gd name="connsiteY45" fmla="*/ 1670987 h 3453566"/>
                  <a:gd name="connsiteX46" fmla="*/ 1307309 w 2379229"/>
                  <a:gd name="connsiteY46" fmla="*/ 1858638 h 3453566"/>
                  <a:gd name="connsiteX47" fmla="*/ 1235331 w 2379229"/>
                  <a:gd name="connsiteY47" fmla="*/ 2011232 h 3453566"/>
                  <a:gd name="connsiteX48" fmla="*/ 1230576 w 2379229"/>
                  <a:gd name="connsiteY48" fmla="*/ 1993020 h 3453566"/>
                  <a:gd name="connsiteX49" fmla="*/ 1179328 w 2379229"/>
                  <a:gd name="connsiteY49" fmla="*/ 1733237 h 3453566"/>
                  <a:gd name="connsiteX50" fmla="*/ 1167332 w 2379229"/>
                  <a:gd name="connsiteY50" fmla="*/ 1617563 h 3453566"/>
                  <a:gd name="connsiteX51" fmla="*/ 1182156 w 2379229"/>
                  <a:gd name="connsiteY51" fmla="*/ 1453190 h 3453566"/>
                  <a:gd name="connsiteX52" fmla="*/ 1190827 w 2379229"/>
                  <a:gd name="connsiteY52" fmla="*/ 1425220 h 3453566"/>
                  <a:gd name="connsiteX53" fmla="*/ 1231819 w 2379229"/>
                  <a:gd name="connsiteY53" fmla="*/ 1302088 h 3453566"/>
                  <a:gd name="connsiteX54" fmla="*/ 1233094 w 2379229"/>
                  <a:gd name="connsiteY54" fmla="*/ 1271600 h 3453566"/>
                  <a:gd name="connsiteX55" fmla="*/ 1208977 w 2379229"/>
                  <a:gd name="connsiteY55" fmla="*/ 1251275 h 3453566"/>
                  <a:gd name="connsiteX56" fmla="*/ 1181628 w 2379229"/>
                  <a:gd name="connsiteY56" fmla="*/ 1257739 h 3453566"/>
                  <a:gd name="connsiteX57" fmla="*/ 1115151 w 2379229"/>
                  <a:gd name="connsiteY57" fmla="*/ 1286113 h 3453566"/>
                  <a:gd name="connsiteX58" fmla="*/ 1046189 w 2379229"/>
                  <a:gd name="connsiteY58" fmla="*/ 1305164 h 3453566"/>
                  <a:gd name="connsiteX59" fmla="*/ 1017690 w 2379229"/>
                  <a:gd name="connsiteY59" fmla="*/ 1289066 h 3453566"/>
                  <a:gd name="connsiteX60" fmla="*/ 1004513 w 2379229"/>
                  <a:gd name="connsiteY60" fmla="*/ 1260163 h 3453566"/>
                  <a:gd name="connsiteX61" fmla="*/ 992672 w 2379229"/>
                  <a:gd name="connsiteY61" fmla="*/ 1251212 h 3453566"/>
                  <a:gd name="connsiteX62" fmla="*/ 802566 w 2379229"/>
                  <a:gd name="connsiteY62" fmla="*/ 1297705 h 3453566"/>
                  <a:gd name="connsiteX63" fmla="*/ 612305 w 2379229"/>
                  <a:gd name="connsiteY63" fmla="*/ 1496824 h 3453566"/>
                  <a:gd name="connsiteX64" fmla="*/ 590270 w 2379229"/>
                  <a:gd name="connsiteY64" fmla="*/ 1627011 h 3453566"/>
                  <a:gd name="connsiteX65" fmla="*/ 567148 w 2379229"/>
                  <a:gd name="connsiteY65" fmla="*/ 2103473 h 3453566"/>
                  <a:gd name="connsiteX66" fmla="*/ 557234 w 2379229"/>
                  <a:gd name="connsiteY66" fmla="*/ 2305544 h 3453566"/>
                  <a:gd name="connsiteX67" fmla="*/ 540638 w 2379229"/>
                  <a:gd name="connsiteY67" fmla="*/ 2509790 h 3453566"/>
                  <a:gd name="connsiteX68" fmla="*/ 530755 w 2379229"/>
                  <a:gd name="connsiteY68" fmla="*/ 2520823 h 3453566"/>
                  <a:gd name="connsiteX69" fmla="*/ 327099 w 2379229"/>
                  <a:gd name="connsiteY69" fmla="*/ 2567596 h 3453566"/>
                  <a:gd name="connsiteX70" fmla="*/ 334092 w 2379229"/>
                  <a:gd name="connsiteY70" fmla="*/ 2573377 h 3453566"/>
                  <a:gd name="connsiteX71" fmla="*/ 335086 w 2379229"/>
                  <a:gd name="connsiteY71" fmla="*/ 2572910 h 3453566"/>
                  <a:gd name="connsiteX72" fmla="*/ 334434 w 2379229"/>
                  <a:gd name="connsiteY72" fmla="*/ 2573998 h 3453566"/>
                  <a:gd name="connsiteX73" fmla="*/ 235698 w 2379229"/>
                  <a:gd name="connsiteY73" fmla="*/ 2689454 h 3453566"/>
                  <a:gd name="connsiteX74" fmla="*/ 182772 w 2379229"/>
                  <a:gd name="connsiteY74" fmla="*/ 2728115 h 3453566"/>
                  <a:gd name="connsiteX75" fmla="*/ 150978 w 2379229"/>
                  <a:gd name="connsiteY75" fmla="*/ 2725567 h 3453566"/>
                  <a:gd name="connsiteX76" fmla="*/ 94851 w 2379229"/>
                  <a:gd name="connsiteY76" fmla="*/ 2697907 h 3453566"/>
                  <a:gd name="connsiteX77" fmla="*/ 14358 w 2379229"/>
                  <a:gd name="connsiteY77" fmla="*/ 2658593 h 3453566"/>
                  <a:gd name="connsiteX78" fmla="*/ 0 w 2379229"/>
                  <a:gd name="connsiteY78" fmla="*/ 2658282 h 3453566"/>
                  <a:gd name="connsiteX79" fmla="*/ 27411 w 2379229"/>
                  <a:gd name="connsiteY79" fmla="*/ 2682803 h 3453566"/>
                  <a:gd name="connsiteX80" fmla="*/ 216864 w 2379229"/>
                  <a:gd name="connsiteY80" fmla="*/ 2823868 h 3453566"/>
                  <a:gd name="connsiteX81" fmla="*/ 498496 w 2379229"/>
                  <a:gd name="connsiteY81" fmla="*/ 2898797 h 3453566"/>
                  <a:gd name="connsiteX82" fmla="*/ 710636 w 2379229"/>
                  <a:gd name="connsiteY82" fmla="*/ 2901656 h 3453566"/>
                  <a:gd name="connsiteX83" fmla="*/ 720737 w 2379229"/>
                  <a:gd name="connsiteY83" fmla="*/ 2912845 h 3453566"/>
                  <a:gd name="connsiteX84" fmla="*/ 695719 w 2379229"/>
                  <a:gd name="connsiteY84" fmla="*/ 3127223 h 3453566"/>
                  <a:gd name="connsiteX85" fmla="*/ 694607 w 2379229"/>
                  <a:gd name="connsiteY85" fmla="*/ 3391009 h 3453566"/>
                  <a:gd name="connsiteX86" fmla="*/ 1255384 w 2379229"/>
                  <a:gd name="connsiteY86" fmla="*/ 3435089 h 3453566"/>
                  <a:gd name="connsiteX87" fmla="*/ 1978071 w 2379229"/>
                  <a:gd name="connsiteY87" fmla="*/ 3142327 h 3453566"/>
                  <a:gd name="connsiteX88" fmla="*/ 1987209 w 2379229"/>
                  <a:gd name="connsiteY88" fmla="*/ 3131916 h 3453566"/>
                  <a:gd name="connsiteX89" fmla="*/ 1949324 w 2379229"/>
                  <a:gd name="connsiteY89" fmla="*/ 2907095 h 3453566"/>
                  <a:gd name="connsiteX90" fmla="*/ 1961755 w 2379229"/>
                  <a:gd name="connsiteY90" fmla="*/ 2894229 h 3453566"/>
                  <a:gd name="connsiteX91" fmla="*/ 2152576 w 2379229"/>
                  <a:gd name="connsiteY91" fmla="*/ 2889443 h 3453566"/>
                  <a:gd name="connsiteX92" fmla="*/ 2283074 w 2379229"/>
                  <a:gd name="connsiteY92" fmla="*/ 2816284 h 3453566"/>
                  <a:gd name="connsiteX93" fmla="*/ 2349519 w 2379229"/>
                  <a:gd name="connsiteY93" fmla="*/ 2654677 h 3453566"/>
                  <a:gd name="connsiteX94" fmla="*/ 2377210 w 2379229"/>
                  <a:gd name="connsiteY94" fmla="*/ 2361827 h 3453566"/>
                  <a:gd name="connsiteX95" fmla="*/ 2379230 w 2379229"/>
                  <a:gd name="connsiteY95" fmla="*/ 2312412 h 3453566"/>
                  <a:gd name="connsiteX96" fmla="*/ 2379168 w 2379229"/>
                  <a:gd name="connsiteY96" fmla="*/ 2192170 h 3453566"/>
                  <a:gd name="connsiteX0" fmla="*/ 2379168 w 2379231"/>
                  <a:gd name="connsiteY0" fmla="*/ 2192170 h 3601230"/>
                  <a:gd name="connsiteX1" fmla="*/ 2377894 w 2379231"/>
                  <a:gd name="connsiteY1" fmla="*/ 2142507 h 3601230"/>
                  <a:gd name="connsiteX2" fmla="*/ 2376993 w 2379231"/>
                  <a:gd name="connsiteY2" fmla="*/ 2092284 h 3601230"/>
                  <a:gd name="connsiteX3" fmla="*/ 2363194 w 2379231"/>
                  <a:gd name="connsiteY3" fmla="*/ 1890679 h 3601230"/>
                  <a:gd name="connsiteX4" fmla="*/ 2333421 w 2379231"/>
                  <a:gd name="connsiteY4" fmla="*/ 1653521 h 3601230"/>
                  <a:gd name="connsiteX5" fmla="*/ 2265577 w 2379231"/>
                  <a:gd name="connsiteY5" fmla="*/ 1442220 h 3601230"/>
                  <a:gd name="connsiteX6" fmla="*/ 2143439 w 2379231"/>
                  <a:gd name="connsiteY6" fmla="*/ 1310230 h 3601230"/>
                  <a:gd name="connsiteX7" fmla="*/ 1980154 w 2379231"/>
                  <a:gd name="connsiteY7" fmla="*/ 1241671 h 3601230"/>
                  <a:gd name="connsiteX8" fmla="*/ 1957435 w 2379231"/>
                  <a:gd name="connsiteY8" fmla="*/ 1224827 h 3601230"/>
                  <a:gd name="connsiteX9" fmla="*/ 1927942 w 2379231"/>
                  <a:gd name="connsiteY9" fmla="*/ 1178178 h 3601230"/>
                  <a:gd name="connsiteX10" fmla="*/ 1817117 w 2379231"/>
                  <a:gd name="connsiteY10" fmla="*/ 939870 h 3601230"/>
                  <a:gd name="connsiteX11" fmla="*/ 1692555 w 2379231"/>
                  <a:gd name="connsiteY11" fmla="*/ 451319 h 3601230"/>
                  <a:gd name="connsiteX12" fmla="*/ 1631828 w 2379231"/>
                  <a:gd name="connsiteY12" fmla="*/ 232839 h 3601230"/>
                  <a:gd name="connsiteX13" fmla="*/ 1564326 w 2379231"/>
                  <a:gd name="connsiteY13" fmla="*/ 101129 h 3601230"/>
                  <a:gd name="connsiteX14" fmla="*/ 1449678 w 2379231"/>
                  <a:gd name="connsiteY14" fmla="*/ 10318 h 3601230"/>
                  <a:gd name="connsiteX15" fmla="*/ 1394794 w 2379231"/>
                  <a:gd name="connsiteY15" fmla="*/ 0 h 3601230"/>
                  <a:gd name="connsiteX16" fmla="*/ 1345690 w 2379231"/>
                  <a:gd name="connsiteY16" fmla="*/ 0 h 3601230"/>
                  <a:gd name="connsiteX17" fmla="*/ 1337921 w 2379231"/>
                  <a:gd name="connsiteY17" fmla="*/ 2517 h 3601230"/>
                  <a:gd name="connsiteX18" fmla="*/ 1271848 w 2379231"/>
                  <a:gd name="connsiteY18" fmla="*/ 47861 h 3601230"/>
                  <a:gd name="connsiteX19" fmla="*/ 1248633 w 2379231"/>
                  <a:gd name="connsiteY19" fmla="*/ 90935 h 3601230"/>
                  <a:gd name="connsiteX20" fmla="*/ 1187346 w 2379231"/>
                  <a:gd name="connsiteY20" fmla="*/ 132704 h 3601230"/>
                  <a:gd name="connsiteX21" fmla="*/ 1066048 w 2379231"/>
                  <a:gd name="connsiteY21" fmla="*/ 135626 h 3601230"/>
                  <a:gd name="connsiteX22" fmla="*/ 903353 w 2379231"/>
                  <a:gd name="connsiteY22" fmla="*/ 186625 h 3601230"/>
                  <a:gd name="connsiteX23" fmla="*/ 683132 w 2379231"/>
                  <a:gd name="connsiteY23" fmla="*/ 459089 h 3601230"/>
                  <a:gd name="connsiteX24" fmla="*/ 668277 w 2379231"/>
                  <a:gd name="connsiteY24" fmla="*/ 618769 h 3601230"/>
                  <a:gd name="connsiteX25" fmla="*/ 676481 w 2379231"/>
                  <a:gd name="connsiteY25" fmla="*/ 614449 h 3601230"/>
                  <a:gd name="connsiteX26" fmla="*/ 728506 w 2379231"/>
                  <a:gd name="connsiteY26" fmla="*/ 587287 h 3601230"/>
                  <a:gd name="connsiteX27" fmla="*/ 814158 w 2379231"/>
                  <a:gd name="connsiteY27" fmla="*/ 586044 h 3601230"/>
                  <a:gd name="connsiteX28" fmla="*/ 1073911 w 2379231"/>
                  <a:gd name="connsiteY28" fmla="*/ 641674 h 3601230"/>
                  <a:gd name="connsiteX29" fmla="*/ 1242759 w 2379231"/>
                  <a:gd name="connsiteY29" fmla="*/ 704732 h 3601230"/>
                  <a:gd name="connsiteX30" fmla="*/ 1282881 w 2379231"/>
                  <a:gd name="connsiteY30" fmla="*/ 715205 h 3601230"/>
                  <a:gd name="connsiteX31" fmla="*/ 1316570 w 2379231"/>
                  <a:gd name="connsiteY31" fmla="*/ 697117 h 3601230"/>
                  <a:gd name="connsiteX32" fmla="*/ 1349668 w 2379231"/>
                  <a:gd name="connsiteY32" fmla="*/ 642606 h 3601230"/>
                  <a:gd name="connsiteX33" fmla="*/ 1401476 w 2379231"/>
                  <a:gd name="connsiteY33" fmla="*/ 601396 h 3601230"/>
                  <a:gd name="connsiteX34" fmla="*/ 1460431 w 2379231"/>
                  <a:gd name="connsiteY34" fmla="*/ 632754 h 3601230"/>
                  <a:gd name="connsiteX35" fmla="*/ 1462576 w 2379231"/>
                  <a:gd name="connsiteY35" fmla="*/ 643569 h 3601230"/>
                  <a:gd name="connsiteX36" fmla="*/ 1467268 w 2379231"/>
                  <a:gd name="connsiteY36" fmla="*/ 734038 h 3601230"/>
                  <a:gd name="connsiteX37" fmla="*/ 1482590 w 2379231"/>
                  <a:gd name="connsiteY37" fmla="*/ 835540 h 3601230"/>
                  <a:gd name="connsiteX38" fmla="*/ 1548787 w 2379231"/>
                  <a:gd name="connsiteY38" fmla="*/ 962371 h 3601230"/>
                  <a:gd name="connsiteX39" fmla="*/ 1558639 w 2379231"/>
                  <a:gd name="connsiteY39" fmla="*/ 990869 h 3601230"/>
                  <a:gd name="connsiteX40" fmla="*/ 1569547 w 2379231"/>
                  <a:gd name="connsiteY40" fmla="*/ 1087088 h 3601230"/>
                  <a:gd name="connsiteX41" fmla="*/ 1590525 w 2379231"/>
                  <a:gd name="connsiteY41" fmla="*/ 1268523 h 3601230"/>
                  <a:gd name="connsiteX42" fmla="*/ 1604666 w 2379231"/>
                  <a:gd name="connsiteY42" fmla="*/ 1376613 h 3601230"/>
                  <a:gd name="connsiteX43" fmla="*/ 1598295 w 2379231"/>
                  <a:gd name="connsiteY43" fmla="*/ 1389946 h 3601230"/>
                  <a:gd name="connsiteX44" fmla="*/ 1593229 w 2379231"/>
                  <a:gd name="connsiteY44" fmla="*/ 1395260 h 3601230"/>
                  <a:gd name="connsiteX45" fmla="*/ 1406106 w 2379231"/>
                  <a:gd name="connsiteY45" fmla="*/ 1670987 h 3601230"/>
                  <a:gd name="connsiteX46" fmla="*/ 1307309 w 2379231"/>
                  <a:gd name="connsiteY46" fmla="*/ 1858638 h 3601230"/>
                  <a:gd name="connsiteX47" fmla="*/ 1235331 w 2379231"/>
                  <a:gd name="connsiteY47" fmla="*/ 2011232 h 3601230"/>
                  <a:gd name="connsiteX48" fmla="*/ 1230576 w 2379231"/>
                  <a:gd name="connsiteY48" fmla="*/ 1993020 h 3601230"/>
                  <a:gd name="connsiteX49" fmla="*/ 1179328 w 2379231"/>
                  <a:gd name="connsiteY49" fmla="*/ 1733237 h 3601230"/>
                  <a:gd name="connsiteX50" fmla="*/ 1167332 w 2379231"/>
                  <a:gd name="connsiteY50" fmla="*/ 1617563 h 3601230"/>
                  <a:gd name="connsiteX51" fmla="*/ 1182156 w 2379231"/>
                  <a:gd name="connsiteY51" fmla="*/ 1453190 h 3601230"/>
                  <a:gd name="connsiteX52" fmla="*/ 1190827 w 2379231"/>
                  <a:gd name="connsiteY52" fmla="*/ 1425220 h 3601230"/>
                  <a:gd name="connsiteX53" fmla="*/ 1231819 w 2379231"/>
                  <a:gd name="connsiteY53" fmla="*/ 1302088 h 3601230"/>
                  <a:gd name="connsiteX54" fmla="*/ 1233094 w 2379231"/>
                  <a:gd name="connsiteY54" fmla="*/ 1271600 h 3601230"/>
                  <a:gd name="connsiteX55" fmla="*/ 1208977 w 2379231"/>
                  <a:gd name="connsiteY55" fmla="*/ 1251275 h 3601230"/>
                  <a:gd name="connsiteX56" fmla="*/ 1181628 w 2379231"/>
                  <a:gd name="connsiteY56" fmla="*/ 1257739 h 3601230"/>
                  <a:gd name="connsiteX57" fmla="*/ 1115151 w 2379231"/>
                  <a:gd name="connsiteY57" fmla="*/ 1286113 h 3601230"/>
                  <a:gd name="connsiteX58" fmla="*/ 1046189 w 2379231"/>
                  <a:gd name="connsiteY58" fmla="*/ 1305164 h 3601230"/>
                  <a:gd name="connsiteX59" fmla="*/ 1017690 w 2379231"/>
                  <a:gd name="connsiteY59" fmla="*/ 1289066 h 3601230"/>
                  <a:gd name="connsiteX60" fmla="*/ 1004513 w 2379231"/>
                  <a:gd name="connsiteY60" fmla="*/ 1260163 h 3601230"/>
                  <a:gd name="connsiteX61" fmla="*/ 992672 w 2379231"/>
                  <a:gd name="connsiteY61" fmla="*/ 1251212 h 3601230"/>
                  <a:gd name="connsiteX62" fmla="*/ 802566 w 2379231"/>
                  <a:gd name="connsiteY62" fmla="*/ 1297705 h 3601230"/>
                  <a:gd name="connsiteX63" fmla="*/ 612305 w 2379231"/>
                  <a:gd name="connsiteY63" fmla="*/ 1496824 h 3601230"/>
                  <a:gd name="connsiteX64" fmla="*/ 590270 w 2379231"/>
                  <a:gd name="connsiteY64" fmla="*/ 1627011 h 3601230"/>
                  <a:gd name="connsiteX65" fmla="*/ 567148 w 2379231"/>
                  <a:gd name="connsiteY65" fmla="*/ 2103473 h 3601230"/>
                  <a:gd name="connsiteX66" fmla="*/ 557234 w 2379231"/>
                  <a:gd name="connsiteY66" fmla="*/ 2305544 h 3601230"/>
                  <a:gd name="connsiteX67" fmla="*/ 540638 w 2379231"/>
                  <a:gd name="connsiteY67" fmla="*/ 2509790 h 3601230"/>
                  <a:gd name="connsiteX68" fmla="*/ 530755 w 2379231"/>
                  <a:gd name="connsiteY68" fmla="*/ 2520823 h 3601230"/>
                  <a:gd name="connsiteX69" fmla="*/ 327099 w 2379231"/>
                  <a:gd name="connsiteY69" fmla="*/ 2567596 h 3601230"/>
                  <a:gd name="connsiteX70" fmla="*/ 334092 w 2379231"/>
                  <a:gd name="connsiteY70" fmla="*/ 2573377 h 3601230"/>
                  <a:gd name="connsiteX71" fmla="*/ 335086 w 2379231"/>
                  <a:gd name="connsiteY71" fmla="*/ 2572910 h 3601230"/>
                  <a:gd name="connsiteX72" fmla="*/ 334434 w 2379231"/>
                  <a:gd name="connsiteY72" fmla="*/ 2573998 h 3601230"/>
                  <a:gd name="connsiteX73" fmla="*/ 235698 w 2379231"/>
                  <a:gd name="connsiteY73" fmla="*/ 2689454 h 3601230"/>
                  <a:gd name="connsiteX74" fmla="*/ 182772 w 2379231"/>
                  <a:gd name="connsiteY74" fmla="*/ 2728115 h 3601230"/>
                  <a:gd name="connsiteX75" fmla="*/ 150978 w 2379231"/>
                  <a:gd name="connsiteY75" fmla="*/ 2725567 h 3601230"/>
                  <a:gd name="connsiteX76" fmla="*/ 94851 w 2379231"/>
                  <a:gd name="connsiteY76" fmla="*/ 2697907 h 3601230"/>
                  <a:gd name="connsiteX77" fmla="*/ 14358 w 2379231"/>
                  <a:gd name="connsiteY77" fmla="*/ 2658593 h 3601230"/>
                  <a:gd name="connsiteX78" fmla="*/ 0 w 2379231"/>
                  <a:gd name="connsiteY78" fmla="*/ 2658282 h 3601230"/>
                  <a:gd name="connsiteX79" fmla="*/ 27411 w 2379231"/>
                  <a:gd name="connsiteY79" fmla="*/ 2682803 h 3601230"/>
                  <a:gd name="connsiteX80" fmla="*/ 216864 w 2379231"/>
                  <a:gd name="connsiteY80" fmla="*/ 2823868 h 3601230"/>
                  <a:gd name="connsiteX81" fmla="*/ 498496 w 2379231"/>
                  <a:gd name="connsiteY81" fmla="*/ 2898797 h 3601230"/>
                  <a:gd name="connsiteX82" fmla="*/ 710636 w 2379231"/>
                  <a:gd name="connsiteY82" fmla="*/ 2901656 h 3601230"/>
                  <a:gd name="connsiteX83" fmla="*/ 720737 w 2379231"/>
                  <a:gd name="connsiteY83" fmla="*/ 2912845 h 3601230"/>
                  <a:gd name="connsiteX84" fmla="*/ 695719 w 2379231"/>
                  <a:gd name="connsiteY84" fmla="*/ 3127223 h 3601230"/>
                  <a:gd name="connsiteX85" fmla="*/ 694607 w 2379231"/>
                  <a:gd name="connsiteY85" fmla="*/ 3391009 h 3601230"/>
                  <a:gd name="connsiteX86" fmla="*/ 1255384 w 2379231"/>
                  <a:gd name="connsiteY86" fmla="*/ 3435089 h 3601230"/>
                  <a:gd name="connsiteX87" fmla="*/ 1978071 w 2379231"/>
                  <a:gd name="connsiteY87" fmla="*/ 3142327 h 3601230"/>
                  <a:gd name="connsiteX88" fmla="*/ 2045854 w 2379231"/>
                  <a:gd name="connsiteY88" fmla="*/ 3601079 h 3601230"/>
                  <a:gd name="connsiteX89" fmla="*/ 1949324 w 2379231"/>
                  <a:gd name="connsiteY89" fmla="*/ 2907095 h 3601230"/>
                  <a:gd name="connsiteX90" fmla="*/ 1961755 w 2379231"/>
                  <a:gd name="connsiteY90" fmla="*/ 2894229 h 3601230"/>
                  <a:gd name="connsiteX91" fmla="*/ 2152576 w 2379231"/>
                  <a:gd name="connsiteY91" fmla="*/ 2889443 h 3601230"/>
                  <a:gd name="connsiteX92" fmla="*/ 2283074 w 2379231"/>
                  <a:gd name="connsiteY92" fmla="*/ 2816284 h 3601230"/>
                  <a:gd name="connsiteX93" fmla="*/ 2349519 w 2379231"/>
                  <a:gd name="connsiteY93" fmla="*/ 2654677 h 3601230"/>
                  <a:gd name="connsiteX94" fmla="*/ 2377210 w 2379231"/>
                  <a:gd name="connsiteY94" fmla="*/ 2361827 h 3601230"/>
                  <a:gd name="connsiteX95" fmla="*/ 2379230 w 2379231"/>
                  <a:gd name="connsiteY95" fmla="*/ 2312412 h 3601230"/>
                  <a:gd name="connsiteX96" fmla="*/ 2379168 w 2379231"/>
                  <a:gd name="connsiteY96" fmla="*/ 2192170 h 3601230"/>
                  <a:gd name="connsiteX0" fmla="*/ 2379168 w 2379229"/>
                  <a:gd name="connsiteY0" fmla="*/ 2192170 h 3621771"/>
                  <a:gd name="connsiteX1" fmla="*/ 2377894 w 2379229"/>
                  <a:gd name="connsiteY1" fmla="*/ 2142507 h 3621771"/>
                  <a:gd name="connsiteX2" fmla="*/ 2376993 w 2379229"/>
                  <a:gd name="connsiteY2" fmla="*/ 2092284 h 3621771"/>
                  <a:gd name="connsiteX3" fmla="*/ 2363194 w 2379229"/>
                  <a:gd name="connsiteY3" fmla="*/ 1890679 h 3621771"/>
                  <a:gd name="connsiteX4" fmla="*/ 2333421 w 2379229"/>
                  <a:gd name="connsiteY4" fmla="*/ 1653521 h 3621771"/>
                  <a:gd name="connsiteX5" fmla="*/ 2265577 w 2379229"/>
                  <a:gd name="connsiteY5" fmla="*/ 1442220 h 3621771"/>
                  <a:gd name="connsiteX6" fmla="*/ 2143439 w 2379229"/>
                  <a:gd name="connsiteY6" fmla="*/ 1310230 h 3621771"/>
                  <a:gd name="connsiteX7" fmla="*/ 1980154 w 2379229"/>
                  <a:gd name="connsiteY7" fmla="*/ 1241671 h 3621771"/>
                  <a:gd name="connsiteX8" fmla="*/ 1957435 w 2379229"/>
                  <a:gd name="connsiteY8" fmla="*/ 1224827 h 3621771"/>
                  <a:gd name="connsiteX9" fmla="*/ 1927942 w 2379229"/>
                  <a:gd name="connsiteY9" fmla="*/ 1178178 h 3621771"/>
                  <a:gd name="connsiteX10" fmla="*/ 1817117 w 2379229"/>
                  <a:gd name="connsiteY10" fmla="*/ 939870 h 3621771"/>
                  <a:gd name="connsiteX11" fmla="*/ 1692555 w 2379229"/>
                  <a:gd name="connsiteY11" fmla="*/ 451319 h 3621771"/>
                  <a:gd name="connsiteX12" fmla="*/ 1631828 w 2379229"/>
                  <a:gd name="connsiteY12" fmla="*/ 232839 h 3621771"/>
                  <a:gd name="connsiteX13" fmla="*/ 1564326 w 2379229"/>
                  <a:gd name="connsiteY13" fmla="*/ 101129 h 3621771"/>
                  <a:gd name="connsiteX14" fmla="*/ 1449678 w 2379229"/>
                  <a:gd name="connsiteY14" fmla="*/ 10318 h 3621771"/>
                  <a:gd name="connsiteX15" fmla="*/ 1394794 w 2379229"/>
                  <a:gd name="connsiteY15" fmla="*/ 0 h 3621771"/>
                  <a:gd name="connsiteX16" fmla="*/ 1345690 w 2379229"/>
                  <a:gd name="connsiteY16" fmla="*/ 0 h 3621771"/>
                  <a:gd name="connsiteX17" fmla="*/ 1337921 w 2379229"/>
                  <a:gd name="connsiteY17" fmla="*/ 2517 h 3621771"/>
                  <a:gd name="connsiteX18" fmla="*/ 1271848 w 2379229"/>
                  <a:gd name="connsiteY18" fmla="*/ 47861 h 3621771"/>
                  <a:gd name="connsiteX19" fmla="*/ 1248633 w 2379229"/>
                  <a:gd name="connsiteY19" fmla="*/ 90935 h 3621771"/>
                  <a:gd name="connsiteX20" fmla="*/ 1187346 w 2379229"/>
                  <a:gd name="connsiteY20" fmla="*/ 132704 h 3621771"/>
                  <a:gd name="connsiteX21" fmla="*/ 1066048 w 2379229"/>
                  <a:gd name="connsiteY21" fmla="*/ 135626 h 3621771"/>
                  <a:gd name="connsiteX22" fmla="*/ 903353 w 2379229"/>
                  <a:gd name="connsiteY22" fmla="*/ 186625 h 3621771"/>
                  <a:gd name="connsiteX23" fmla="*/ 683132 w 2379229"/>
                  <a:gd name="connsiteY23" fmla="*/ 459089 h 3621771"/>
                  <a:gd name="connsiteX24" fmla="*/ 668277 w 2379229"/>
                  <a:gd name="connsiteY24" fmla="*/ 618769 h 3621771"/>
                  <a:gd name="connsiteX25" fmla="*/ 676481 w 2379229"/>
                  <a:gd name="connsiteY25" fmla="*/ 614449 h 3621771"/>
                  <a:gd name="connsiteX26" fmla="*/ 728506 w 2379229"/>
                  <a:gd name="connsiteY26" fmla="*/ 587287 h 3621771"/>
                  <a:gd name="connsiteX27" fmla="*/ 814158 w 2379229"/>
                  <a:gd name="connsiteY27" fmla="*/ 586044 h 3621771"/>
                  <a:gd name="connsiteX28" fmla="*/ 1073911 w 2379229"/>
                  <a:gd name="connsiteY28" fmla="*/ 641674 h 3621771"/>
                  <a:gd name="connsiteX29" fmla="*/ 1242759 w 2379229"/>
                  <a:gd name="connsiteY29" fmla="*/ 704732 h 3621771"/>
                  <a:gd name="connsiteX30" fmla="*/ 1282881 w 2379229"/>
                  <a:gd name="connsiteY30" fmla="*/ 715205 h 3621771"/>
                  <a:gd name="connsiteX31" fmla="*/ 1316570 w 2379229"/>
                  <a:gd name="connsiteY31" fmla="*/ 697117 h 3621771"/>
                  <a:gd name="connsiteX32" fmla="*/ 1349668 w 2379229"/>
                  <a:gd name="connsiteY32" fmla="*/ 642606 h 3621771"/>
                  <a:gd name="connsiteX33" fmla="*/ 1401476 w 2379229"/>
                  <a:gd name="connsiteY33" fmla="*/ 601396 h 3621771"/>
                  <a:gd name="connsiteX34" fmla="*/ 1460431 w 2379229"/>
                  <a:gd name="connsiteY34" fmla="*/ 632754 h 3621771"/>
                  <a:gd name="connsiteX35" fmla="*/ 1462576 w 2379229"/>
                  <a:gd name="connsiteY35" fmla="*/ 643569 h 3621771"/>
                  <a:gd name="connsiteX36" fmla="*/ 1467268 w 2379229"/>
                  <a:gd name="connsiteY36" fmla="*/ 734038 h 3621771"/>
                  <a:gd name="connsiteX37" fmla="*/ 1482590 w 2379229"/>
                  <a:gd name="connsiteY37" fmla="*/ 835540 h 3621771"/>
                  <a:gd name="connsiteX38" fmla="*/ 1548787 w 2379229"/>
                  <a:gd name="connsiteY38" fmla="*/ 962371 h 3621771"/>
                  <a:gd name="connsiteX39" fmla="*/ 1558639 w 2379229"/>
                  <a:gd name="connsiteY39" fmla="*/ 990869 h 3621771"/>
                  <a:gd name="connsiteX40" fmla="*/ 1569547 w 2379229"/>
                  <a:gd name="connsiteY40" fmla="*/ 1087088 h 3621771"/>
                  <a:gd name="connsiteX41" fmla="*/ 1590525 w 2379229"/>
                  <a:gd name="connsiteY41" fmla="*/ 1268523 h 3621771"/>
                  <a:gd name="connsiteX42" fmla="*/ 1604666 w 2379229"/>
                  <a:gd name="connsiteY42" fmla="*/ 1376613 h 3621771"/>
                  <a:gd name="connsiteX43" fmla="*/ 1598295 w 2379229"/>
                  <a:gd name="connsiteY43" fmla="*/ 1389946 h 3621771"/>
                  <a:gd name="connsiteX44" fmla="*/ 1593229 w 2379229"/>
                  <a:gd name="connsiteY44" fmla="*/ 1395260 h 3621771"/>
                  <a:gd name="connsiteX45" fmla="*/ 1406106 w 2379229"/>
                  <a:gd name="connsiteY45" fmla="*/ 1670987 h 3621771"/>
                  <a:gd name="connsiteX46" fmla="*/ 1307309 w 2379229"/>
                  <a:gd name="connsiteY46" fmla="*/ 1858638 h 3621771"/>
                  <a:gd name="connsiteX47" fmla="*/ 1235331 w 2379229"/>
                  <a:gd name="connsiteY47" fmla="*/ 2011232 h 3621771"/>
                  <a:gd name="connsiteX48" fmla="*/ 1230576 w 2379229"/>
                  <a:gd name="connsiteY48" fmla="*/ 1993020 h 3621771"/>
                  <a:gd name="connsiteX49" fmla="*/ 1179328 w 2379229"/>
                  <a:gd name="connsiteY49" fmla="*/ 1733237 h 3621771"/>
                  <a:gd name="connsiteX50" fmla="*/ 1167332 w 2379229"/>
                  <a:gd name="connsiteY50" fmla="*/ 1617563 h 3621771"/>
                  <a:gd name="connsiteX51" fmla="*/ 1182156 w 2379229"/>
                  <a:gd name="connsiteY51" fmla="*/ 1453190 h 3621771"/>
                  <a:gd name="connsiteX52" fmla="*/ 1190827 w 2379229"/>
                  <a:gd name="connsiteY52" fmla="*/ 1425220 h 3621771"/>
                  <a:gd name="connsiteX53" fmla="*/ 1231819 w 2379229"/>
                  <a:gd name="connsiteY53" fmla="*/ 1302088 h 3621771"/>
                  <a:gd name="connsiteX54" fmla="*/ 1233094 w 2379229"/>
                  <a:gd name="connsiteY54" fmla="*/ 1271600 h 3621771"/>
                  <a:gd name="connsiteX55" fmla="*/ 1208977 w 2379229"/>
                  <a:gd name="connsiteY55" fmla="*/ 1251275 h 3621771"/>
                  <a:gd name="connsiteX56" fmla="*/ 1181628 w 2379229"/>
                  <a:gd name="connsiteY56" fmla="*/ 1257739 h 3621771"/>
                  <a:gd name="connsiteX57" fmla="*/ 1115151 w 2379229"/>
                  <a:gd name="connsiteY57" fmla="*/ 1286113 h 3621771"/>
                  <a:gd name="connsiteX58" fmla="*/ 1046189 w 2379229"/>
                  <a:gd name="connsiteY58" fmla="*/ 1305164 h 3621771"/>
                  <a:gd name="connsiteX59" fmla="*/ 1017690 w 2379229"/>
                  <a:gd name="connsiteY59" fmla="*/ 1289066 h 3621771"/>
                  <a:gd name="connsiteX60" fmla="*/ 1004513 w 2379229"/>
                  <a:gd name="connsiteY60" fmla="*/ 1260163 h 3621771"/>
                  <a:gd name="connsiteX61" fmla="*/ 992672 w 2379229"/>
                  <a:gd name="connsiteY61" fmla="*/ 1251212 h 3621771"/>
                  <a:gd name="connsiteX62" fmla="*/ 802566 w 2379229"/>
                  <a:gd name="connsiteY62" fmla="*/ 1297705 h 3621771"/>
                  <a:gd name="connsiteX63" fmla="*/ 612305 w 2379229"/>
                  <a:gd name="connsiteY63" fmla="*/ 1496824 h 3621771"/>
                  <a:gd name="connsiteX64" fmla="*/ 590270 w 2379229"/>
                  <a:gd name="connsiteY64" fmla="*/ 1627011 h 3621771"/>
                  <a:gd name="connsiteX65" fmla="*/ 567148 w 2379229"/>
                  <a:gd name="connsiteY65" fmla="*/ 2103473 h 3621771"/>
                  <a:gd name="connsiteX66" fmla="*/ 557234 w 2379229"/>
                  <a:gd name="connsiteY66" fmla="*/ 2305544 h 3621771"/>
                  <a:gd name="connsiteX67" fmla="*/ 540638 w 2379229"/>
                  <a:gd name="connsiteY67" fmla="*/ 2509790 h 3621771"/>
                  <a:gd name="connsiteX68" fmla="*/ 530755 w 2379229"/>
                  <a:gd name="connsiteY68" fmla="*/ 2520823 h 3621771"/>
                  <a:gd name="connsiteX69" fmla="*/ 327099 w 2379229"/>
                  <a:gd name="connsiteY69" fmla="*/ 2567596 h 3621771"/>
                  <a:gd name="connsiteX70" fmla="*/ 334092 w 2379229"/>
                  <a:gd name="connsiteY70" fmla="*/ 2573377 h 3621771"/>
                  <a:gd name="connsiteX71" fmla="*/ 335086 w 2379229"/>
                  <a:gd name="connsiteY71" fmla="*/ 2572910 h 3621771"/>
                  <a:gd name="connsiteX72" fmla="*/ 334434 w 2379229"/>
                  <a:gd name="connsiteY72" fmla="*/ 2573998 h 3621771"/>
                  <a:gd name="connsiteX73" fmla="*/ 235698 w 2379229"/>
                  <a:gd name="connsiteY73" fmla="*/ 2689454 h 3621771"/>
                  <a:gd name="connsiteX74" fmla="*/ 182772 w 2379229"/>
                  <a:gd name="connsiteY74" fmla="*/ 2728115 h 3621771"/>
                  <a:gd name="connsiteX75" fmla="*/ 150978 w 2379229"/>
                  <a:gd name="connsiteY75" fmla="*/ 2725567 h 3621771"/>
                  <a:gd name="connsiteX76" fmla="*/ 94851 w 2379229"/>
                  <a:gd name="connsiteY76" fmla="*/ 2697907 h 3621771"/>
                  <a:gd name="connsiteX77" fmla="*/ 14358 w 2379229"/>
                  <a:gd name="connsiteY77" fmla="*/ 2658593 h 3621771"/>
                  <a:gd name="connsiteX78" fmla="*/ 0 w 2379229"/>
                  <a:gd name="connsiteY78" fmla="*/ 2658282 h 3621771"/>
                  <a:gd name="connsiteX79" fmla="*/ 27411 w 2379229"/>
                  <a:gd name="connsiteY79" fmla="*/ 2682803 h 3621771"/>
                  <a:gd name="connsiteX80" fmla="*/ 216864 w 2379229"/>
                  <a:gd name="connsiteY80" fmla="*/ 2823868 h 3621771"/>
                  <a:gd name="connsiteX81" fmla="*/ 498496 w 2379229"/>
                  <a:gd name="connsiteY81" fmla="*/ 2898797 h 3621771"/>
                  <a:gd name="connsiteX82" fmla="*/ 710636 w 2379229"/>
                  <a:gd name="connsiteY82" fmla="*/ 2901656 h 3621771"/>
                  <a:gd name="connsiteX83" fmla="*/ 720737 w 2379229"/>
                  <a:gd name="connsiteY83" fmla="*/ 2912845 h 3621771"/>
                  <a:gd name="connsiteX84" fmla="*/ 695719 w 2379229"/>
                  <a:gd name="connsiteY84" fmla="*/ 3127223 h 3621771"/>
                  <a:gd name="connsiteX85" fmla="*/ 694607 w 2379229"/>
                  <a:gd name="connsiteY85" fmla="*/ 3391009 h 3621771"/>
                  <a:gd name="connsiteX86" fmla="*/ 1255384 w 2379229"/>
                  <a:gd name="connsiteY86" fmla="*/ 3435089 h 3621771"/>
                  <a:gd name="connsiteX87" fmla="*/ 2045854 w 2379229"/>
                  <a:gd name="connsiteY87" fmla="*/ 3601079 h 3621771"/>
                  <a:gd name="connsiteX88" fmla="*/ 1949324 w 2379229"/>
                  <a:gd name="connsiteY88" fmla="*/ 2907095 h 3621771"/>
                  <a:gd name="connsiteX89" fmla="*/ 1961755 w 2379229"/>
                  <a:gd name="connsiteY89" fmla="*/ 2894229 h 3621771"/>
                  <a:gd name="connsiteX90" fmla="*/ 2152576 w 2379229"/>
                  <a:gd name="connsiteY90" fmla="*/ 2889443 h 3621771"/>
                  <a:gd name="connsiteX91" fmla="*/ 2283074 w 2379229"/>
                  <a:gd name="connsiteY91" fmla="*/ 2816284 h 3621771"/>
                  <a:gd name="connsiteX92" fmla="*/ 2349519 w 2379229"/>
                  <a:gd name="connsiteY92" fmla="*/ 2654677 h 3621771"/>
                  <a:gd name="connsiteX93" fmla="*/ 2377210 w 2379229"/>
                  <a:gd name="connsiteY93" fmla="*/ 2361827 h 3621771"/>
                  <a:gd name="connsiteX94" fmla="*/ 2379230 w 2379229"/>
                  <a:gd name="connsiteY94" fmla="*/ 2312412 h 3621771"/>
                  <a:gd name="connsiteX95" fmla="*/ 2379168 w 2379229"/>
                  <a:gd name="connsiteY95" fmla="*/ 2192170 h 3621771"/>
                  <a:gd name="connsiteX0" fmla="*/ 2379168 w 2379231"/>
                  <a:gd name="connsiteY0" fmla="*/ 2192170 h 3621771"/>
                  <a:gd name="connsiteX1" fmla="*/ 2377894 w 2379231"/>
                  <a:gd name="connsiteY1" fmla="*/ 2142507 h 3621771"/>
                  <a:gd name="connsiteX2" fmla="*/ 2376993 w 2379231"/>
                  <a:gd name="connsiteY2" fmla="*/ 2092284 h 3621771"/>
                  <a:gd name="connsiteX3" fmla="*/ 2363194 w 2379231"/>
                  <a:gd name="connsiteY3" fmla="*/ 1890679 h 3621771"/>
                  <a:gd name="connsiteX4" fmla="*/ 2333421 w 2379231"/>
                  <a:gd name="connsiteY4" fmla="*/ 1653521 h 3621771"/>
                  <a:gd name="connsiteX5" fmla="*/ 2265577 w 2379231"/>
                  <a:gd name="connsiteY5" fmla="*/ 1442220 h 3621771"/>
                  <a:gd name="connsiteX6" fmla="*/ 2143439 w 2379231"/>
                  <a:gd name="connsiteY6" fmla="*/ 1310230 h 3621771"/>
                  <a:gd name="connsiteX7" fmla="*/ 1980154 w 2379231"/>
                  <a:gd name="connsiteY7" fmla="*/ 1241671 h 3621771"/>
                  <a:gd name="connsiteX8" fmla="*/ 1957435 w 2379231"/>
                  <a:gd name="connsiteY8" fmla="*/ 1224827 h 3621771"/>
                  <a:gd name="connsiteX9" fmla="*/ 1927942 w 2379231"/>
                  <a:gd name="connsiteY9" fmla="*/ 1178178 h 3621771"/>
                  <a:gd name="connsiteX10" fmla="*/ 1817117 w 2379231"/>
                  <a:gd name="connsiteY10" fmla="*/ 939870 h 3621771"/>
                  <a:gd name="connsiteX11" fmla="*/ 1692555 w 2379231"/>
                  <a:gd name="connsiteY11" fmla="*/ 451319 h 3621771"/>
                  <a:gd name="connsiteX12" fmla="*/ 1631828 w 2379231"/>
                  <a:gd name="connsiteY12" fmla="*/ 232839 h 3621771"/>
                  <a:gd name="connsiteX13" fmla="*/ 1564326 w 2379231"/>
                  <a:gd name="connsiteY13" fmla="*/ 101129 h 3621771"/>
                  <a:gd name="connsiteX14" fmla="*/ 1449678 w 2379231"/>
                  <a:gd name="connsiteY14" fmla="*/ 10318 h 3621771"/>
                  <a:gd name="connsiteX15" fmla="*/ 1394794 w 2379231"/>
                  <a:gd name="connsiteY15" fmla="*/ 0 h 3621771"/>
                  <a:gd name="connsiteX16" fmla="*/ 1345690 w 2379231"/>
                  <a:gd name="connsiteY16" fmla="*/ 0 h 3621771"/>
                  <a:gd name="connsiteX17" fmla="*/ 1337921 w 2379231"/>
                  <a:gd name="connsiteY17" fmla="*/ 2517 h 3621771"/>
                  <a:gd name="connsiteX18" fmla="*/ 1271848 w 2379231"/>
                  <a:gd name="connsiteY18" fmla="*/ 47861 h 3621771"/>
                  <a:gd name="connsiteX19" fmla="*/ 1248633 w 2379231"/>
                  <a:gd name="connsiteY19" fmla="*/ 90935 h 3621771"/>
                  <a:gd name="connsiteX20" fmla="*/ 1187346 w 2379231"/>
                  <a:gd name="connsiteY20" fmla="*/ 132704 h 3621771"/>
                  <a:gd name="connsiteX21" fmla="*/ 1066048 w 2379231"/>
                  <a:gd name="connsiteY21" fmla="*/ 135626 h 3621771"/>
                  <a:gd name="connsiteX22" fmla="*/ 903353 w 2379231"/>
                  <a:gd name="connsiteY22" fmla="*/ 186625 h 3621771"/>
                  <a:gd name="connsiteX23" fmla="*/ 683132 w 2379231"/>
                  <a:gd name="connsiteY23" fmla="*/ 459089 h 3621771"/>
                  <a:gd name="connsiteX24" fmla="*/ 668277 w 2379231"/>
                  <a:gd name="connsiteY24" fmla="*/ 618769 h 3621771"/>
                  <a:gd name="connsiteX25" fmla="*/ 676481 w 2379231"/>
                  <a:gd name="connsiteY25" fmla="*/ 614449 h 3621771"/>
                  <a:gd name="connsiteX26" fmla="*/ 728506 w 2379231"/>
                  <a:gd name="connsiteY26" fmla="*/ 587287 h 3621771"/>
                  <a:gd name="connsiteX27" fmla="*/ 814158 w 2379231"/>
                  <a:gd name="connsiteY27" fmla="*/ 586044 h 3621771"/>
                  <a:gd name="connsiteX28" fmla="*/ 1073911 w 2379231"/>
                  <a:gd name="connsiteY28" fmla="*/ 641674 h 3621771"/>
                  <a:gd name="connsiteX29" fmla="*/ 1242759 w 2379231"/>
                  <a:gd name="connsiteY29" fmla="*/ 704732 h 3621771"/>
                  <a:gd name="connsiteX30" fmla="*/ 1282881 w 2379231"/>
                  <a:gd name="connsiteY30" fmla="*/ 715205 h 3621771"/>
                  <a:gd name="connsiteX31" fmla="*/ 1316570 w 2379231"/>
                  <a:gd name="connsiteY31" fmla="*/ 697117 h 3621771"/>
                  <a:gd name="connsiteX32" fmla="*/ 1349668 w 2379231"/>
                  <a:gd name="connsiteY32" fmla="*/ 642606 h 3621771"/>
                  <a:gd name="connsiteX33" fmla="*/ 1401476 w 2379231"/>
                  <a:gd name="connsiteY33" fmla="*/ 601396 h 3621771"/>
                  <a:gd name="connsiteX34" fmla="*/ 1460431 w 2379231"/>
                  <a:gd name="connsiteY34" fmla="*/ 632754 h 3621771"/>
                  <a:gd name="connsiteX35" fmla="*/ 1462576 w 2379231"/>
                  <a:gd name="connsiteY35" fmla="*/ 643569 h 3621771"/>
                  <a:gd name="connsiteX36" fmla="*/ 1467268 w 2379231"/>
                  <a:gd name="connsiteY36" fmla="*/ 734038 h 3621771"/>
                  <a:gd name="connsiteX37" fmla="*/ 1482590 w 2379231"/>
                  <a:gd name="connsiteY37" fmla="*/ 835540 h 3621771"/>
                  <a:gd name="connsiteX38" fmla="*/ 1548787 w 2379231"/>
                  <a:gd name="connsiteY38" fmla="*/ 962371 h 3621771"/>
                  <a:gd name="connsiteX39" fmla="*/ 1558639 w 2379231"/>
                  <a:gd name="connsiteY39" fmla="*/ 990869 h 3621771"/>
                  <a:gd name="connsiteX40" fmla="*/ 1569547 w 2379231"/>
                  <a:gd name="connsiteY40" fmla="*/ 1087088 h 3621771"/>
                  <a:gd name="connsiteX41" fmla="*/ 1590525 w 2379231"/>
                  <a:gd name="connsiteY41" fmla="*/ 1268523 h 3621771"/>
                  <a:gd name="connsiteX42" fmla="*/ 1604666 w 2379231"/>
                  <a:gd name="connsiteY42" fmla="*/ 1376613 h 3621771"/>
                  <a:gd name="connsiteX43" fmla="*/ 1598295 w 2379231"/>
                  <a:gd name="connsiteY43" fmla="*/ 1389946 h 3621771"/>
                  <a:gd name="connsiteX44" fmla="*/ 1593229 w 2379231"/>
                  <a:gd name="connsiteY44" fmla="*/ 1395260 h 3621771"/>
                  <a:gd name="connsiteX45" fmla="*/ 1406106 w 2379231"/>
                  <a:gd name="connsiteY45" fmla="*/ 1670987 h 3621771"/>
                  <a:gd name="connsiteX46" fmla="*/ 1307309 w 2379231"/>
                  <a:gd name="connsiteY46" fmla="*/ 1858638 h 3621771"/>
                  <a:gd name="connsiteX47" fmla="*/ 1235331 w 2379231"/>
                  <a:gd name="connsiteY47" fmla="*/ 2011232 h 3621771"/>
                  <a:gd name="connsiteX48" fmla="*/ 1230576 w 2379231"/>
                  <a:gd name="connsiteY48" fmla="*/ 1993020 h 3621771"/>
                  <a:gd name="connsiteX49" fmla="*/ 1179328 w 2379231"/>
                  <a:gd name="connsiteY49" fmla="*/ 1733237 h 3621771"/>
                  <a:gd name="connsiteX50" fmla="*/ 1167332 w 2379231"/>
                  <a:gd name="connsiteY50" fmla="*/ 1617563 h 3621771"/>
                  <a:gd name="connsiteX51" fmla="*/ 1182156 w 2379231"/>
                  <a:gd name="connsiteY51" fmla="*/ 1453190 h 3621771"/>
                  <a:gd name="connsiteX52" fmla="*/ 1190827 w 2379231"/>
                  <a:gd name="connsiteY52" fmla="*/ 1425220 h 3621771"/>
                  <a:gd name="connsiteX53" fmla="*/ 1231819 w 2379231"/>
                  <a:gd name="connsiteY53" fmla="*/ 1302088 h 3621771"/>
                  <a:gd name="connsiteX54" fmla="*/ 1233094 w 2379231"/>
                  <a:gd name="connsiteY54" fmla="*/ 1271600 h 3621771"/>
                  <a:gd name="connsiteX55" fmla="*/ 1208977 w 2379231"/>
                  <a:gd name="connsiteY55" fmla="*/ 1251275 h 3621771"/>
                  <a:gd name="connsiteX56" fmla="*/ 1181628 w 2379231"/>
                  <a:gd name="connsiteY56" fmla="*/ 1257739 h 3621771"/>
                  <a:gd name="connsiteX57" fmla="*/ 1115151 w 2379231"/>
                  <a:gd name="connsiteY57" fmla="*/ 1286113 h 3621771"/>
                  <a:gd name="connsiteX58" fmla="*/ 1046189 w 2379231"/>
                  <a:gd name="connsiteY58" fmla="*/ 1305164 h 3621771"/>
                  <a:gd name="connsiteX59" fmla="*/ 1017690 w 2379231"/>
                  <a:gd name="connsiteY59" fmla="*/ 1289066 h 3621771"/>
                  <a:gd name="connsiteX60" fmla="*/ 1004513 w 2379231"/>
                  <a:gd name="connsiteY60" fmla="*/ 1260163 h 3621771"/>
                  <a:gd name="connsiteX61" fmla="*/ 992672 w 2379231"/>
                  <a:gd name="connsiteY61" fmla="*/ 1251212 h 3621771"/>
                  <a:gd name="connsiteX62" fmla="*/ 802566 w 2379231"/>
                  <a:gd name="connsiteY62" fmla="*/ 1297705 h 3621771"/>
                  <a:gd name="connsiteX63" fmla="*/ 612305 w 2379231"/>
                  <a:gd name="connsiteY63" fmla="*/ 1496824 h 3621771"/>
                  <a:gd name="connsiteX64" fmla="*/ 590270 w 2379231"/>
                  <a:gd name="connsiteY64" fmla="*/ 1627011 h 3621771"/>
                  <a:gd name="connsiteX65" fmla="*/ 567148 w 2379231"/>
                  <a:gd name="connsiteY65" fmla="*/ 2103473 h 3621771"/>
                  <a:gd name="connsiteX66" fmla="*/ 557234 w 2379231"/>
                  <a:gd name="connsiteY66" fmla="*/ 2305544 h 3621771"/>
                  <a:gd name="connsiteX67" fmla="*/ 540638 w 2379231"/>
                  <a:gd name="connsiteY67" fmla="*/ 2509790 h 3621771"/>
                  <a:gd name="connsiteX68" fmla="*/ 530755 w 2379231"/>
                  <a:gd name="connsiteY68" fmla="*/ 2520823 h 3621771"/>
                  <a:gd name="connsiteX69" fmla="*/ 327099 w 2379231"/>
                  <a:gd name="connsiteY69" fmla="*/ 2567596 h 3621771"/>
                  <a:gd name="connsiteX70" fmla="*/ 334092 w 2379231"/>
                  <a:gd name="connsiteY70" fmla="*/ 2573377 h 3621771"/>
                  <a:gd name="connsiteX71" fmla="*/ 335086 w 2379231"/>
                  <a:gd name="connsiteY71" fmla="*/ 2572910 h 3621771"/>
                  <a:gd name="connsiteX72" fmla="*/ 334434 w 2379231"/>
                  <a:gd name="connsiteY72" fmla="*/ 2573998 h 3621771"/>
                  <a:gd name="connsiteX73" fmla="*/ 235698 w 2379231"/>
                  <a:gd name="connsiteY73" fmla="*/ 2689454 h 3621771"/>
                  <a:gd name="connsiteX74" fmla="*/ 182772 w 2379231"/>
                  <a:gd name="connsiteY74" fmla="*/ 2728115 h 3621771"/>
                  <a:gd name="connsiteX75" fmla="*/ 150978 w 2379231"/>
                  <a:gd name="connsiteY75" fmla="*/ 2725567 h 3621771"/>
                  <a:gd name="connsiteX76" fmla="*/ 94851 w 2379231"/>
                  <a:gd name="connsiteY76" fmla="*/ 2697907 h 3621771"/>
                  <a:gd name="connsiteX77" fmla="*/ 14358 w 2379231"/>
                  <a:gd name="connsiteY77" fmla="*/ 2658593 h 3621771"/>
                  <a:gd name="connsiteX78" fmla="*/ 0 w 2379231"/>
                  <a:gd name="connsiteY78" fmla="*/ 2658282 h 3621771"/>
                  <a:gd name="connsiteX79" fmla="*/ 27411 w 2379231"/>
                  <a:gd name="connsiteY79" fmla="*/ 2682803 h 3621771"/>
                  <a:gd name="connsiteX80" fmla="*/ 216864 w 2379231"/>
                  <a:gd name="connsiteY80" fmla="*/ 2823868 h 3621771"/>
                  <a:gd name="connsiteX81" fmla="*/ 498496 w 2379231"/>
                  <a:gd name="connsiteY81" fmla="*/ 2898797 h 3621771"/>
                  <a:gd name="connsiteX82" fmla="*/ 710636 w 2379231"/>
                  <a:gd name="connsiteY82" fmla="*/ 2901656 h 3621771"/>
                  <a:gd name="connsiteX83" fmla="*/ 720737 w 2379231"/>
                  <a:gd name="connsiteY83" fmla="*/ 2912845 h 3621771"/>
                  <a:gd name="connsiteX84" fmla="*/ 695719 w 2379231"/>
                  <a:gd name="connsiteY84" fmla="*/ 3127223 h 3621771"/>
                  <a:gd name="connsiteX85" fmla="*/ 694607 w 2379231"/>
                  <a:gd name="connsiteY85" fmla="*/ 3391009 h 3621771"/>
                  <a:gd name="connsiteX86" fmla="*/ 1255383 w 2379231"/>
                  <a:gd name="connsiteY86" fmla="*/ 3435089 h 3621771"/>
                  <a:gd name="connsiteX87" fmla="*/ 2045854 w 2379231"/>
                  <a:gd name="connsiteY87" fmla="*/ 3601079 h 3621771"/>
                  <a:gd name="connsiteX88" fmla="*/ 1949324 w 2379231"/>
                  <a:gd name="connsiteY88" fmla="*/ 2907095 h 3621771"/>
                  <a:gd name="connsiteX89" fmla="*/ 1961755 w 2379231"/>
                  <a:gd name="connsiteY89" fmla="*/ 2894229 h 3621771"/>
                  <a:gd name="connsiteX90" fmla="*/ 2152576 w 2379231"/>
                  <a:gd name="connsiteY90" fmla="*/ 2889443 h 3621771"/>
                  <a:gd name="connsiteX91" fmla="*/ 2283074 w 2379231"/>
                  <a:gd name="connsiteY91" fmla="*/ 2816284 h 3621771"/>
                  <a:gd name="connsiteX92" fmla="*/ 2349519 w 2379231"/>
                  <a:gd name="connsiteY92" fmla="*/ 2654677 h 3621771"/>
                  <a:gd name="connsiteX93" fmla="*/ 2377210 w 2379231"/>
                  <a:gd name="connsiteY93" fmla="*/ 2361827 h 3621771"/>
                  <a:gd name="connsiteX94" fmla="*/ 2379230 w 2379231"/>
                  <a:gd name="connsiteY94" fmla="*/ 2312412 h 3621771"/>
                  <a:gd name="connsiteX95" fmla="*/ 2379168 w 2379231"/>
                  <a:gd name="connsiteY95" fmla="*/ 2192170 h 3621771"/>
                  <a:gd name="connsiteX0" fmla="*/ 2379168 w 2379229"/>
                  <a:gd name="connsiteY0" fmla="*/ 2192170 h 3619091"/>
                  <a:gd name="connsiteX1" fmla="*/ 2377894 w 2379229"/>
                  <a:gd name="connsiteY1" fmla="*/ 2142507 h 3619091"/>
                  <a:gd name="connsiteX2" fmla="*/ 2376993 w 2379229"/>
                  <a:gd name="connsiteY2" fmla="*/ 2092284 h 3619091"/>
                  <a:gd name="connsiteX3" fmla="*/ 2363194 w 2379229"/>
                  <a:gd name="connsiteY3" fmla="*/ 1890679 h 3619091"/>
                  <a:gd name="connsiteX4" fmla="*/ 2333421 w 2379229"/>
                  <a:gd name="connsiteY4" fmla="*/ 1653521 h 3619091"/>
                  <a:gd name="connsiteX5" fmla="*/ 2265577 w 2379229"/>
                  <a:gd name="connsiteY5" fmla="*/ 1442220 h 3619091"/>
                  <a:gd name="connsiteX6" fmla="*/ 2143439 w 2379229"/>
                  <a:gd name="connsiteY6" fmla="*/ 1310230 h 3619091"/>
                  <a:gd name="connsiteX7" fmla="*/ 1980154 w 2379229"/>
                  <a:gd name="connsiteY7" fmla="*/ 1241671 h 3619091"/>
                  <a:gd name="connsiteX8" fmla="*/ 1957435 w 2379229"/>
                  <a:gd name="connsiteY8" fmla="*/ 1224827 h 3619091"/>
                  <a:gd name="connsiteX9" fmla="*/ 1927942 w 2379229"/>
                  <a:gd name="connsiteY9" fmla="*/ 1178178 h 3619091"/>
                  <a:gd name="connsiteX10" fmla="*/ 1817117 w 2379229"/>
                  <a:gd name="connsiteY10" fmla="*/ 939870 h 3619091"/>
                  <a:gd name="connsiteX11" fmla="*/ 1692555 w 2379229"/>
                  <a:gd name="connsiteY11" fmla="*/ 451319 h 3619091"/>
                  <a:gd name="connsiteX12" fmla="*/ 1631828 w 2379229"/>
                  <a:gd name="connsiteY12" fmla="*/ 232839 h 3619091"/>
                  <a:gd name="connsiteX13" fmla="*/ 1564326 w 2379229"/>
                  <a:gd name="connsiteY13" fmla="*/ 101129 h 3619091"/>
                  <a:gd name="connsiteX14" fmla="*/ 1449678 w 2379229"/>
                  <a:gd name="connsiteY14" fmla="*/ 10318 h 3619091"/>
                  <a:gd name="connsiteX15" fmla="*/ 1394794 w 2379229"/>
                  <a:gd name="connsiteY15" fmla="*/ 0 h 3619091"/>
                  <a:gd name="connsiteX16" fmla="*/ 1345690 w 2379229"/>
                  <a:gd name="connsiteY16" fmla="*/ 0 h 3619091"/>
                  <a:gd name="connsiteX17" fmla="*/ 1337921 w 2379229"/>
                  <a:gd name="connsiteY17" fmla="*/ 2517 h 3619091"/>
                  <a:gd name="connsiteX18" fmla="*/ 1271848 w 2379229"/>
                  <a:gd name="connsiteY18" fmla="*/ 47861 h 3619091"/>
                  <a:gd name="connsiteX19" fmla="*/ 1248633 w 2379229"/>
                  <a:gd name="connsiteY19" fmla="*/ 90935 h 3619091"/>
                  <a:gd name="connsiteX20" fmla="*/ 1187346 w 2379229"/>
                  <a:gd name="connsiteY20" fmla="*/ 132704 h 3619091"/>
                  <a:gd name="connsiteX21" fmla="*/ 1066048 w 2379229"/>
                  <a:gd name="connsiteY21" fmla="*/ 135626 h 3619091"/>
                  <a:gd name="connsiteX22" fmla="*/ 903353 w 2379229"/>
                  <a:gd name="connsiteY22" fmla="*/ 186625 h 3619091"/>
                  <a:gd name="connsiteX23" fmla="*/ 683132 w 2379229"/>
                  <a:gd name="connsiteY23" fmla="*/ 459089 h 3619091"/>
                  <a:gd name="connsiteX24" fmla="*/ 668277 w 2379229"/>
                  <a:gd name="connsiteY24" fmla="*/ 618769 h 3619091"/>
                  <a:gd name="connsiteX25" fmla="*/ 676481 w 2379229"/>
                  <a:gd name="connsiteY25" fmla="*/ 614449 h 3619091"/>
                  <a:gd name="connsiteX26" fmla="*/ 728506 w 2379229"/>
                  <a:gd name="connsiteY26" fmla="*/ 587287 h 3619091"/>
                  <a:gd name="connsiteX27" fmla="*/ 814158 w 2379229"/>
                  <a:gd name="connsiteY27" fmla="*/ 586044 h 3619091"/>
                  <a:gd name="connsiteX28" fmla="*/ 1073911 w 2379229"/>
                  <a:gd name="connsiteY28" fmla="*/ 641674 h 3619091"/>
                  <a:gd name="connsiteX29" fmla="*/ 1242759 w 2379229"/>
                  <a:gd name="connsiteY29" fmla="*/ 704732 h 3619091"/>
                  <a:gd name="connsiteX30" fmla="*/ 1282881 w 2379229"/>
                  <a:gd name="connsiteY30" fmla="*/ 715205 h 3619091"/>
                  <a:gd name="connsiteX31" fmla="*/ 1316570 w 2379229"/>
                  <a:gd name="connsiteY31" fmla="*/ 697117 h 3619091"/>
                  <a:gd name="connsiteX32" fmla="*/ 1349668 w 2379229"/>
                  <a:gd name="connsiteY32" fmla="*/ 642606 h 3619091"/>
                  <a:gd name="connsiteX33" fmla="*/ 1401476 w 2379229"/>
                  <a:gd name="connsiteY33" fmla="*/ 601396 h 3619091"/>
                  <a:gd name="connsiteX34" fmla="*/ 1460431 w 2379229"/>
                  <a:gd name="connsiteY34" fmla="*/ 632754 h 3619091"/>
                  <a:gd name="connsiteX35" fmla="*/ 1462576 w 2379229"/>
                  <a:gd name="connsiteY35" fmla="*/ 643569 h 3619091"/>
                  <a:gd name="connsiteX36" fmla="*/ 1467268 w 2379229"/>
                  <a:gd name="connsiteY36" fmla="*/ 734038 h 3619091"/>
                  <a:gd name="connsiteX37" fmla="*/ 1482590 w 2379229"/>
                  <a:gd name="connsiteY37" fmla="*/ 835540 h 3619091"/>
                  <a:gd name="connsiteX38" fmla="*/ 1548787 w 2379229"/>
                  <a:gd name="connsiteY38" fmla="*/ 962371 h 3619091"/>
                  <a:gd name="connsiteX39" fmla="*/ 1558639 w 2379229"/>
                  <a:gd name="connsiteY39" fmla="*/ 990869 h 3619091"/>
                  <a:gd name="connsiteX40" fmla="*/ 1569547 w 2379229"/>
                  <a:gd name="connsiteY40" fmla="*/ 1087088 h 3619091"/>
                  <a:gd name="connsiteX41" fmla="*/ 1590525 w 2379229"/>
                  <a:gd name="connsiteY41" fmla="*/ 1268523 h 3619091"/>
                  <a:gd name="connsiteX42" fmla="*/ 1604666 w 2379229"/>
                  <a:gd name="connsiteY42" fmla="*/ 1376613 h 3619091"/>
                  <a:gd name="connsiteX43" fmla="*/ 1598295 w 2379229"/>
                  <a:gd name="connsiteY43" fmla="*/ 1389946 h 3619091"/>
                  <a:gd name="connsiteX44" fmla="*/ 1593229 w 2379229"/>
                  <a:gd name="connsiteY44" fmla="*/ 1395260 h 3619091"/>
                  <a:gd name="connsiteX45" fmla="*/ 1406106 w 2379229"/>
                  <a:gd name="connsiteY45" fmla="*/ 1670987 h 3619091"/>
                  <a:gd name="connsiteX46" fmla="*/ 1307309 w 2379229"/>
                  <a:gd name="connsiteY46" fmla="*/ 1858638 h 3619091"/>
                  <a:gd name="connsiteX47" fmla="*/ 1235331 w 2379229"/>
                  <a:gd name="connsiteY47" fmla="*/ 2011232 h 3619091"/>
                  <a:gd name="connsiteX48" fmla="*/ 1230576 w 2379229"/>
                  <a:gd name="connsiteY48" fmla="*/ 1993020 h 3619091"/>
                  <a:gd name="connsiteX49" fmla="*/ 1179328 w 2379229"/>
                  <a:gd name="connsiteY49" fmla="*/ 1733237 h 3619091"/>
                  <a:gd name="connsiteX50" fmla="*/ 1167332 w 2379229"/>
                  <a:gd name="connsiteY50" fmla="*/ 1617563 h 3619091"/>
                  <a:gd name="connsiteX51" fmla="*/ 1182156 w 2379229"/>
                  <a:gd name="connsiteY51" fmla="*/ 1453190 h 3619091"/>
                  <a:gd name="connsiteX52" fmla="*/ 1190827 w 2379229"/>
                  <a:gd name="connsiteY52" fmla="*/ 1425220 h 3619091"/>
                  <a:gd name="connsiteX53" fmla="*/ 1231819 w 2379229"/>
                  <a:gd name="connsiteY53" fmla="*/ 1302088 h 3619091"/>
                  <a:gd name="connsiteX54" fmla="*/ 1233094 w 2379229"/>
                  <a:gd name="connsiteY54" fmla="*/ 1271600 h 3619091"/>
                  <a:gd name="connsiteX55" fmla="*/ 1208977 w 2379229"/>
                  <a:gd name="connsiteY55" fmla="*/ 1251275 h 3619091"/>
                  <a:gd name="connsiteX56" fmla="*/ 1181628 w 2379229"/>
                  <a:gd name="connsiteY56" fmla="*/ 1257739 h 3619091"/>
                  <a:gd name="connsiteX57" fmla="*/ 1115151 w 2379229"/>
                  <a:gd name="connsiteY57" fmla="*/ 1286113 h 3619091"/>
                  <a:gd name="connsiteX58" fmla="*/ 1046189 w 2379229"/>
                  <a:gd name="connsiteY58" fmla="*/ 1305164 h 3619091"/>
                  <a:gd name="connsiteX59" fmla="*/ 1017690 w 2379229"/>
                  <a:gd name="connsiteY59" fmla="*/ 1289066 h 3619091"/>
                  <a:gd name="connsiteX60" fmla="*/ 1004513 w 2379229"/>
                  <a:gd name="connsiteY60" fmla="*/ 1260163 h 3619091"/>
                  <a:gd name="connsiteX61" fmla="*/ 992672 w 2379229"/>
                  <a:gd name="connsiteY61" fmla="*/ 1251212 h 3619091"/>
                  <a:gd name="connsiteX62" fmla="*/ 802566 w 2379229"/>
                  <a:gd name="connsiteY62" fmla="*/ 1297705 h 3619091"/>
                  <a:gd name="connsiteX63" fmla="*/ 612305 w 2379229"/>
                  <a:gd name="connsiteY63" fmla="*/ 1496824 h 3619091"/>
                  <a:gd name="connsiteX64" fmla="*/ 590270 w 2379229"/>
                  <a:gd name="connsiteY64" fmla="*/ 1627011 h 3619091"/>
                  <a:gd name="connsiteX65" fmla="*/ 567148 w 2379229"/>
                  <a:gd name="connsiteY65" fmla="*/ 2103473 h 3619091"/>
                  <a:gd name="connsiteX66" fmla="*/ 557234 w 2379229"/>
                  <a:gd name="connsiteY66" fmla="*/ 2305544 h 3619091"/>
                  <a:gd name="connsiteX67" fmla="*/ 540638 w 2379229"/>
                  <a:gd name="connsiteY67" fmla="*/ 2509790 h 3619091"/>
                  <a:gd name="connsiteX68" fmla="*/ 530755 w 2379229"/>
                  <a:gd name="connsiteY68" fmla="*/ 2520823 h 3619091"/>
                  <a:gd name="connsiteX69" fmla="*/ 327099 w 2379229"/>
                  <a:gd name="connsiteY69" fmla="*/ 2567596 h 3619091"/>
                  <a:gd name="connsiteX70" fmla="*/ 334092 w 2379229"/>
                  <a:gd name="connsiteY70" fmla="*/ 2573377 h 3619091"/>
                  <a:gd name="connsiteX71" fmla="*/ 335086 w 2379229"/>
                  <a:gd name="connsiteY71" fmla="*/ 2572910 h 3619091"/>
                  <a:gd name="connsiteX72" fmla="*/ 334434 w 2379229"/>
                  <a:gd name="connsiteY72" fmla="*/ 2573998 h 3619091"/>
                  <a:gd name="connsiteX73" fmla="*/ 235698 w 2379229"/>
                  <a:gd name="connsiteY73" fmla="*/ 2689454 h 3619091"/>
                  <a:gd name="connsiteX74" fmla="*/ 182772 w 2379229"/>
                  <a:gd name="connsiteY74" fmla="*/ 2728115 h 3619091"/>
                  <a:gd name="connsiteX75" fmla="*/ 150978 w 2379229"/>
                  <a:gd name="connsiteY75" fmla="*/ 2725567 h 3619091"/>
                  <a:gd name="connsiteX76" fmla="*/ 94851 w 2379229"/>
                  <a:gd name="connsiteY76" fmla="*/ 2697907 h 3619091"/>
                  <a:gd name="connsiteX77" fmla="*/ 14358 w 2379229"/>
                  <a:gd name="connsiteY77" fmla="*/ 2658593 h 3619091"/>
                  <a:gd name="connsiteX78" fmla="*/ 0 w 2379229"/>
                  <a:gd name="connsiteY78" fmla="*/ 2658282 h 3619091"/>
                  <a:gd name="connsiteX79" fmla="*/ 27411 w 2379229"/>
                  <a:gd name="connsiteY79" fmla="*/ 2682803 h 3619091"/>
                  <a:gd name="connsiteX80" fmla="*/ 216864 w 2379229"/>
                  <a:gd name="connsiteY80" fmla="*/ 2823868 h 3619091"/>
                  <a:gd name="connsiteX81" fmla="*/ 498496 w 2379229"/>
                  <a:gd name="connsiteY81" fmla="*/ 2898797 h 3619091"/>
                  <a:gd name="connsiteX82" fmla="*/ 710636 w 2379229"/>
                  <a:gd name="connsiteY82" fmla="*/ 2901656 h 3619091"/>
                  <a:gd name="connsiteX83" fmla="*/ 720737 w 2379229"/>
                  <a:gd name="connsiteY83" fmla="*/ 2912845 h 3619091"/>
                  <a:gd name="connsiteX84" fmla="*/ 695719 w 2379229"/>
                  <a:gd name="connsiteY84" fmla="*/ 3127223 h 3619091"/>
                  <a:gd name="connsiteX85" fmla="*/ 694607 w 2379229"/>
                  <a:gd name="connsiteY85" fmla="*/ 3391009 h 3619091"/>
                  <a:gd name="connsiteX86" fmla="*/ 2045854 w 2379229"/>
                  <a:gd name="connsiteY86" fmla="*/ 3601079 h 3619091"/>
                  <a:gd name="connsiteX87" fmla="*/ 1949324 w 2379229"/>
                  <a:gd name="connsiteY87" fmla="*/ 2907095 h 3619091"/>
                  <a:gd name="connsiteX88" fmla="*/ 1961755 w 2379229"/>
                  <a:gd name="connsiteY88" fmla="*/ 2894229 h 3619091"/>
                  <a:gd name="connsiteX89" fmla="*/ 2152576 w 2379229"/>
                  <a:gd name="connsiteY89" fmla="*/ 2889443 h 3619091"/>
                  <a:gd name="connsiteX90" fmla="*/ 2283074 w 2379229"/>
                  <a:gd name="connsiteY90" fmla="*/ 2816284 h 3619091"/>
                  <a:gd name="connsiteX91" fmla="*/ 2349519 w 2379229"/>
                  <a:gd name="connsiteY91" fmla="*/ 2654677 h 3619091"/>
                  <a:gd name="connsiteX92" fmla="*/ 2377210 w 2379229"/>
                  <a:gd name="connsiteY92" fmla="*/ 2361827 h 3619091"/>
                  <a:gd name="connsiteX93" fmla="*/ 2379230 w 2379229"/>
                  <a:gd name="connsiteY93" fmla="*/ 2312412 h 3619091"/>
                  <a:gd name="connsiteX94" fmla="*/ 2379168 w 2379229"/>
                  <a:gd name="connsiteY94" fmla="*/ 2192170 h 3619091"/>
                  <a:gd name="connsiteX0" fmla="*/ 2379168 w 2379231"/>
                  <a:gd name="connsiteY0" fmla="*/ 2192170 h 3619091"/>
                  <a:gd name="connsiteX1" fmla="*/ 2377894 w 2379231"/>
                  <a:gd name="connsiteY1" fmla="*/ 2142507 h 3619091"/>
                  <a:gd name="connsiteX2" fmla="*/ 2376993 w 2379231"/>
                  <a:gd name="connsiteY2" fmla="*/ 2092284 h 3619091"/>
                  <a:gd name="connsiteX3" fmla="*/ 2363194 w 2379231"/>
                  <a:gd name="connsiteY3" fmla="*/ 1890679 h 3619091"/>
                  <a:gd name="connsiteX4" fmla="*/ 2333421 w 2379231"/>
                  <a:gd name="connsiteY4" fmla="*/ 1653521 h 3619091"/>
                  <a:gd name="connsiteX5" fmla="*/ 2265577 w 2379231"/>
                  <a:gd name="connsiteY5" fmla="*/ 1442220 h 3619091"/>
                  <a:gd name="connsiteX6" fmla="*/ 2143439 w 2379231"/>
                  <a:gd name="connsiteY6" fmla="*/ 1310230 h 3619091"/>
                  <a:gd name="connsiteX7" fmla="*/ 1980154 w 2379231"/>
                  <a:gd name="connsiteY7" fmla="*/ 1241671 h 3619091"/>
                  <a:gd name="connsiteX8" fmla="*/ 1957435 w 2379231"/>
                  <a:gd name="connsiteY8" fmla="*/ 1224827 h 3619091"/>
                  <a:gd name="connsiteX9" fmla="*/ 1927942 w 2379231"/>
                  <a:gd name="connsiteY9" fmla="*/ 1178178 h 3619091"/>
                  <a:gd name="connsiteX10" fmla="*/ 1817117 w 2379231"/>
                  <a:gd name="connsiteY10" fmla="*/ 939870 h 3619091"/>
                  <a:gd name="connsiteX11" fmla="*/ 1692555 w 2379231"/>
                  <a:gd name="connsiteY11" fmla="*/ 451319 h 3619091"/>
                  <a:gd name="connsiteX12" fmla="*/ 1631828 w 2379231"/>
                  <a:gd name="connsiteY12" fmla="*/ 232839 h 3619091"/>
                  <a:gd name="connsiteX13" fmla="*/ 1564326 w 2379231"/>
                  <a:gd name="connsiteY13" fmla="*/ 101129 h 3619091"/>
                  <a:gd name="connsiteX14" fmla="*/ 1449678 w 2379231"/>
                  <a:gd name="connsiteY14" fmla="*/ 10318 h 3619091"/>
                  <a:gd name="connsiteX15" fmla="*/ 1394794 w 2379231"/>
                  <a:gd name="connsiteY15" fmla="*/ 0 h 3619091"/>
                  <a:gd name="connsiteX16" fmla="*/ 1345690 w 2379231"/>
                  <a:gd name="connsiteY16" fmla="*/ 0 h 3619091"/>
                  <a:gd name="connsiteX17" fmla="*/ 1337921 w 2379231"/>
                  <a:gd name="connsiteY17" fmla="*/ 2517 h 3619091"/>
                  <a:gd name="connsiteX18" fmla="*/ 1271848 w 2379231"/>
                  <a:gd name="connsiteY18" fmla="*/ 47861 h 3619091"/>
                  <a:gd name="connsiteX19" fmla="*/ 1248633 w 2379231"/>
                  <a:gd name="connsiteY19" fmla="*/ 90935 h 3619091"/>
                  <a:gd name="connsiteX20" fmla="*/ 1187346 w 2379231"/>
                  <a:gd name="connsiteY20" fmla="*/ 132704 h 3619091"/>
                  <a:gd name="connsiteX21" fmla="*/ 1066048 w 2379231"/>
                  <a:gd name="connsiteY21" fmla="*/ 135626 h 3619091"/>
                  <a:gd name="connsiteX22" fmla="*/ 903353 w 2379231"/>
                  <a:gd name="connsiteY22" fmla="*/ 186625 h 3619091"/>
                  <a:gd name="connsiteX23" fmla="*/ 683132 w 2379231"/>
                  <a:gd name="connsiteY23" fmla="*/ 459089 h 3619091"/>
                  <a:gd name="connsiteX24" fmla="*/ 668277 w 2379231"/>
                  <a:gd name="connsiteY24" fmla="*/ 618769 h 3619091"/>
                  <a:gd name="connsiteX25" fmla="*/ 676481 w 2379231"/>
                  <a:gd name="connsiteY25" fmla="*/ 614449 h 3619091"/>
                  <a:gd name="connsiteX26" fmla="*/ 728506 w 2379231"/>
                  <a:gd name="connsiteY26" fmla="*/ 587287 h 3619091"/>
                  <a:gd name="connsiteX27" fmla="*/ 814158 w 2379231"/>
                  <a:gd name="connsiteY27" fmla="*/ 586044 h 3619091"/>
                  <a:gd name="connsiteX28" fmla="*/ 1073911 w 2379231"/>
                  <a:gd name="connsiteY28" fmla="*/ 641674 h 3619091"/>
                  <a:gd name="connsiteX29" fmla="*/ 1242759 w 2379231"/>
                  <a:gd name="connsiteY29" fmla="*/ 704732 h 3619091"/>
                  <a:gd name="connsiteX30" fmla="*/ 1282881 w 2379231"/>
                  <a:gd name="connsiteY30" fmla="*/ 715205 h 3619091"/>
                  <a:gd name="connsiteX31" fmla="*/ 1316570 w 2379231"/>
                  <a:gd name="connsiteY31" fmla="*/ 697117 h 3619091"/>
                  <a:gd name="connsiteX32" fmla="*/ 1349668 w 2379231"/>
                  <a:gd name="connsiteY32" fmla="*/ 642606 h 3619091"/>
                  <a:gd name="connsiteX33" fmla="*/ 1401476 w 2379231"/>
                  <a:gd name="connsiteY33" fmla="*/ 601396 h 3619091"/>
                  <a:gd name="connsiteX34" fmla="*/ 1460431 w 2379231"/>
                  <a:gd name="connsiteY34" fmla="*/ 632754 h 3619091"/>
                  <a:gd name="connsiteX35" fmla="*/ 1462576 w 2379231"/>
                  <a:gd name="connsiteY35" fmla="*/ 643569 h 3619091"/>
                  <a:gd name="connsiteX36" fmla="*/ 1467268 w 2379231"/>
                  <a:gd name="connsiteY36" fmla="*/ 734038 h 3619091"/>
                  <a:gd name="connsiteX37" fmla="*/ 1482590 w 2379231"/>
                  <a:gd name="connsiteY37" fmla="*/ 835540 h 3619091"/>
                  <a:gd name="connsiteX38" fmla="*/ 1548787 w 2379231"/>
                  <a:gd name="connsiteY38" fmla="*/ 962371 h 3619091"/>
                  <a:gd name="connsiteX39" fmla="*/ 1558639 w 2379231"/>
                  <a:gd name="connsiteY39" fmla="*/ 990869 h 3619091"/>
                  <a:gd name="connsiteX40" fmla="*/ 1569547 w 2379231"/>
                  <a:gd name="connsiteY40" fmla="*/ 1087088 h 3619091"/>
                  <a:gd name="connsiteX41" fmla="*/ 1590525 w 2379231"/>
                  <a:gd name="connsiteY41" fmla="*/ 1268523 h 3619091"/>
                  <a:gd name="connsiteX42" fmla="*/ 1604666 w 2379231"/>
                  <a:gd name="connsiteY42" fmla="*/ 1376613 h 3619091"/>
                  <a:gd name="connsiteX43" fmla="*/ 1598295 w 2379231"/>
                  <a:gd name="connsiteY43" fmla="*/ 1389946 h 3619091"/>
                  <a:gd name="connsiteX44" fmla="*/ 1593229 w 2379231"/>
                  <a:gd name="connsiteY44" fmla="*/ 1395260 h 3619091"/>
                  <a:gd name="connsiteX45" fmla="*/ 1406106 w 2379231"/>
                  <a:gd name="connsiteY45" fmla="*/ 1670987 h 3619091"/>
                  <a:gd name="connsiteX46" fmla="*/ 1307309 w 2379231"/>
                  <a:gd name="connsiteY46" fmla="*/ 1858638 h 3619091"/>
                  <a:gd name="connsiteX47" fmla="*/ 1235331 w 2379231"/>
                  <a:gd name="connsiteY47" fmla="*/ 2011232 h 3619091"/>
                  <a:gd name="connsiteX48" fmla="*/ 1230576 w 2379231"/>
                  <a:gd name="connsiteY48" fmla="*/ 1993020 h 3619091"/>
                  <a:gd name="connsiteX49" fmla="*/ 1179328 w 2379231"/>
                  <a:gd name="connsiteY49" fmla="*/ 1733237 h 3619091"/>
                  <a:gd name="connsiteX50" fmla="*/ 1167332 w 2379231"/>
                  <a:gd name="connsiteY50" fmla="*/ 1617563 h 3619091"/>
                  <a:gd name="connsiteX51" fmla="*/ 1182156 w 2379231"/>
                  <a:gd name="connsiteY51" fmla="*/ 1453190 h 3619091"/>
                  <a:gd name="connsiteX52" fmla="*/ 1190827 w 2379231"/>
                  <a:gd name="connsiteY52" fmla="*/ 1425220 h 3619091"/>
                  <a:gd name="connsiteX53" fmla="*/ 1231819 w 2379231"/>
                  <a:gd name="connsiteY53" fmla="*/ 1302088 h 3619091"/>
                  <a:gd name="connsiteX54" fmla="*/ 1233094 w 2379231"/>
                  <a:gd name="connsiteY54" fmla="*/ 1271600 h 3619091"/>
                  <a:gd name="connsiteX55" fmla="*/ 1208977 w 2379231"/>
                  <a:gd name="connsiteY55" fmla="*/ 1251275 h 3619091"/>
                  <a:gd name="connsiteX56" fmla="*/ 1181628 w 2379231"/>
                  <a:gd name="connsiteY56" fmla="*/ 1257739 h 3619091"/>
                  <a:gd name="connsiteX57" fmla="*/ 1115151 w 2379231"/>
                  <a:gd name="connsiteY57" fmla="*/ 1286113 h 3619091"/>
                  <a:gd name="connsiteX58" fmla="*/ 1046189 w 2379231"/>
                  <a:gd name="connsiteY58" fmla="*/ 1305164 h 3619091"/>
                  <a:gd name="connsiteX59" fmla="*/ 1017690 w 2379231"/>
                  <a:gd name="connsiteY59" fmla="*/ 1289066 h 3619091"/>
                  <a:gd name="connsiteX60" fmla="*/ 1004513 w 2379231"/>
                  <a:gd name="connsiteY60" fmla="*/ 1260163 h 3619091"/>
                  <a:gd name="connsiteX61" fmla="*/ 992672 w 2379231"/>
                  <a:gd name="connsiteY61" fmla="*/ 1251212 h 3619091"/>
                  <a:gd name="connsiteX62" fmla="*/ 802566 w 2379231"/>
                  <a:gd name="connsiteY62" fmla="*/ 1297705 h 3619091"/>
                  <a:gd name="connsiteX63" fmla="*/ 612305 w 2379231"/>
                  <a:gd name="connsiteY63" fmla="*/ 1496824 h 3619091"/>
                  <a:gd name="connsiteX64" fmla="*/ 590270 w 2379231"/>
                  <a:gd name="connsiteY64" fmla="*/ 1627011 h 3619091"/>
                  <a:gd name="connsiteX65" fmla="*/ 567148 w 2379231"/>
                  <a:gd name="connsiteY65" fmla="*/ 2103473 h 3619091"/>
                  <a:gd name="connsiteX66" fmla="*/ 557234 w 2379231"/>
                  <a:gd name="connsiteY66" fmla="*/ 2305544 h 3619091"/>
                  <a:gd name="connsiteX67" fmla="*/ 540638 w 2379231"/>
                  <a:gd name="connsiteY67" fmla="*/ 2509790 h 3619091"/>
                  <a:gd name="connsiteX68" fmla="*/ 530755 w 2379231"/>
                  <a:gd name="connsiteY68" fmla="*/ 2520823 h 3619091"/>
                  <a:gd name="connsiteX69" fmla="*/ 327099 w 2379231"/>
                  <a:gd name="connsiteY69" fmla="*/ 2567596 h 3619091"/>
                  <a:gd name="connsiteX70" fmla="*/ 334092 w 2379231"/>
                  <a:gd name="connsiteY70" fmla="*/ 2573377 h 3619091"/>
                  <a:gd name="connsiteX71" fmla="*/ 335086 w 2379231"/>
                  <a:gd name="connsiteY71" fmla="*/ 2572910 h 3619091"/>
                  <a:gd name="connsiteX72" fmla="*/ 334434 w 2379231"/>
                  <a:gd name="connsiteY72" fmla="*/ 2573998 h 3619091"/>
                  <a:gd name="connsiteX73" fmla="*/ 235698 w 2379231"/>
                  <a:gd name="connsiteY73" fmla="*/ 2689454 h 3619091"/>
                  <a:gd name="connsiteX74" fmla="*/ 182772 w 2379231"/>
                  <a:gd name="connsiteY74" fmla="*/ 2728115 h 3619091"/>
                  <a:gd name="connsiteX75" fmla="*/ 150978 w 2379231"/>
                  <a:gd name="connsiteY75" fmla="*/ 2725567 h 3619091"/>
                  <a:gd name="connsiteX76" fmla="*/ 94851 w 2379231"/>
                  <a:gd name="connsiteY76" fmla="*/ 2697907 h 3619091"/>
                  <a:gd name="connsiteX77" fmla="*/ 14358 w 2379231"/>
                  <a:gd name="connsiteY77" fmla="*/ 2658593 h 3619091"/>
                  <a:gd name="connsiteX78" fmla="*/ 0 w 2379231"/>
                  <a:gd name="connsiteY78" fmla="*/ 2658282 h 3619091"/>
                  <a:gd name="connsiteX79" fmla="*/ 27411 w 2379231"/>
                  <a:gd name="connsiteY79" fmla="*/ 2682803 h 3619091"/>
                  <a:gd name="connsiteX80" fmla="*/ 216864 w 2379231"/>
                  <a:gd name="connsiteY80" fmla="*/ 2823868 h 3619091"/>
                  <a:gd name="connsiteX81" fmla="*/ 498496 w 2379231"/>
                  <a:gd name="connsiteY81" fmla="*/ 2898797 h 3619091"/>
                  <a:gd name="connsiteX82" fmla="*/ 710636 w 2379231"/>
                  <a:gd name="connsiteY82" fmla="*/ 2901656 h 3619091"/>
                  <a:gd name="connsiteX83" fmla="*/ 720737 w 2379231"/>
                  <a:gd name="connsiteY83" fmla="*/ 2912845 h 3619091"/>
                  <a:gd name="connsiteX84" fmla="*/ 695719 w 2379231"/>
                  <a:gd name="connsiteY84" fmla="*/ 3127223 h 3619091"/>
                  <a:gd name="connsiteX85" fmla="*/ 694607 w 2379231"/>
                  <a:gd name="connsiteY85" fmla="*/ 3391009 h 3619091"/>
                  <a:gd name="connsiteX86" fmla="*/ 2045854 w 2379231"/>
                  <a:gd name="connsiteY86" fmla="*/ 3601079 h 3619091"/>
                  <a:gd name="connsiteX87" fmla="*/ 1949324 w 2379231"/>
                  <a:gd name="connsiteY87" fmla="*/ 2907095 h 3619091"/>
                  <a:gd name="connsiteX88" fmla="*/ 1961755 w 2379231"/>
                  <a:gd name="connsiteY88" fmla="*/ 2894229 h 3619091"/>
                  <a:gd name="connsiteX89" fmla="*/ 2152576 w 2379231"/>
                  <a:gd name="connsiteY89" fmla="*/ 2889443 h 3619091"/>
                  <a:gd name="connsiteX90" fmla="*/ 2283074 w 2379231"/>
                  <a:gd name="connsiteY90" fmla="*/ 2816284 h 3619091"/>
                  <a:gd name="connsiteX91" fmla="*/ 2349519 w 2379231"/>
                  <a:gd name="connsiteY91" fmla="*/ 2654677 h 3619091"/>
                  <a:gd name="connsiteX92" fmla="*/ 2377210 w 2379231"/>
                  <a:gd name="connsiteY92" fmla="*/ 2361827 h 3619091"/>
                  <a:gd name="connsiteX93" fmla="*/ 2379230 w 2379231"/>
                  <a:gd name="connsiteY93" fmla="*/ 2312412 h 3619091"/>
                  <a:gd name="connsiteX94" fmla="*/ 2379168 w 2379231"/>
                  <a:gd name="connsiteY94" fmla="*/ 2192170 h 3619091"/>
                  <a:gd name="connsiteX0" fmla="*/ 2379168 w 2379229"/>
                  <a:gd name="connsiteY0" fmla="*/ 2192170 h 3629423"/>
                  <a:gd name="connsiteX1" fmla="*/ 2377894 w 2379229"/>
                  <a:gd name="connsiteY1" fmla="*/ 2142507 h 3629423"/>
                  <a:gd name="connsiteX2" fmla="*/ 2376993 w 2379229"/>
                  <a:gd name="connsiteY2" fmla="*/ 2092284 h 3629423"/>
                  <a:gd name="connsiteX3" fmla="*/ 2363194 w 2379229"/>
                  <a:gd name="connsiteY3" fmla="*/ 1890679 h 3629423"/>
                  <a:gd name="connsiteX4" fmla="*/ 2333421 w 2379229"/>
                  <a:gd name="connsiteY4" fmla="*/ 1653521 h 3629423"/>
                  <a:gd name="connsiteX5" fmla="*/ 2265577 w 2379229"/>
                  <a:gd name="connsiteY5" fmla="*/ 1442220 h 3629423"/>
                  <a:gd name="connsiteX6" fmla="*/ 2143439 w 2379229"/>
                  <a:gd name="connsiteY6" fmla="*/ 1310230 h 3629423"/>
                  <a:gd name="connsiteX7" fmla="*/ 1980154 w 2379229"/>
                  <a:gd name="connsiteY7" fmla="*/ 1241671 h 3629423"/>
                  <a:gd name="connsiteX8" fmla="*/ 1957435 w 2379229"/>
                  <a:gd name="connsiteY8" fmla="*/ 1224827 h 3629423"/>
                  <a:gd name="connsiteX9" fmla="*/ 1927942 w 2379229"/>
                  <a:gd name="connsiteY9" fmla="*/ 1178178 h 3629423"/>
                  <a:gd name="connsiteX10" fmla="*/ 1817117 w 2379229"/>
                  <a:gd name="connsiteY10" fmla="*/ 939870 h 3629423"/>
                  <a:gd name="connsiteX11" fmla="*/ 1692555 w 2379229"/>
                  <a:gd name="connsiteY11" fmla="*/ 451319 h 3629423"/>
                  <a:gd name="connsiteX12" fmla="*/ 1631828 w 2379229"/>
                  <a:gd name="connsiteY12" fmla="*/ 232839 h 3629423"/>
                  <a:gd name="connsiteX13" fmla="*/ 1564326 w 2379229"/>
                  <a:gd name="connsiteY13" fmla="*/ 101129 h 3629423"/>
                  <a:gd name="connsiteX14" fmla="*/ 1449678 w 2379229"/>
                  <a:gd name="connsiteY14" fmla="*/ 10318 h 3629423"/>
                  <a:gd name="connsiteX15" fmla="*/ 1394794 w 2379229"/>
                  <a:gd name="connsiteY15" fmla="*/ 0 h 3629423"/>
                  <a:gd name="connsiteX16" fmla="*/ 1345690 w 2379229"/>
                  <a:gd name="connsiteY16" fmla="*/ 0 h 3629423"/>
                  <a:gd name="connsiteX17" fmla="*/ 1337921 w 2379229"/>
                  <a:gd name="connsiteY17" fmla="*/ 2517 h 3629423"/>
                  <a:gd name="connsiteX18" fmla="*/ 1271848 w 2379229"/>
                  <a:gd name="connsiteY18" fmla="*/ 47861 h 3629423"/>
                  <a:gd name="connsiteX19" fmla="*/ 1248633 w 2379229"/>
                  <a:gd name="connsiteY19" fmla="*/ 90935 h 3629423"/>
                  <a:gd name="connsiteX20" fmla="*/ 1187346 w 2379229"/>
                  <a:gd name="connsiteY20" fmla="*/ 132704 h 3629423"/>
                  <a:gd name="connsiteX21" fmla="*/ 1066048 w 2379229"/>
                  <a:gd name="connsiteY21" fmla="*/ 135626 h 3629423"/>
                  <a:gd name="connsiteX22" fmla="*/ 903353 w 2379229"/>
                  <a:gd name="connsiteY22" fmla="*/ 186625 h 3629423"/>
                  <a:gd name="connsiteX23" fmla="*/ 683132 w 2379229"/>
                  <a:gd name="connsiteY23" fmla="*/ 459089 h 3629423"/>
                  <a:gd name="connsiteX24" fmla="*/ 668277 w 2379229"/>
                  <a:gd name="connsiteY24" fmla="*/ 618769 h 3629423"/>
                  <a:gd name="connsiteX25" fmla="*/ 676481 w 2379229"/>
                  <a:gd name="connsiteY25" fmla="*/ 614449 h 3629423"/>
                  <a:gd name="connsiteX26" fmla="*/ 728506 w 2379229"/>
                  <a:gd name="connsiteY26" fmla="*/ 587287 h 3629423"/>
                  <a:gd name="connsiteX27" fmla="*/ 814158 w 2379229"/>
                  <a:gd name="connsiteY27" fmla="*/ 586044 h 3629423"/>
                  <a:gd name="connsiteX28" fmla="*/ 1073911 w 2379229"/>
                  <a:gd name="connsiteY28" fmla="*/ 641674 h 3629423"/>
                  <a:gd name="connsiteX29" fmla="*/ 1242759 w 2379229"/>
                  <a:gd name="connsiteY29" fmla="*/ 704732 h 3629423"/>
                  <a:gd name="connsiteX30" fmla="*/ 1282881 w 2379229"/>
                  <a:gd name="connsiteY30" fmla="*/ 715205 h 3629423"/>
                  <a:gd name="connsiteX31" fmla="*/ 1316570 w 2379229"/>
                  <a:gd name="connsiteY31" fmla="*/ 697117 h 3629423"/>
                  <a:gd name="connsiteX32" fmla="*/ 1349668 w 2379229"/>
                  <a:gd name="connsiteY32" fmla="*/ 642606 h 3629423"/>
                  <a:gd name="connsiteX33" fmla="*/ 1401476 w 2379229"/>
                  <a:gd name="connsiteY33" fmla="*/ 601396 h 3629423"/>
                  <a:gd name="connsiteX34" fmla="*/ 1460431 w 2379229"/>
                  <a:gd name="connsiteY34" fmla="*/ 632754 h 3629423"/>
                  <a:gd name="connsiteX35" fmla="*/ 1462576 w 2379229"/>
                  <a:gd name="connsiteY35" fmla="*/ 643569 h 3629423"/>
                  <a:gd name="connsiteX36" fmla="*/ 1467268 w 2379229"/>
                  <a:gd name="connsiteY36" fmla="*/ 734038 h 3629423"/>
                  <a:gd name="connsiteX37" fmla="*/ 1482590 w 2379229"/>
                  <a:gd name="connsiteY37" fmla="*/ 835540 h 3629423"/>
                  <a:gd name="connsiteX38" fmla="*/ 1548787 w 2379229"/>
                  <a:gd name="connsiteY38" fmla="*/ 962371 h 3629423"/>
                  <a:gd name="connsiteX39" fmla="*/ 1558639 w 2379229"/>
                  <a:gd name="connsiteY39" fmla="*/ 990869 h 3629423"/>
                  <a:gd name="connsiteX40" fmla="*/ 1569547 w 2379229"/>
                  <a:gd name="connsiteY40" fmla="*/ 1087088 h 3629423"/>
                  <a:gd name="connsiteX41" fmla="*/ 1590525 w 2379229"/>
                  <a:gd name="connsiteY41" fmla="*/ 1268523 h 3629423"/>
                  <a:gd name="connsiteX42" fmla="*/ 1604666 w 2379229"/>
                  <a:gd name="connsiteY42" fmla="*/ 1376613 h 3629423"/>
                  <a:gd name="connsiteX43" fmla="*/ 1598295 w 2379229"/>
                  <a:gd name="connsiteY43" fmla="*/ 1389946 h 3629423"/>
                  <a:gd name="connsiteX44" fmla="*/ 1593229 w 2379229"/>
                  <a:gd name="connsiteY44" fmla="*/ 1395260 h 3629423"/>
                  <a:gd name="connsiteX45" fmla="*/ 1406106 w 2379229"/>
                  <a:gd name="connsiteY45" fmla="*/ 1670987 h 3629423"/>
                  <a:gd name="connsiteX46" fmla="*/ 1307309 w 2379229"/>
                  <a:gd name="connsiteY46" fmla="*/ 1858638 h 3629423"/>
                  <a:gd name="connsiteX47" fmla="*/ 1235331 w 2379229"/>
                  <a:gd name="connsiteY47" fmla="*/ 2011232 h 3629423"/>
                  <a:gd name="connsiteX48" fmla="*/ 1230576 w 2379229"/>
                  <a:gd name="connsiteY48" fmla="*/ 1993020 h 3629423"/>
                  <a:gd name="connsiteX49" fmla="*/ 1179328 w 2379229"/>
                  <a:gd name="connsiteY49" fmla="*/ 1733237 h 3629423"/>
                  <a:gd name="connsiteX50" fmla="*/ 1167332 w 2379229"/>
                  <a:gd name="connsiteY50" fmla="*/ 1617563 h 3629423"/>
                  <a:gd name="connsiteX51" fmla="*/ 1182156 w 2379229"/>
                  <a:gd name="connsiteY51" fmla="*/ 1453190 h 3629423"/>
                  <a:gd name="connsiteX52" fmla="*/ 1190827 w 2379229"/>
                  <a:gd name="connsiteY52" fmla="*/ 1425220 h 3629423"/>
                  <a:gd name="connsiteX53" fmla="*/ 1231819 w 2379229"/>
                  <a:gd name="connsiteY53" fmla="*/ 1302088 h 3629423"/>
                  <a:gd name="connsiteX54" fmla="*/ 1233094 w 2379229"/>
                  <a:gd name="connsiteY54" fmla="*/ 1271600 h 3629423"/>
                  <a:gd name="connsiteX55" fmla="*/ 1208977 w 2379229"/>
                  <a:gd name="connsiteY55" fmla="*/ 1251275 h 3629423"/>
                  <a:gd name="connsiteX56" fmla="*/ 1181628 w 2379229"/>
                  <a:gd name="connsiteY56" fmla="*/ 1257739 h 3629423"/>
                  <a:gd name="connsiteX57" fmla="*/ 1115151 w 2379229"/>
                  <a:gd name="connsiteY57" fmla="*/ 1286113 h 3629423"/>
                  <a:gd name="connsiteX58" fmla="*/ 1046189 w 2379229"/>
                  <a:gd name="connsiteY58" fmla="*/ 1305164 h 3629423"/>
                  <a:gd name="connsiteX59" fmla="*/ 1017690 w 2379229"/>
                  <a:gd name="connsiteY59" fmla="*/ 1289066 h 3629423"/>
                  <a:gd name="connsiteX60" fmla="*/ 1004513 w 2379229"/>
                  <a:gd name="connsiteY60" fmla="*/ 1260163 h 3629423"/>
                  <a:gd name="connsiteX61" fmla="*/ 992672 w 2379229"/>
                  <a:gd name="connsiteY61" fmla="*/ 1251212 h 3629423"/>
                  <a:gd name="connsiteX62" fmla="*/ 802566 w 2379229"/>
                  <a:gd name="connsiteY62" fmla="*/ 1297705 h 3629423"/>
                  <a:gd name="connsiteX63" fmla="*/ 612305 w 2379229"/>
                  <a:gd name="connsiteY63" fmla="*/ 1496824 h 3629423"/>
                  <a:gd name="connsiteX64" fmla="*/ 590270 w 2379229"/>
                  <a:gd name="connsiteY64" fmla="*/ 1627011 h 3629423"/>
                  <a:gd name="connsiteX65" fmla="*/ 567148 w 2379229"/>
                  <a:gd name="connsiteY65" fmla="*/ 2103473 h 3629423"/>
                  <a:gd name="connsiteX66" fmla="*/ 557234 w 2379229"/>
                  <a:gd name="connsiteY66" fmla="*/ 2305544 h 3629423"/>
                  <a:gd name="connsiteX67" fmla="*/ 540638 w 2379229"/>
                  <a:gd name="connsiteY67" fmla="*/ 2509790 h 3629423"/>
                  <a:gd name="connsiteX68" fmla="*/ 530755 w 2379229"/>
                  <a:gd name="connsiteY68" fmla="*/ 2520823 h 3629423"/>
                  <a:gd name="connsiteX69" fmla="*/ 327099 w 2379229"/>
                  <a:gd name="connsiteY69" fmla="*/ 2567596 h 3629423"/>
                  <a:gd name="connsiteX70" fmla="*/ 334092 w 2379229"/>
                  <a:gd name="connsiteY70" fmla="*/ 2573377 h 3629423"/>
                  <a:gd name="connsiteX71" fmla="*/ 335086 w 2379229"/>
                  <a:gd name="connsiteY71" fmla="*/ 2572910 h 3629423"/>
                  <a:gd name="connsiteX72" fmla="*/ 334434 w 2379229"/>
                  <a:gd name="connsiteY72" fmla="*/ 2573998 h 3629423"/>
                  <a:gd name="connsiteX73" fmla="*/ 235698 w 2379229"/>
                  <a:gd name="connsiteY73" fmla="*/ 2689454 h 3629423"/>
                  <a:gd name="connsiteX74" fmla="*/ 182772 w 2379229"/>
                  <a:gd name="connsiteY74" fmla="*/ 2728115 h 3629423"/>
                  <a:gd name="connsiteX75" fmla="*/ 150978 w 2379229"/>
                  <a:gd name="connsiteY75" fmla="*/ 2725567 h 3629423"/>
                  <a:gd name="connsiteX76" fmla="*/ 94851 w 2379229"/>
                  <a:gd name="connsiteY76" fmla="*/ 2697907 h 3629423"/>
                  <a:gd name="connsiteX77" fmla="*/ 14358 w 2379229"/>
                  <a:gd name="connsiteY77" fmla="*/ 2658593 h 3629423"/>
                  <a:gd name="connsiteX78" fmla="*/ 0 w 2379229"/>
                  <a:gd name="connsiteY78" fmla="*/ 2658282 h 3629423"/>
                  <a:gd name="connsiteX79" fmla="*/ 27411 w 2379229"/>
                  <a:gd name="connsiteY79" fmla="*/ 2682803 h 3629423"/>
                  <a:gd name="connsiteX80" fmla="*/ 216864 w 2379229"/>
                  <a:gd name="connsiteY80" fmla="*/ 2823868 h 3629423"/>
                  <a:gd name="connsiteX81" fmla="*/ 498496 w 2379229"/>
                  <a:gd name="connsiteY81" fmla="*/ 2898797 h 3629423"/>
                  <a:gd name="connsiteX82" fmla="*/ 710636 w 2379229"/>
                  <a:gd name="connsiteY82" fmla="*/ 2901656 h 3629423"/>
                  <a:gd name="connsiteX83" fmla="*/ 720737 w 2379229"/>
                  <a:gd name="connsiteY83" fmla="*/ 2912845 h 3629423"/>
                  <a:gd name="connsiteX84" fmla="*/ 695719 w 2379229"/>
                  <a:gd name="connsiteY84" fmla="*/ 3127223 h 3629423"/>
                  <a:gd name="connsiteX85" fmla="*/ 694607 w 2379229"/>
                  <a:gd name="connsiteY85" fmla="*/ 3493638 h 3629423"/>
                  <a:gd name="connsiteX86" fmla="*/ 2045854 w 2379229"/>
                  <a:gd name="connsiteY86" fmla="*/ 3601079 h 3629423"/>
                  <a:gd name="connsiteX87" fmla="*/ 1949324 w 2379229"/>
                  <a:gd name="connsiteY87" fmla="*/ 2907095 h 3629423"/>
                  <a:gd name="connsiteX88" fmla="*/ 1961755 w 2379229"/>
                  <a:gd name="connsiteY88" fmla="*/ 2894229 h 3629423"/>
                  <a:gd name="connsiteX89" fmla="*/ 2152576 w 2379229"/>
                  <a:gd name="connsiteY89" fmla="*/ 2889443 h 3629423"/>
                  <a:gd name="connsiteX90" fmla="*/ 2283074 w 2379229"/>
                  <a:gd name="connsiteY90" fmla="*/ 2816284 h 3629423"/>
                  <a:gd name="connsiteX91" fmla="*/ 2349519 w 2379229"/>
                  <a:gd name="connsiteY91" fmla="*/ 2654677 h 3629423"/>
                  <a:gd name="connsiteX92" fmla="*/ 2377210 w 2379229"/>
                  <a:gd name="connsiteY92" fmla="*/ 2361827 h 3629423"/>
                  <a:gd name="connsiteX93" fmla="*/ 2379230 w 2379229"/>
                  <a:gd name="connsiteY93" fmla="*/ 2312412 h 3629423"/>
                  <a:gd name="connsiteX94" fmla="*/ 2379168 w 2379229"/>
                  <a:gd name="connsiteY94" fmla="*/ 2192170 h 3629423"/>
                  <a:gd name="connsiteX0" fmla="*/ 2379168 w 2379231"/>
                  <a:gd name="connsiteY0" fmla="*/ 2192170 h 3629423"/>
                  <a:gd name="connsiteX1" fmla="*/ 2377894 w 2379231"/>
                  <a:gd name="connsiteY1" fmla="*/ 2142507 h 3629423"/>
                  <a:gd name="connsiteX2" fmla="*/ 2376993 w 2379231"/>
                  <a:gd name="connsiteY2" fmla="*/ 2092284 h 3629423"/>
                  <a:gd name="connsiteX3" fmla="*/ 2363194 w 2379231"/>
                  <a:gd name="connsiteY3" fmla="*/ 1890679 h 3629423"/>
                  <a:gd name="connsiteX4" fmla="*/ 2333421 w 2379231"/>
                  <a:gd name="connsiteY4" fmla="*/ 1653521 h 3629423"/>
                  <a:gd name="connsiteX5" fmla="*/ 2265577 w 2379231"/>
                  <a:gd name="connsiteY5" fmla="*/ 1442220 h 3629423"/>
                  <a:gd name="connsiteX6" fmla="*/ 2143439 w 2379231"/>
                  <a:gd name="connsiteY6" fmla="*/ 1310230 h 3629423"/>
                  <a:gd name="connsiteX7" fmla="*/ 1980154 w 2379231"/>
                  <a:gd name="connsiteY7" fmla="*/ 1241671 h 3629423"/>
                  <a:gd name="connsiteX8" fmla="*/ 1957435 w 2379231"/>
                  <a:gd name="connsiteY8" fmla="*/ 1224827 h 3629423"/>
                  <a:gd name="connsiteX9" fmla="*/ 1927942 w 2379231"/>
                  <a:gd name="connsiteY9" fmla="*/ 1178178 h 3629423"/>
                  <a:gd name="connsiteX10" fmla="*/ 1817117 w 2379231"/>
                  <a:gd name="connsiteY10" fmla="*/ 939870 h 3629423"/>
                  <a:gd name="connsiteX11" fmla="*/ 1692555 w 2379231"/>
                  <a:gd name="connsiteY11" fmla="*/ 451319 h 3629423"/>
                  <a:gd name="connsiteX12" fmla="*/ 1631828 w 2379231"/>
                  <a:gd name="connsiteY12" fmla="*/ 232839 h 3629423"/>
                  <a:gd name="connsiteX13" fmla="*/ 1564326 w 2379231"/>
                  <a:gd name="connsiteY13" fmla="*/ 101129 h 3629423"/>
                  <a:gd name="connsiteX14" fmla="*/ 1449678 w 2379231"/>
                  <a:gd name="connsiteY14" fmla="*/ 10318 h 3629423"/>
                  <a:gd name="connsiteX15" fmla="*/ 1394794 w 2379231"/>
                  <a:gd name="connsiteY15" fmla="*/ 0 h 3629423"/>
                  <a:gd name="connsiteX16" fmla="*/ 1345690 w 2379231"/>
                  <a:gd name="connsiteY16" fmla="*/ 0 h 3629423"/>
                  <a:gd name="connsiteX17" fmla="*/ 1337921 w 2379231"/>
                  <a:gd name="connsiteY17" fmla="*/ 2517 h 3629423"/>
                  <a:gd name="connsiteX18" fmla="*/ 1271848 w 2379231"/>
                  <a:gd name="connsiteY18" fmla="*/ 47861 h 3629423"/>
                  <a:gd name="connsiteX19" fmla="*/ 1248633 w 2379231"/>
                  <a:gd name="connsiteY19" fmla="*/ 90935 h 3629423"/>
                  <a:gd name="connsiteX20" fmla="*/ 1187346 w 2379231"/>
                  <a:gd name="connsiteY20" fmla="*/ 132704 h 3629423"/>
                  <a:gd name="connsiteX21" fmla="*/ 1066048 w 2379231"/>
                  <a:gd name="connsiteY21" fmla="*/ 135626 h 3629423"/>
                  <a:gd name="connsiteX22" fmla="*/ 903353 w 2379231"/>
                  <a:gd name="connsiteY22" fmla="*/ 186625 h 3629423"/>
                  <a:gd name="connsiteX23" fmla="*/ 683132 w 2379231"/>
                  <a:gd name="connsiteY23" fmla="*/ 459089 h 3629423"/>
                  <a:gd name="connsiteX24" fmla="*/ 668277 w 2379231"/>
                  <a:gd name="connsiteY24" fmla="*/ 618769 h 3629423"/>
                  <a:gd name="connsiteX25" fmla="*/ 676481 w 2379231"/>
                  <a:gd name="connsiteY25" fmla="*/ 614449 h 3629423"/>
                  <a:gd name="connsiteX26" fmla="*/ 728506 w 2379231"/>
                  <a:gd name="connsiteY26" fmla="*/ 587287 h 3629423"/>
                  <a:gd name="connsiteX27" fmla="*/ 814158 w 2379231"/>
                  <a:gd name="connsiteY27" fmla="*/ 586044 h 3629423"/>
                  <a:gd name="connsiteX28" fmla="*/ 1073911 w 2379231"/>
                  <a:gd name="connsiteY28" fmla="*/ 641674 h 3629423"/>
                  <a:gd name="connsiteX29" fmla="*/ 1242759 w 2379231"/>
                  <a:gd name="connsiteY29" fmla="*/ 704732 h 3629423"/>
                  <a:gd name="connsiteX30" fmla="*/ 1282881 w 2379231"/>
                  <a:gd name="connsiteY30" fmla="*/ 715205 h 3629423"/>
                  <a:gd name="connsiteX31" fmla="*/ 1316570 w 2379231"/>
                  <a:gd name="connsiteY31" fmla="*/ 697117 h 3629423"/>
                  <a:gd name="connsiteX32" fmla="*/ 1349668 w 2379231"/>
                  <a:gd name="connsiteY32" fmla="*/ 642606 h 3629423"/>
                  <a:gd name="connsiteX33" fmla="*/ 1401476 w 2379231"/>
                  <a:gd name="connsiteY33" fmla="*/ 601396 h 3629423"/>
                  <a:gd name="connsiteX34" fmla="*/ 1460431 w 2379231"/>
                  <a:gd name="connsiteY34" fmla="*/ 632754 h 3629423"/>
                  <a:gd name="connsiteX35" fmla="*/ 1462576 w 2379231"/>
                  <a:gd name="connsiteY35" fmla="*/ 643569 h 3629423"/>
                  <a:gd name="connsiteX36" fmla="*/ 1467268 w 2379231"/>
                  <a:gd name="connsiteY36" fmla="*/ 734038 h 3629423"/>
                  <a:gd name="connsiteX37" fmla="*/ 1482590 w 2379231"/>
                  <a:gd name="connsiteY37" fmla="*/ 835540 h 3629423"/>
                  <a:gd name="connsiteX38" fmla="*/ 1548787 w 2379231"/>
                  <a:gd name="connsiteY38" fmla="*/ 962371 h 3629423"/>
                  <a:gd name="connsiteX39" fmla="*/ 1558639 w 2379231"/>
                  <a:gd name="connsiteY39" fmla="*/ 990869 h 3629423"/>
                  <a:gd name="connsiteX40" fmla="*/ 1569547 w 2379231"/>
                  <a:gd name="connsiteY40" fmla="*/ 1087088 h 3629423"/>
                  <a:gd name="connsiteX41" fmla="*/ 1590525 w 2379231"/>
                  <a:gd name="connsiteY41" fmla="*/ 1268523 h 3629423"/>
                  <a:gd name="connsiteX42" fmla="*/ 1604666 w 2379231"/>
                  <a:gd name="connsiteY42" fmla="*/ 1376613 h 3629423"/>
                  <a:gd name="connsiteX43" fmla="*/ 1598295 w 2379231"/>
                  <a:gd name="connsiteY43" fmla="*/ 1389946 h 3629423"/>
                  <a:gd name="connsiteX44" fmla="*/ 1593229 w 2379231"/>
                  <a:gd name="connsiteY44" fmla="*/ 1395260 h 3629423"/>
                  <a:gd name="connsiteX45" fmla="*/ 1406106 w 2379231"/>
                  <a:gd name="connsiteY45" fmla="*/ 1670987 h 3629423"/>
                  <a:gd name="connsiteX46" fmla="*/ 1307309 w 2379231"/>
                  <a:gd name="connsiteY46" fmla="*/ 1858638 h 3629423"/>
                  <a:gd name="connsiteX47" fmla="*/ 1235331 w 2379231"/>
                  <a:gd name="connsiteY47" fmla="*/ 2011232 h 3629423"/>
                  <a:gd name="connsiteX48" fmla="*/ 1230576 w 2379231"/>
                  <a:gd name="connsiteY48" fmla="*/ 1993020 h 3629423"/>
                  <a:gd name="connsiteX49" fmla="*/ 1179328 w 2379231"/>
                  <a:gd name="connsiteY49" fmla="*/ 1733237 h 3629423"/>
                  <a:gd name="connsiteX50" fmla="*/ 1167332 w 2379231"/>
                  <a:gd name="connsiteY50" fmla="*/ 1617563 h 3629423"/>
                  <a:gd name="connsiteX51" fmla="*/ 1182156 w 2379231"/>
                  <a:gd name="connsiteY51" fmla="*/ 1453190 h 3629423"/>
                  <a:gd name="connsiteX52" fmla="*/ 1190827 w 2379231"/>
                  <a:gd name="connsiteY52" fmla="*/ 1425220 h 3629423"/>
                  <a:gd name="connsiteX53" fmla="*/ 1231819 w 2379231"/>
                  <a:gd name="connsiteY53" fmla="*/ 1302088 h 3629423"/>
                  <a:gd name="connsiteX54" fmla="*/ 1233094 w 2379231"/>
                  <a:gd name="connsiteY54" fmla="*/ 1271600 h 3629423"/>
                  <a:gd name="connsiteX55" fmla="*/ 1208977 w 2379231"/>
                  <a:gd name="connsiteY55" fmla="*/ 1251275 h 3629423"/>
                  <a:gd name="connsiteX56" fmla="*/ 1181628 w 2379231"/>
                  <a:gd name="connsiteY56" fmla="*/ 1257739 h 3629423"/>
                  <a:gd name="connsiteX57" fmla="*/ 1115151 w 2379231"/>
                  <a:gd name="connsiteY57" fmla="*/ 1286113 h 3629423"/>
                  <a:gd name="connsiteX58" fmla="*/ 1046189 w 2379231"/>
                  <a:gd name="connsiteY58" fmla="*/ 1305164 h 3629423"/>
                  <a:gd name="connsiteX59" fmla="*/ 1017690 w 2379231"/>
                  <a:gd name="connsiteY59" fmla="*/ 1289066 h 3629423"/>
                  <a:gd name="connsiteX60" fmla="*/ 1004513 w 2379231"/>
                  <a:gd name="connsiteY60" fmla="*/ 1260163 h 3629423"/>
                  <a:gd name="connsiteX61" fmla="*/ 992672 w 2379231"/>
                  <a:gd name="connsiteY61" fmla="*/ 1251212 h 3629423"/>
                  <a:gd name="connsiteX62" fmla="*/ 802566 w 2379231"/>
                  <a:gd name="connsiteY62" fmla="*/ 1297705 h 3629423"/>
                  <a:gd name="connsiteX63" fmla="*/ 612305 w 2379231"/>
                  <a:gd name="connsiteY63" fmla="*/ 1496824 h 3629423"/>
                  <a:gd name="connsiteX64" fmla="*/ 590270 w 2379231"/>
                  <a:gd name="connsiteY64" fmla="*/ 1627011 h 3629423"/>
                  <a:gd name="connsiteX65" fmla="*/ 567148 w 2379231"/>
                  <a:gd name="connsiteY65" fmla="*/ 2103473 h 3629423"/>
                  <a:gd name="connsiteX66" fmla="*/ 557234 w 2379231"/>
                  <a:gd name="connsiteY66" fmla="*/ 2305544 h 3629423"/>
                  <a:gd name="connsiteX67" fmla="*/ 540638 w 2379231"/>
                  <a:gd name="connsiteY67" fmla="*/ 2509790 h 3629423"/>
                  <a:gd name="connsiteX68" fmla="*/ 530755 w 2379231"/>
                  <a:gd name="connsiteY68" fmla="*/ 2520823 h 3629423"/>
                  <a:gd name="connsiteX69" fmla="*/ 327099 w 2379231"/>
                  <a:gd name="connsiteY69" fmla="*/ 2567596 h 3629423"/>
                  <a:gd name="connsiteX70" fmla="*/ 334092 w 2379231"/>
                  <a:gd name="connsiteY70" fmla="*/ 2573377 h 3629423"/>
                  <a:gd name="connsiteX71" fmla="*/ 335086 w 2379231"/>
                  <a:gd name="connsiteY71" fmla="*/ 2572910 h 3629423"/>
                  <a:gd name="connsiteX72" fmla="*/ 334434 w 2379231"/>
                  <a:gd name="connsiteY72" fmla="*/ 2573998 h 3629423"/>
                  <a:gd name="connsiteX73" fmla="*/ 235698 w 2379231"/>
                  <a:gd name="connsiteY73" fmla="*/ 2689454 h 3629423"/>
                  <a:gd name="connsiteX74" fmla="*/ 182772 w 2379231"/>
                  <a:gd name="connsiteY74" fmla="*/ 2728115 h 3629423"/>
                  <a:gd name="connsiteX75" fmla="*/ 150978 w 2379231"/>
                  <a:gd name="connsiteY75" fmla="*/ 2725567 h 3629423"/>
                  <a:gd name="connsiteX76" fmla="*/ 94851 w 2379231"/>
                  <a:gd name="connsiteY76" fmla="*/ 2697907 h 3629423"/>
                  <a:gd name="connsiteX77" fmla="*/ 14358 w 2379231"/>
                  <a:gd name="connsiteY77" fmla="*/ 2658593 h 3629423"/>
                  <a:gd name="connsiteX78" fmla="*/ 0 w 2379231"/>
                  <a:gd name="connsiteY78" fmla="*/ 2658282 h 3629423"/>
                  <a:gd name="connsiteX79" fmla="*/ 27411 w 2379231"/>
                  <a:gd name="connsiteY79" fmla="*/ 2682803 h 3629423"/>
                  <a:gd name="connsiteX80" fmla="*/ 216864 w 2379231"/>
                  <a:gd name="connsiteY80" fmla="*/ 2823868 h 3629423"/>
                  <a:gd name="connsiteX81" fmla="*/ 498496 w 2379231"/>
                  <a:gd name="connsiteY81" fmla="*/ 2898797 h 3629423"/>
                  <a:gd name="connsiteX82" fmla="*/ 710636 w 2379231"/>
                  <a:gd name="connsiteY82" fmla="*/ 2901656 h 3629423"/>
                  <a:gd name="connsiteX83" fmla="*/ 720737 w 2379231"/>
                  <a:gd name="connsiteY83" fmla="*/ 2912845 h 3629423"/>
                  <a:gd name="connsiteX84" fmla="*/ 695719 w 2379231"/>
                  <a:gd name="connsiteY84" fmla="*/ 3127223 h 3629423"/>
                  <a:gd name="connsiteX85" fmla="*/ 694607 w 2379231"/>
                  <a:gd name="connsiteY85" fmla="*/ 3493638 h 3629423"/>
                  <a:gd name="connsiteX86" fmla="*/ 2045854 w 2379231"/>
                  <a:gd name="connsiteY86" fmla="*/ 3601079 h 3629423"/>
                  <a:gd name="connsiteX87" fmla="*/ 1949324 w 2379231"/>
                  <a:gd name="connsiteY87" fmla="*/ 2907095 h 3629423"/>
                  <a:gd name="connsiteX88" fmla="*/ 1961755 w 2379231"/>
                  <a:gd name="connsiteY88" fmla="*/ 2894229 h 3629423"/>
                  <a:gd name="connsiteX89" fmla="*/ 2152576 w 2379231"/>
                  <a:gd name="connsiteY89" fmla="*/ 2889443 h 3629423"/>
                  <a:gd name="connsiteX90" fmla="*/ 2283074 w 2379231"/>
                  <a:gd name="connsiteY90" fmla="*/ 2816284 h 3629423"/>
                  <a:gd name="connsiteX91" fmla="*/ 2349519 w 2379231"/>
                  <a:gd name="connsiteY91" fmla="*/ 2654677 h 3629423"/>
                  <a:gd name="connsiteX92" fmla="*/ 2377210 w 2379231"/>
                  <a:gd name="connsiteY92" fmla="*/ 2361827 h 3629423"/>
                  <a:gd name="connsiteX93" fmla="*/ 2379230 w 2379231"/>
                  <a:gd name="connsiteY93" fmla="*/ 2312412 h 3629423"/>
                  <a:gd name="connsiteX94" fmla="*/ 2379168 w 2379231"/>
                  <a:gd name="connsiteY94" fmla="*/ 2192170 h 3629423"/>
                  <a:gd name="connsiteX0" fmla="*/ 2379168 w 2379229"/>
                  <a:gd name="connsiteY0" fmla="*/ 2192170 h 3646654"/>
                  <a:gd name="connsiteX1" fmla="*/ 2377894 w 2379229"/>
                  <a:gd name="connsiteY1" fmla="*/ 2142507 h 3646654"/>
                  <a:gd name="connsiteX2" fmla="*/ 2376993 w 2379229"/>
                  <a:gd name="connsiteY2" fmla="*/ 2092284 h 3646654"/>
                  <a:gd name="connsiteX3" fmla="*/ 2363194 w 2379229"/>
                  <a:gd name="connsiteY3" fmla="*/ 1890679 h 3646654"/>
                  <a:gd name="connsiteX4" fmla="*/ 2333421 w 2379229"/>
                  <a:gd name="connsiteY4" fmla="*/ 1653521 h 3646654"/>
                  <a:gd name="connsiteX5" fmla="*/ 2265577 w 2379229"/>
                  <a:gd name="connsiteY5" fmla="*/ 1442220 h 3646654"/>
                  <a:gd name="connsiteX6" fmla="*/ 2143439 w 2379229"/>
                  <a:gd name="connsiteY6" fmla="*/ 1310230 h 3646654"/>
                  <a:gd name="connsiteX7" fmla="*/ 1980154 w 2379229"/>
                  <a:gd name="connsiteY7" fmla="*/ 1241671 h 3646654"/>
                  <a:gd name="connsiteX8" fmla="*/ 1957435 w 2379229"/>
                  <a:gd name="connsiteY8" fmla="*/ 1224827 h 3646654"/>
                  <a:gd name="connsiteX9" fmla="*/ 1927942 w 2379229"/>
                  <a:gd name="connsiteY9" fmla="*/ 1178178 h 3646654"/>
                  <a:gd name="connsiteX10" fmla="*/ 1817117 w 2379229"/>
                  <a:gd name="connsiteY10" fmla="*/ 939870 h 3646654"/>
                  <a:gd name="connsiteX11" fmla="*/ 1692555 w 2379229"/>
                  <a:gd name="connsiteY11" fmla="*/ 451319 h 3646654"/>
                  <a:gd name="connsiteX12" fmla="*/ 1631828 w 2379229"/>
                  <a:gd name="connsiteY12" fmla="*/ 232839 h 3646654"/>
                  <a:gd name="connsiteX13" fmla="*/ 1564326 w 2379229"/>
                  <a:gd name="connsiteY13" fmla="*/ 101129 h 3646654"/>
                  <a:gd name="connsiteX14" fmla="*/ 1449678 w 2379229"/>
                  <a:gd name="connsiteY14" fmla="*/ 10318 h 3646654"/>
                  <a:gd name="connsiteX15" fmla="*/ 1394794 w 2379229"/>
                  <a:gd name="connsiteY15" fmla="*/ 0 h 3646654"/>
                  <a:gd name="connsiteX16" fmla="*/ 1345690 w 2379229"/>
                  <a:gd name="connsiteY16" fmla="*/ 0 h 3646654"/>
                  <a:gd name="connsiteX17" fmla="*/ 1337921 w 2379229"/>
                  <a:gd name="connsiteY17" fmla="*/ 2517 h 3646654"/>
                  <a:gd name="connsiteX18" fmla="*/ 1271848 w 2379229"/>
                  <a:gd name="connsiteY18" fmla="*/ 47861 h 3646654"/>
                  <a:gd name="connsiteX19" fmla="*/ 1248633 w 2379229"/>
                  <a:gd name="connsiteY19" fmla="*/ 90935 h 3646654"/>
                  <a:gd name="connsiteX20" fmla="*/ 1187346 w 2379229"/>
                  <a:gd name="connsiteY20" fmla="*/ 132704 h 3646654"/>
                  <a:gd name="connsiteX21" fmla="*/ 1066048 w 2379229"/>
                  <a:gd name="connsiteY21" fmla="*/ 135626 h 3646654"/>
                  <a:gd name="connsiteX22" fmla="*/ 903353 w 2379229"/>
                  <a:gd name="connsiteY22" fmla="*/ 186625 h 3646654"/>
                  <a:gd name="connsiteX23" fmla="*/ 683132 w 2379229"/>
                  <a:gd name="connsiteY23" fmla="*/ 459089 h 3646654"/>
                  <a:gd name="connsiteX24" fmla="*/ 668277 w 2379229"/>
                  <a:gd name="connsiteY24" fmla="*/ 618769 h 3646654"/>
                  <a:gd name="connsiteX25" fmla="*/ 676481 w 2379229"/>
                  <a:gd name="connsiteY25" fmla="*/ 614449 h 3646654"/>
                  <a:gd name="connsiteX26" fmla="*/ 728506 w 2379229"/>
                  <a:gd name="connsiteY26" fmla="*/ 587287 h 3646654"/>
                  <a:gd name="connsiteX27" fmla="*/ 814158 w 2379229"/>
                  <a:gd name="connsiteY27" fmla="*/ 586044 h 3646654"/>
                  <a:gd name="connsiteX28" fmla="*/ 1073911 w 2379229"/>
                  <a:gd name="connsiteY28" fmla="*/ 641674 h 3646654"/>
                  <a:gd name="connsiteX29" fmla="*/ 1242759 w 2379229"/>
                  <a:gd name="connsiteY29" fmla="*/ 704732 h 3646654"/>
                  <a:gd name="connsiteX30" fmla="*/ 1282881 w 2379229"/>
                  <a:gd name="connsiteY30" fmla="*/ 715205 h 3646654"/>
                  <a:gd name="connsiteX31" fmla="*/ 1316570 w 2379229"/>
                  <a:gd name="connsiteY31" fmla="*/ 697117 h 3646654"/>
                  <a:gd name="connsiteX32" fmla="*/ 1349668 w 2379229"/>
                  <a:gd name="connsiteY32" fmla="*/ 642606 h 3646654"/>
                  <a:gd name="connsiteX33" fmla="*/ 1401476 w 2379229"/>
                  <a:gd name="connsiteY33" fmla="*/ 601396 h 3646654"/>
                  <a:gd name="connsiteX34" fmla="*/ 1460431 w 2379229"/>
                  <a:gd name="connsiteY34" fmla="*/ 632754 h 3646654"/>
                  <a:gd name="connsiteX35" fmla="*/ 1462576 w 2379229"/>
                  <a:gd name="connsiteY35" fmla="*/ 643569 h 3646654"/>
                  <a:gd name="connsiteX36" fmla="*/ 1467268 w 2379229"/>
                  <a:gd name="connsiteY36" fmla="*/ 734038 h 3646654"/>
                  <a:gd name="connsiteX37" fmla="*/ 1482590 w 2379229"/>
                  <a:gd name="connsiteY37" fmla="*/ 835540 h 3646654"/>
                  <a:gd name="connsiteX38" fmla="*/ 1548787 w 2379229"/>
                  <a:gd name="connsiteY38" fmla="*/ 962371 h 3646654"/>
                  <a:gd name="connsiteX39" fmla="*/ 1558639 w 2379229"/>
                  <a:gd name="connsiteY39" fmla="*/ 990869 h 3646654"/>
                  <a:gd name="connsiteX40" fmla="*/ 1569547 w 2379229"/>
                  <a:gd name="connsiteY40" fmla="*/ 1087088 h 3646654"/>
                  <a:gd name="connsiteX41" fmla="*/ 1590525 w 2379229"/>
                  <a:gd name="connsiteY41" fmla="*/ 1268523 h 3646654"/>
                  <a:gd name="connsiteX42" fmla="*/ 1604666 w 2379229"/>
                  <a:gd name="connsiteY42" fmla="*/ 1376613 h 3646654"/>
                  <a:gd name="connsiteX43" fmla="*/ 1598295 w 2379229"/>
                  <a:gd name="connsiteY43" fmla="*/ 1389946 h 3646654"/>
                  <a:gd name="connsiteX44" fmla="*/ 1593229 w 2379229"/>
                  <a:gd name="connsiteY44" fmla="*/ 1395260 h 3646654"/>
                  <a:gd name="connsiteX45" fmla="*/ 1406106 w 2379229"/>
                  <a:gd name="connsiteY45" fmla="*/ 1670987 h 3646654"/>
                  <a:gd name="connsiteX46" fmla="*/ 1307309 w 2379229"/>
                  <a:gd name="connsiteY46" fmla="*/ 1858638 h 3646654"/>
                  <a:gd name="connsiteX47" fmla="*/ 1235331 w 2379229"/>
                  <a:gd name="connsiteY47" fmla="*/ 2011232 h 3646654"/>
                  <a:gd name="connsiteX48" fmla="*/ 1230576 w 2379229"/>
                  <a:gd name="connsiteY48" fmla="*/ 1993020 h 3646654"/>
                  <a:gd name="connsiteX49" fmla="*/ 1179328 w 2379229"/>
                  <a:gd name="connsiteY49" fmla="*/ 1733237 h 3646654"/>
                  <a:gd name="connsiteX50" fmla="*/ 1167332 w 2379229"/>
                  <a:gd name="connsiteY50" fmla="*/ 1617563 h 3646654"/>
                  <a:gd name="connsiteX51" fmla="*/ 1182156 w 2379229"/>
                  <a:gd name="connsiteY51" fmla="*/ 1453190 h 3646654"/>
                  <a:gd name="connsiteX52" fmla="*/ 1190827 w 2379229"/>
                  <a:gd name="connsiteY52" fmla="*/ 1425220 h 3646654"/>
                  <a:gd name="connsiteX53" fmla="*/ 1231819 w 2379229"/>
                  <a:gd name="connsiteY53" fmla="*/ 1302088 h 3646654"/>
                  <a:gd name="connsiteX54" fmla="*/ 1233094 w 2379229"/>
                  <a:gd name="connsiteY54" fmla="*/ 1271600 h 3646654"/>
                  <a:gd name="connsiteX55" fmla="*/ 1208977 w 2379229"/>
                  <a:gd name="connsiteY55" fmla="*/ 1251275 h 3646654"/>
                  <a:gd name="connsiteX56" fmla="*/ 1181628 w 2379229"/>
                  <a:gd name="connsiteY56" fmla="*/ 1257739 h 3646654"/>
                  <a:gd name="connsiteX57" fmla="*/ 1115151 w 2379229"/>
                  <a:gd name="connsiteY57" fmla="*/ 1286113 h 3646654"/>
                  <a:gd name="connsiteX58" fmla="*/ 1046189 w 2379229"/>
                  <a:gd name="connsiteY58" fmla="*/ 1305164 h 3646654"/>
                  <a:gd name="connsiteX59" fmla="*/ 1017690 w 2379229"/>
                  <a:gd name="connsiteY59" fmla="*/ 1289066 h 3646654"/>
                  <a:gd name="connsiteX60" fmla="*/ 1004513 w 2379229"/>
                  <a:gd name="connsiteY60" fmla="*/ 1260163 h 3646654"/>
                  <a:gd name="connsiteX61" fmla="*/ 992672 w 2379229"/>
                  <a:gd name="connsiteY61" fmla="*/ 1251212 h 3646654"/>
                  <a:gd name="connsiteX62" fmla="*/ 802566 w 2379229"/>
                  <a:gd name="connsiteY62" fmla="*/ 1297705 h 3646654"/>
                  <a:gd name="connsiteX63" fmla="*/ 612305 w 2379229"/>
                  <a:gd name="connsiteY63" fmla="*/ 1496824 h 3646654"/>
                  <a:gd name="connsiteX64" fmla="*/ 590270 w 2379229"/>
                  <a:gd name="connsiteY64" fmla="*/ 1627011 h 3646654"/>
                  <a:gd name="connsiteX65" fmla="*/ 567148 w 2379229"/>
                  <a:gd name="connsiteY65" fmla="*/ 2103473 h 3646654"/>
                  <a:gd name="connsiteX66" fmla="*/ 557234 w 2379229"/>
                  <a:gd name="connsiteY66" fmla="*/ 2305544 h 3646654"/>
                  <a:gd name="connsiteX67" fmla="*/ 540638 w 2379229"/>
                  <a:gd name="connsiteY67" fmla="*/ 2509790 h 3646654"/>
                  <a:gd name="connsiteX68" fmla="*/ 530755 w 2379229"/>
                  <a:gd name="connsiteY68" fmla="*/ 2520823 h 3646654"/>
                  <a:gd name="connsiteX69" fmla="*/ 327099 w 2379229"/>
                  <a:gd name="connsiteY69" fmla="*/ 2567596 h 3646654"/>
                  <a:gd name="connsiteX70" fmla="*/ 334092 w 2379229"/>
                  <a:gd name="connsiteY70" fmla="*/ 2573377 h 3646654"/>
                  <a:gd name="connsiteX71" fmla="*/ 335086 w 2379229"/>
                  <a:gd name="connsiteY71" fmla="*/ 2572910 h 3646654"/>
                  <a:gd name="connsiteX72" fmla="*/ 334434 w 2379229"/>
                  <a:gd name="connsiteY72" fmla="*/ 2573998 h 3646654"/>
                  <a:gd name="connsiteX73" fmla="*/ 235698 w 2379229"/>
                  <a:gd name="connsiteY73" fmla="*/ 2689454 h 3646654"/>
                  <a:gd name="connsiteX74" fmla="*/ 182772 w 2379229"/>
                  <a:gd name="connsiteY74" fmla="*/ 2728115 h 3646654"/>
                  <a:gd name="connsiteX75" fmla="*/ 150978 w 2379229"/>
                  <a:gd name="connsiteY75" fmla="*/ 2725567 h 3646654"/>
                  <a:gd name="connsiteX76" fmla="*/ 94851 w 2379229"/>
                  <a:gd name="connsiteY76" fmla="*/ 2697907 h 3646654"/>
                  <a:gd name="connsiteX77" fmla="*/ 14358 w 2379229"/>
                  <a:gd name="connsiteY77" fmla="*/ 2658593 h 3646654"/>
                  <a:gd name="connsiteX78" fmla="*/ 0 w 2379229"/>
                  <a:gd name="connsiteY78" fmla="*/ 2658282 h 3646654"/>
                  <a:gd name="connsiteX79" fmla="*/ 27411 w 2379229"/>
                  <a:gd name="connsiteY79" fmla="*/ 2682803 h 3646654"/>
                  <a:gd name="connsiteX80" fmla="*/ 216864 w 2379229"/>
                  <a:gd name="connsiteY80" fmla="*/ 2823868 h 3646654"/>
                  <a:gd name="connsiteX81" fmla="*/ 498496 w 2379229"/>
                  <a:gd name="connsiteY81" fmla="*/ 2898797 h 3646654"/>
                  <a:gd name="connsiteX82" fmla="*/ 710636 w 2379229"/>
                  <a:gd name="connsiteY82" fmla="*/ 2901656 h 3646654"/>
                  <a:gd name="connsiteX83" fmla="*/ 720737 w 2379229"/>
                  <a:gd name="connsiteY83" fmla="*/ 2912845 h 3646654"/>
                  <a:gd name="connsiteX84" fmla="*/ 695719 w 2379229"/>
                  <a:gd name="connsiteY84" fmla="*/ 3127223 h 3646654"/>
                  <a:gd name="connsiteX85" fmla="*/ 621302 w 2379229"/>
                  <a:gd name="connsiteY85" fmla="*/ 3566943 h 3646654"/>
                  <a:gd name="connsiteX86" fmla="*/ 2045854 w 2379229"/>
                  <a:gd name="connsiteY86" fmla="*/ 3601079 h 3646654"/>
                  <a:gd name="connsiteX87" fmla="*/ 1949324 w 2379229"/>
                  <a:gd name="connsiteY87" fmla="*/ 2907095 h 3646654"/>
                  <a:gd name="connsiteX88" fmla="*/ 1961755 w 2379229"/>
                  <a:gd name="connsiteY88" fmla="*/ 2894229 h 3646654"/>
                  <a:gd name="connsiteX89" fmla="*/ 2152576 w 2379229"/>
                  <a:gd name="connsiteY89" fmla="*/ 2889443 h 3646654"/>
                  <a:gd name="connsiteX90" fmla="*/ 2283074 w 2379229"/>
                  <a:gd name="connsiteY90" fmla="*/ 2816284 h 3646654"/>
                  <a:gd name="connsiteX91" fmla="*/ 2349519 w 2379229"/>
                  <a:gd name="connsiteY91" fmla="*/ 2654677 h 3646654"/>
                  <a:gd name="connsiteX92" fmla="*/ 2377210 w 2379229"/>
                  <a:gd name="connsiteY92" fmla="*/ 2361827 h 3646654"/>
                  <a:gd name="connsiteX93" fmla="*/ 2379230 w 2379229"/>
                  <a:gd name="connsiteY93" fmla="*/ 2312412 h 3646654"/>
                  <a:gd name="connsiteX94" fmla="*/ 2379168 w 2379229"/>
                  <a:gd name="connsiteY94" fmla="*/ 2192170 h 3646654"/>
                  <a:gd name="connsiteX0" fmla="*/ 2379168 w 2379231"/>
                  <a:gd name="connsiteY0" fmla="*/ 2192170 h 3671451"/>
                  <a:gd name="connsiteX1" fmla="*/ 2377894 w 2379231"/>
                  <a:gd name="connsiteY1" fmla="*/ 2142507 h 3671451"/>
                  <a:gd name="connsiteX2" fmla="*/ 2376993 w 2379231"/>
                  <a:gd name="connsiteY2" fmla="*/ 2092284 h 3671451"/>
                  <a:gd name="connsiteX3" fmla="*/ 2363194 w 2379231"/>
                  <a:gd name="connsiteY3" fmla="*/ 1890679 h 3671451"/>
                  <a:gd name="connsiteX4" fmla="*/ 2333421 w 2379231"/>
                  <a:gd name="connsiteY4" fmla="*/ 1653521 h 3671451"/>
                  <a:gd name="connsiteX5" fmla="*/ 2265577 w 2379231"/>
                  <a:gd name="connsiteY5" fmla="*/ 1442220 h 3671451"/>
                  <a:gd name="connsiteX6" fmla="*/ 2143439 w 2379231"/>
                  <a:gd name="connsiteY6" fmla="*/ 1310230 h 3671451"/>
                  <a:gd name="connsiteX7" fmla="*/ 1980154 w 2379231"/>
                  <a:gd name="connsiteY7" fmla="*/ 1241671 h 3671451"/>
                  <a:gd name="connsiteX8" fmla="*/ 1957435 w 2379231"/>
                  <a:gd name="connsiteY8" fmla="*/ 1224827 h 3671451"/>
                  <a:gd name="connsiteX9" fmla="*/ 1927942 w 2379231"/>
                  <a:gd name="connsiteY9" fmla="*/ 1178178 h 3671451"/>
                  <a:gd name="connsiteX10" fmla="*/ 1817117 w 2379231"/>
                  <a:gd name="connsiteY10" fmla="*/ 939870 h 3671451"/>
                  <a:gd name="connsiteX11" fmla="*/ 1692555 w 2379231"/>
                  <a:gd name="connsiteY11" fmla="*/ 451319 h 3671451"/>
                  <a:gd name="connsiteX12" fmla="*/ 1631828 w 2379231"/>
                  <a:gd name="connsiteY12" fmla="*/ 232839 h 3671451"/>
                  <a:gd name="connsiteX13" fmla="*/ 1564326 w 2379231"/>
                  <a:gd name="connsiteY13" fmla="*/ 101129 h 3671451"/>
                  <a:gd name="connsiteX14" fmla="*/ 1449678 w 2379231"/>
                  <a:gd name="connsiteY14" fmla="*/ 10318 h 3671451"/>
                  <a:gd name="connsiteX15" fmla="*/ 1394794 w 2379231"/>
                  <a:gd name="connsiteY15" fmla="*/ 0 h 3671451"/>
                  <a:gd name="connsiteX16" fmla="*/ 1345690 w 2379231"/>
                  <a:gd name="connsiteY16" fmla="*/ 0 h 3671451"/>
                  <a:gd name="connsiteX17" fmla="*/ 1337921 w 2379231"/>
                  <a:gd name="connsiteY17" fmla="*/ 2517 h 3671451"/>
                  <a:gd name="connsiteX18" fmla="*/ 1271848 w 2379231"/>
                  <a:gd name="connsiteY18" fmla="*/ 47861 h 3671451"/>
                  <a:gd name="connsiteX19" fmla="*/ 1248633 w 2379231"/>
                  <a:gd name="connsiteY19" fmla="*/ 90935 h 3671451"/>
                  <a:gd name="connsiteX20" fmla="*/ 1187346 w 2379231"/>
                  <a:gd name="connsiteY20" fmla="*/ 132704 h 3671451"/>
                  <a:gd name="connsiteX21" fmla="*/ 1066048 w 2379231"/>
                  <a:gd name="connsiteY21" fmla="*/ 135626 h 3671451"/>
                  <a:gd name="connsiteX22" fmla="*/ 903353 w 2379231"/>
                  <a:gd name="connsiteY22" fmla="*/ 186625 h 3671451"/>
                  <a:gd name="connsiteX23" fmla="*/ 683132 w 2379231"/>
                  <a:gd name="connsiteY23" fmla="*/ 459089 h 3671451"/>
                  <a:gd name="connsiteX24" fmla="*/ 668277 w 2379231"/>
                  <a:gd name="connsiteY24" fmla="*/ 618769 h 3671451"/>
                  <a:gd name="connsiteX25" fmla="*/ 676481 w 2379231"/>
                  <a:gd name="connsiteY25" fmla="*/ 614449 h 3671451"/>
                  <a:gd name="connsiteX26" fmla="*/ 728506 w 2379231"/>
                  <a:gd name="connsiteY26" fmla="*/ 587287 h 3671451"/>
                  <a:gd name="connsiteX27" fmla="*/ 814158 w 2379231"/>
                  <a:gd name="connsiteY27" fmla="*/ 586044 h 3671451"/>
                  <a:gd name="connsiteX28" fmla="*/ 1073911 w 2379231"/>
                  <a:gd name="connsiteY28" fmla="*/ 641674 h 3671451"/>
                  <a:gd name="connsiteX29" fmla="*/ 1242759 w 2379231"/>
                  <a:gd name="connsiteY29" fmla="*/ 704732 h 3671451"/>
                  <a:gd name="connsiteX30" fmla="*/ 1282881 w 2379231"/>
                  <a:gd name="connsiteY30" fmla="*/ 715205 h 3671451"/>
                  <a:gd name="connsiteX31" fmla="*/ 1316570 w 2379231"/>
                  <a:gd name="connsiteY31" fmla="*/ 697117 h 3671451"/>
                  <a:gd name="connsiteX32" fmla="*/ 1349668 w 2379231"/>
                  <a:gd name="connsiteY32" fmla="*/ 642606 h 3671451"/>
                  <a:gd name="connsiteX33" fmla="*/ 1401476 w 2379231"/>
                  <a:gd name="connsiteY33" fmla="*/ 601396 h 3671451"/>
                  <a:gd name="connsiteX34" fmla="*/ 1460431 w 2379231"/>
                  <a:gd name="connsiteY34" fmla="*/ 632754 h 3671451"/>
                  <a:gd name="connsiteX35" fmla="*/ 1462576 w 2379231"/>
                  <a:gd name="connsiteY35" fmla="*/ 643569 h 3671451"/>
                  <a:gd name="connsiteX36" fmla="*/ 1467268 w 2379231"/>
                  <a:gd name="connsiteY36" fmla="*/ 734038 h 3671451"/>
                  <a:gd name="connsiteX37" fmla="*/ 1482590 w 2379231"/>
                  <a:gd name="connsiteY37" fmla="*/ 835540 h 3671451"/>
                  <a:gd name="connsiteX38" fmla="*/ 1548787 w 2379231"/>
                  <a:gd name="connsiteY38" fmla="*/ 962371 h 3671451"/>
                  <a:gd name="connsiteX39" fmla="*/ 1558639 w 2379231"/>
                  <a:gd name="connsiteY39" fmla="*/ 990869 h 3671451"/>
                  <a:gd name="connsiteX40" fmla="*/ 1569547 w 2379231"/>
                  <a:gd name="connsiteY40" fmla="*/ 1087088 h 3671451"/>
                  <a:gd name="connsiteX41" fmla="*/ 1590525 w 2379231"/>
                  <a:gd name="connsiteY41" fmla="*/ 1268523 h 3671451"/>
                  <a:gd name="connsiteX42" fmla="*/ 1604666 w 2379231"/>
                  <a:gd name="connsiteY42" fmla="*/ 1376613 h 3671451"/>
                  <a:gd name="connsiteX43" fmla="*/ 1598295 w 2379231"/>
                  <a:gd name="connsiteY43" fmla="*/ 1389946 h 3671451"/>
                  <a:gd name="connsiteX44" fmla="*/ 1593229 w 2379231"/>
                  <a:gd name="connsiteY44" fmla="*/ 1395260 h 3671451"/>
                  <a:gd name="connsiteX45" fmla="*/ 1406106 w 2379231"/>
                  <a:gd name="connsiteY45" fmla="*/ 1670987 h 3671451"/>
                  <a:gd name="connsiteX46" fmla="*/ 1307309 w 2379231"/>
                  <a:gd name="connsiteY46" fmla="*/ 1858638 h 3671451"/>
                  <a:gd name="connsiteX47" fmla="*/ 1235331 w 2379231"/>
                  <a:gd name="connsiteY47" fmla="*/ 2011232 h 3671451"/>
                  <a:gd name="connsiteX48" fmla="*/ 1230576 w 2379231"/>
                  <a:gd name="connsiteY48" fmla="*/ 1993020 h 3671451"/>
                  <a:gd name="connsiteX49" fmla="*/ 1179328 w 2379231"/>
                  <a:gd name="connsiteY49" fmla="*/ 1733237 h 3671451"/>
                  <a:gd name="connsiteX50" fmla="*/ 1167332 w 2379231"/>
                  <a:gd name="connsiteY50" fmla="*/ 1617563 h 3671451"/>
                  <a:gd name="connsiteX51" fmla="*/ 1182156 w 2379231"/>
                  <a:gd name="connsiteY51" fmla="*/ 1453190 h 3671451"/>
                  <a:gd name="connsiteX52" fmla="*/ 1190827 w 2379231"/>
                  <a:gd name="connsiteY52" fmla="*/ 1425220 h 3671451"/>
                  <a:gd name="connsiteX53" fmla="*/ 1231819 w 2379231"/>
                  <a:gd name="connsiteY53" fmla="*/ 1302088 h 3671451"/>
                  <a:gd name="connsiteX54" fmla="*/ 1233094 w 2379231"/>
                  <a:gd name="connsiteY54" fmla="*/ 1271600 h 3671451"/>
                  <a:gd name="connsiteX55" fmla="*/ 1208977 w 2379231"/>
                  <a:gd name="connsiteY55" fmla="*/ 1251275 h 3671451"/>
                  <a:gd name="connsiteX56" fmla="*/ 1181628 w 2379231"/>
                  <a:gd name="connsiteY56" fmla="*/ 1257739 h 3671451"/>
                  <a:gd name="connsiteX57" fmla="*/ 1115151 w 2379231"/>
                  <a:gd name="connsiteY57" fmla="*/ 1286113 h 3671451"/>
                  <a:gd name="connsiteX58" fmla="*/ 1046189 w 2379231"/>
                  <a:gd name="connsiteY58" fmla="*/ 1305164 h 3671451"/>
                  <a:gd name="connsiteX59" fmla="*/ 1017690 w 2379231"/>
                  <a:gd name="connsiteY59" fmla="*/ 1289066 h 3671451"/>
                  <a:gd name="connsiteX60" fmla="*/ 1004513 w 2379231"/>
                  <a:gd name="connsiteY60" fmla="*/ 1260163 h 3671451"/>
                  <a:gd name="connsiteX61" fmla="*/ 992672 w 2379231"/>
                  <a:gd name="connsiteY61" fmla="*/ 1251212 h 3671451"/>
                  <a:gd name="connsiteX62" fmla="*/ 802566 w 2379231"/>
                  <a:gd name="connsiteY62" fmla="*/ 1297705 h 3671451"/>
                  <a:gd name="connsiteX63" fmla="*/ 612305 w 2379231"/>
                  <a:gd name="connsiteY63" fmla="*/ 1496824 h 3671451"/>
                  <a:gd name="connsiteX64" fmla="*/ 590270 w 2379231"/>
                  <a:gd name="connsiteY64" fmla="*/ 1627011 h 3671451"/>
                  <a:gd name="connsiteX65" fmla="*/ 567148 w 2379231"/>
                  <a:gd name="connsiteY65" fmla="*/ 2103473 h 3671451"/>
                  <a:gd name="connsiteX66" fmla="*/ 557234 w 2379231"/>
                  <a:gd name="connsiteY66" fmla="*/ 2305544 h 3671451"/>
                  <a:gd name="connsiteX67" fmla="*/ 540638 w 2379231"/>
                  <a:gd name="connsiteY67" fmla="*/ 2509790 h 3671451"/>
                  <a:gd name="connsiteX68" fmla="*/ 530755 w 2379231"/>
                  <a:gd name="connsiteY68" fmla="*/ 2520823 h 3671451"/>
                  <a:gd name="connsiteX69" fmla="*/ 327099 w 2379231"/>
                  <a:gd name="connsiteY69" fmla="*/ 2567596 h 3671451"/>
                  <a:gd name="connsiteX70" fmla="*/ 334092 w 2379231"/>
                  <a:gd name="connsiteY70" fmla="*/ 2573377 h 3671451"/>
                  <a:gd name="connsiteX71" fmla="*/ 335086 w 2379231"/>
                  <a:gd name="connsiteY71" fmla="*/ 2572910 h 3671451"/>
                  <a:gd name="connsiteX72" fmla="*/ 334434 w 2379231"/>
                  <a:gd name="connsiteY72" fmla="*/ 2573998 h 3671451"/>
                  <a:gd name="connsiteX73" fmla="*/ 235698 w 2379231"/>
                  <a:gd name="connsiteY73" fmla="*/ 2689454 h 3671451"/>
                  <a:gd name="connsiteX74" fmla="*/ 182772 w 2379231"/>
                  <a:gd name="connsiteY74" fmla="*/ 2728115 h 3671451"/>
                  <a:gd name="connsiteX75" fmla="*/ 150978 w 2379231"/>
                  <a:gd name="connsiteY75" fmla="*/ 2725567 h 3671451"/>
                  <a:gd name="connsiteX76" fmla="*/ 94851 w 2379231"/>
                  <a:gd name="connsiteY76" fmla="*/ 2697907 h 3671451"/>
                  <a:gd name="connsiteX77" fmla="*/ 14358 w 2379231"/>
                  <a:gd name="connsiteY77" fmla="*/ 2658593 h 3671451"/>
                  <a:gd name="connsiteX78" fmla="*/ 0 w 2379231"/>
                  <a:gd name="connsiteY78" fmla="*/ 2658282 h 3671451"/>
                  <a:gd name="connsiteX79" fmla="*/ 27411 w 2379231"/>
                  <a:gd name="connsiteY79" fmla="*/ 2682803 h 3671451"/>
                  <a:gd name="connsiteX80" fmla="*/ 216864 w 2379231"/>
                  <a:gd name="connsiteY80" fmla="*/ 2823868 h 3671451"/>
                  <a:gd name="connsiteX81" fmla="*/ 498496 w 2379231"/>
                  <a:gd name="connsiteY81" fmla="*/ 2898797 h 3671451"/>
                  <a:gd name="connsiteX82" fmla="*/ 710636 w 2379231"/>
                  <a:gd name="connsiteY82" fmla="*/ 2901656 h 3671451"/>
                  <a:gd name="connsiteX83" fmla="*/ 720737 w 2379231"/>
                  <a:gd name="connsiteY83" fmla="*/ 2912845 h 3671451"/>
                  <a:gd name="connsiteX84" fmla="*/ 695719 w 2379231"/>
                  <a:gd name="connsiteY84" fmla="*/ 3127223 h 3671451"/>
                  <a:gd name="connsiteX85" fmla="*/ 621302 w 2379231"/>
                  <a:gd name="connsiteY85" fmla="*/ 3566943 h 3671451"/>
                  <a:gd name="connsiteX86" fmla="*/ 2045854 w 2379231"/>
                  <a:gd name="connsiteY86" fmla="*/ 3635770 h 3671451"/>
                  <a:gd name="connsiteX87" fmla="*/ 1949324 w 2379231"/>
                  <a:gd name="connsiteY87" fmla="*/ 2907095 h 3671451"/>
                  <a:gd name="connsiteX88" fmla="*/ 1961755 w 2379231"/>
                  <a:gd name="connsiteY88" fmla="*/ 2894229 h 3671451"/>
                  <a:gd name="connsiteX89" fmla="*/ 2152576 w 2379231"/>
                  <a:gd name="connsiteY89" fmla="*/ 2889443 h 3671451"/>
                  <a:gd name="connsiteX90" fmla="*/ 2283074 w 2379231"/>
                  <a:gd name="connsiteY90" fmla="*/ 2816284 h 3671451"/>
                  <a:gd name="connsiteX91" fmla="*/ 2349519 w 2379231"/>
                  <a:gd name="connsiteY91" fmla="*/ 2654677 h 3671451"/>
                  <a:gd name="connsiteX92" fmla="*/ 2377210 w 2379231"/>
                  <a:gd name="connsiteY92" fmla="*/ 2361827 h 3671451"/>
                  <a:gd name="connsiteX93" fmla="*/ 2379230 w 2379231"/>
                  <a:gd name="connsiteY93" fmla="*/ 2312412 h 3671451"/>
                  <a:gd name="connsiteX94" fmla="*/ 2379168 w 2379231"/>
                  <a:gd name="connsiteY94" fmla="*/ 2192170 h 3671451"/>
                  <a:gd name="connsiteX0" fmla="*/ 2379168 w 2379229"/>
                  <a:gd name="connsiteY0" fmla="*/ 2192170 h 3671451"/>
                  <a:gd name="connsiteX1" fmla="*/ 2377894 w 2379229"/>
                  <a:gd name="connsiteY1" fmla="*/ 2142507 h 3671451"/>
                  <a:gd name="connsiteX2" fmla="*/ 2376993 w 2379229"/>
                  <a:gd name="connsiteY2" fmla="*/ 2092284 h 3671451"/>
                  <a:gd name="connsiteX3" fmla="*/ 2363194 w 2379229"/>
                  <a:gd name="connsiteY3" fmla="*/ 1890679 h 3671451"/>
                  <a:gd name="connsiteX4" fmla="*/ 2333421 w 2379229"/>
                  <a:gd name="connsiteY4" fmla="*/ 1653521 h 3671451"/>
                  <a:gd name="connsiteX5" fmla="*/ 2265577 w 2379229"/>
                  <a:gd name="connsiteY5" fmla="*/ 1442220 h 3671451"/>
                  <a:gd name="connsiteX6" fmla="*/ 2143439 w 2379229"/>
                  <a:gd name="connsiteY6" fmla="*/ 1310230 h 3671451"/>
                  <a:gd name="connsiteX7" fmla="*/ 1980154 w 2379229"/>
                  <a:gd name="connsiteY7" fmla="*/ 1241671 h 3671451"/>
                  <a:gd name="connsiteX8" fmla="*/ 1957435 w 2379229"/>
                  <a:gd name="connsiteY8" fmla="*/ 1224827 h 3671451"/>
                  <a:gd name="connsiteX9" fmla="*/ 1927942 w 2379229"/>
                  <a:gd name="connsiteY9" fmla="*/ 1178178 h 3671451"/>
                  <a:gd name="connsiteX10" fmla="*/ 1817117 w 2379229"/>
                  <a:gd name="connsiteY10" fmla="*/ 939870 h 3671451"/>
                  <a:gd name="connsiteX11" fmla="*/ 1692555 w 2379229"/>
                  <a:gd name="connsiteY11" fmla="*/ 451319 h 3671451"/>
                  <a:gd name="connsiteX12" fmla="*/ 1631828 w 2379229"/>
                  <a:gd name="connsiteY12" fmla="*/ 232839 h 3671451"/>
                  <a:gd name="connsiteX13" fmla="*/ 1564326 w 2379229"/>
                  <a:gd name="connsiteY13" fmla="*/ 101129 h 3671451"/>
                  <a:gd name="connsiteX14" fmla="*/ 1449678 w 2379229"/>
                  <a:gd name="connsiteY14" fmla="*/ 10318 h 3671451"/>
                  <a:gd name="connsiteX15" fmla="*/ 1394794 w 2379229"/>
                  <a:gd name="connsiteY15" fmla="*/ 0 h 3671451"/>
                  <a:gd name="connsiteX16" fmla="*/ 1345690 w 2379229"/>
                  <a:gd name="connsiteY16" fmla="*/ 0 h 3671451"/>
                  <a:gd name="connsiteX17" fmla="*/ 1337921 w 2379229"/>
                  <a:gd name="connsiteY17" fmla="*/ 2517 h 3671451"/>
                  <a:gd name="connsiteX18" fmla="*/ 1271848 w 2379229"/>
                  <a:gd name="connsiteY18" fmla="*/ 47861 h 3671451"/>
                  <a:gd name="connsiteX19" fmla="*/ 1248633 w 2379229"/>
                  <a:gd name="connsiteY19" fmla="*/ 90935 h 3671451"/>
                  <a:gd name="connsiteX20" fmla="*/ 1187346 w 2379229"/>
                  <a:gd name="connsiteY20" fmla="*/ 132704 h 3671451"/>
                  <a:gd name="connsiteX21" fmla="*/ 1066048 w 2379229"/>
                  <a:gd name="connsiteY21" fmla="*/ 135626 h 3671451"/>
                  <a:gd name="connsiteX22" fmla="*/ 903353 w 2379229"/>
                  <a:gd name="connsiteY22" fmla="*/ 186625 h 3671451"/>
                  <a:gd name="connsiteX23" fmla="*/ 683132 w 2379229"/>
                  <a:gd name="connsiteY23" fmla="*/ 459089 h 3671451"/>
                  <a:gd name="connsiteX24" fmla="*/ 668277 w 2379229"/>
                  <a:gd name="connsiteY24" fmla="*/ 618769 h 3671451"/>
                  <a:gd name="connsiteX25" fmla="*/ 676481 w 2379229"/>
                  <a:gd name="connsiteY25" fmla="*/ 614449 h 3671451"/>
                  <a:gd name="connsiteX26" fmla="*/ 728506 w 2379229"/>
                  <a:gd name="connsiteY26" fmla="*/ 587287 h 3671451"/>
                  <a:gd name="connsiteX27" fmla="*/ 814158 w 2379229"/>
                  <a:gd name="connsiteY27" fmla="*/ 586044 h 3671451"/>
                  <a:gd name="connsiteX28" fmla="*/ 1073911 w 2379229"/>
                  <a:gd name="connsiteY28" fmla="*/ 641674 h 3671451"/>
                  <a:gd name="connsiteX29" fmla="*/ 1242759 w 2379229"/>
                  <a:gd name="connsiteY29" fmla="*/ 704732 h 3671451"/>
                  <a:gd name="connsiteX30" fmla="*/ 1282881 w 2379229"/>
                  <a:gd name="connsiteY30" fmla="*/ 715205 h 3671451"/>
                  <a:gd name="connsiteX31" fmla="*/ 1316570 w 2379229"/>
                  <a:gd name="connsiteY31" fmla="*/ 697117 h 3671451"/>
                  <a:gd name="connsiteX32" fmla="*/ 1349668 w 2379229"/>
                  <a:gd name="connsiteY32" fmla="*/ 642606 h 3671451"/>
                  <a:gd name="connsiteX33" fmla="*/ 1401476 w 2379229"/>
                  <a:gd name="connsiteY33" fmla="*/ 601396 h 3671451"/>
                  <a:gd name="connsiteX34" fmla="*/ 1460431 w 2379229"/>
                  <a:gd name="connsiteY34" fmla="*/ 632754 h 3671451"/>
                  <a:gd name="connsiteX35" fmla="*/ 1462576 w 2379229"/>
                  <a:gd name="connsiteY35" fmla="*/ 643569 h 3671451"/>
                  <a:gd name="connsiteX36" fmla="*/ 1467268 w 2379229"/>
                  <a:gd name="connsiteY36" fmla="*/ 734038 h 3671451"/>
                  <a:gd name="connsiteX37" fmla="*/ 1482590 w 2379229"/>
                  <a:gd name="connsiteY37" fmla="*/ 835540 h 3671451"/>
                  <a:gd name="connsiteX38" fmla="*/ 1548787 w 2379229"/>
                  <a:gd name="connsiteY38" fmla="*/ 962371 h 3671451"/>
                  <a:gd name="connsiteX39" fmla="*/ 1558639 w 2379229"/>
                  <a:gd name="connsiteY39" fmla="*/ 990869 h 3671451"/>
                  <a:gd name="connsiteX40" fmla="*/ 1569547 w 2379229"/>
                  <a:gd name="connsiteY40" fmla="*/ 1087088 h 3671451"/>
                  <a:gd name="connsiteX41" fmla="*/ 1590525 w 2379229"/>
                  <a:gd name="connsiteY41" fmla="*/ 1268523 h 3671451"/>
                  <a:gd name="connsiteX42" fmla="*/ 1604666 w 2379229"/>
                  <a:gd name="connsiteY42" fmla="*/ 1376613 h 3671451"/>
                  <a:gd name="connsiteX43" fmla="*/ 1598295 w 2379229"/>
                  <a:gd name="connsiteY43" fmla="*/ 1389946 h 3671451"/>
                  <a:gd name="connsiteX44" fmla="*/ 1593229 w 2379229"/>
                  <a:gd name="connsiteY44" fmla="*/ 1395260 h 3671451"/>
                  <a:gd name="connsiteX45" fmla="*/ 1406106 w 2379229"/>
                  <a:gd name="connsiteY45" fmla="*/ 1670987 h 3671451"/>
                  <a:gd name="connsiteX46" fmla="*/ 1307309 w 2379229"/>
                  <a:gd name="connsiteY46" fmla="*/ 1858638 h 3671451"/>
                  <a:gd name="connsiteX47" fmla="*/ 1235331 w 2379229"/>
                  <a:gd name="connsiteY47" fmla="*/ 2011232 h 3671451"/>
                  <a:gd name="connsiteX48" fmla="*/ 1230576 w 2379229"/>
                  <a:gd name="connsiteY48" fmla="*/ 1993020 h 3671451"/>
                  <a:gd name="connsiteX49" fmla="*/ 1179328 w 2379229"/>
                  <a:gd name="connsiteY49" fmla="*/ 1733237 h 3671451"/>
                  <a:gd name="connsiteX50" fmla="*/ 1167332 w 2379229"/>
                  <a:gd name="connsiteY50" fmla="*/ 1617563 h 3671451"/>
                  <a:gd name="connsiteX51" fmla="*/ 1182156 w 2379229"/>
                  <a:gd name="connsiteY51" fmla="*/ 1453190 h 3671451"/>
                  <a:gd name="connsiteX52" fmla="*/ 1190827 w 2379229"/>
                  <a:gd name="connsiteY52" fmla="*/ 1425220 h 3671451"/>
                  <a:gd name="connsiteX53" fmla="*/ 1231819 w 2379229"/>
                  <a:gd name="connsiteY53" fmla="*/ 1302088 h 3671451"/>
                  <a:gd name="connsiteX54" fmla="*/ 1233094 w 2379229"/>
                  <a:gd name="connsiteY54" fmla="*/ 1271600 h 3671451"/>
                  <a:gd name="connsiteX55" fmla="*/ 1208977 w 2379229"/>
                  <a:gd name="connsiteY55" fmla="*/ 1251275 h 3671451"/>
                  <a:gd name="connsiteX56" fmla="*/ 1181628 w 2379229"/>
                  <a:gd name="connsiteY56" fmla="*/ 1257739 h 3671451"/>
                  <a:gd name="connsiteX57" fmla="*/ 1115151 w 2379229"/>
                  <a:gd name="connsiteY57" fmla="*/ 1286113 h 3671451"/>
                  <a:gd name="connsiteX58" fmla="*/ 1046189 w 2379229"/>
                  <a:gd name="connsiteY58" fmla="*/ 1305164 h 3671451"/>
                  <a:gd name="connsiteX59" fmla="*/ 1017690 w 2379229"/>
                  <a:gd name="connsiteY59" fmla="*/ 1289066 h 3671451"/>
                  <a:gd name="connsiteX60" fmla="*/ 1004513 w 2379229"/>
                  <a:gd name="connsiteY60" fmla="*/ 1260163 h 3671451"/>
                  <a:gd name="connsiteX61" fmla="*/ 992672 w 2379229"/>
                  <a:gd name="connsiteY61" fmla="*/ 1251212 h 3671451"/>
                  <a:gd name="connsiteX62" fmla="*/ 802566 w 2379229"/>
                  <a:gd name="connsiteY62" fmla="*/ 1297705 h 3671451"/>
                  <a:gd name="connsiteX63" fmla="*/ 612305 w 2379229"/>
                  <a:gd name="connsiteY63" fmla="*/ 1496824 h 3671451"/>
                  <a:gd name="connsiteX64" fmla="*/ 590270 w 2379229"/>
                  <a:gd name="connsiteY64" fmla="*/ 1627011 h 3671451"/>
                  <a:gd name="connsiteX65" fmla="*/ 567148 w 2379229"/>
                  <a:gd name="connsiteY65" fmla="*/ 2103473 h 3671451"/>
                  <a:gd name="connsiteX66" fmla="*/ 557234 w 2379229"/>
                  <a:gd name="connsiteY66" fmla="*/ 2305544 h 3671451"/>
                  <a:gd name="connsiteX67" fmla="*/ 540638 w 2379229"/>
                  <a:gd name="connsiteY67" fmla="*/ 2509790 h 3671451"/>
                  <a:gd name="connsiteX68" fmla="*/ 530755 w 2379229"/>
                  <a:gd name="connsiteY68" fmla="*/ 2520823 h 3671451"/>
                  <a:gd name="connsiteX69" fmla="*/ 327099 w 2379229"/>
                  <a:gd name="connsiteY69" fmla="*/ 2567596 h 3671451"/>
                  <a:gd name="connsiteX70" fmla="*/ 334092 w 2379229"/>
                  <a:gd name="connsiteY70" fmla="*/ 2573377 h 3671451"/>
                  <a:gd name="connsiteX71" fmla="*/ 335086 w 2379229"/>
                  <a:gd name="connsiteY71" fmla="*/ 2572910 h 3671451"/>
                  <a:gd name="connsiteX72" fmla="*/ 334434 w 2379229"/>
                  <a:gd name="connsiteY72" fmla="*/ 2573998 h 3671451"/>
                  <a:gd name="connsiteX73" fmla="*/ 235698 w 2379229"/>
                  <a:gd name="connsiteY73" fmla="*/ 2689454 h 3671451"/>
                  <a:gd name="connsiteX74" fmla="*/ 182772 w 2379229"/>
                  <a:gd name="connsiteY74" fmla="*/ 2728115 h 3671451"/>
                  <a:gd name="connsiteX75" fmla="*/ 150978 w 2379229"/>
                  <a:gd name="connsiteY75" fmla="*/ 2725567 h 3671451"/>
                  <a:gd name="connsiteX76" fmla="*/ 94851 w 2379229"/>
                  <a:gd name="connsiteY76" fmla="*/ 2697907 h 3671451"/>
                  <a:gd name="connsiteX77" fmla="*/ 14358 w 2379229"/>
                  <a:gd name="connsiteY77" fmla="*/ 2658593 h 3671451"/>
                  <a:gd name="connsiteX78" fmla="*/ 0 w 2379229"/>
                  <a:gd name="connsiteY78" fmla="*/ 2658282 h 3671451"/>
                  <a:gd name="connsiteX79" fmla="*/ 27411 w 2379229"/>
                  <a:gd name="connsiteY79" fmla="*/ 2682803 h 3671451"/>
                  <a:gd name="connsiteX80" fmla="*/ 216864 w 2379229"/>
                  <a:gd name="connsiteY80" fmla="*/ 2823868 h 3671451"/>
                  <a:gd name="connsiteX81" fmla="*/ 498496 w 2379229"/>
                  <a:gd name="connsiteY81" fmla="*/ 2898797 h 3671451"/>
                  <a:gd name="connsiteX82" fmla="*/ 710636 w 2379229"/>
                  <a:gd name="connsiteY82" fmla="*/ 2901656 h 3671451"/>
                  <a:gd name="connsiteX83" fmla="*/ 720737 w 2379229"/>
                  <a:gd name="connsiteY83" fmla="*/ 2912845 h 3671451"/>
                  <a:gd name="connsiteX84" fmla="*/ 695719 w 2379229"/>
                  <a:gd name="connsiteY84" fmla="*/ 3127223 h 3671451"/>
                  <a:gd name="connsiteX85" fmla="*/ 621302 w 2379229"/>
                  <a:gd name="connsiteY85" fmla="*/ 3566943 h 3671451"/>
                  <a:gd name="connsiteX86" fmla="*/ 2045854 w 2379229"/>
                  <a:gd name="connsiteY86" fmla="*/ 3635770 h 3671451"/>
                  <a:gd name="connsiteX87" fmla="*/ 1949324 w 2379229"/>
                  <a:gd name="connsiteY87" fmla="*/ 2907095 h 3671451"/>
                  <a:gd name="connsiteX88" fmla="*/ 1957418 w 2379229"/>
                  <a:gd name="connsiteY88" fmla="*/ 2902903 h 3671451"/>
                  <a:gd name="connsiteX89" fmla="*/ 2152576 w 2379229"/>
                  <a:gd name="connsiteY89" fmla="*/ 2889443 h 3671451"/>
                  <a:gd name="connsiteX90" fmla="*/ 2283074 w 2379229"/>
                  <a:gd name="connsiteY90" fmla="*/ 2816284 h 3671451"/>
                  <a:gd name="connsiteX91" fmla="*/ 2349519 w 2379229"/>
                  <a:gd name="connsiteY91" fmla="*/ 2654677 h 3671451"/>
                  <a:gd name="connsiteX92" fmla="*/ 2377210 w 2379229"/>
                  <a:gd name="connsiteY92" fmla="*/ 2361827 h 3671451"/>
                  <a:gd name="connsiteX93" fmla="*/ 2379230 w 2379229"/>
                  <a:gd name="connsiteY93" fmla="*/ 2312412 h 3671451"/>
                  <a:gd name="connsiteX94" fmla="*/ 2379168 w 2379229"/>
                  <a:gd name="connsiteY94" fmla="*/ 2192170 h 3671451"/>
                  <a:gd name="connsiteX0" fmla="*/ 2379168 w 2379231"/>
                  <a:gd name="connsiteY0" fmla="*/ 2192170 h 3671451"/>
                  <a:gd name="connsiteX1" fmla="*/ 2377894 w 2379231"/>
                  <a:gd name="connsiteY1" fmla="*/ 2142507 h 3671451"/>
                  <a:gd name="connsiteX2" fmla="*/ 2376993 w 2379231"/>
                  <a:gd name="connsiteY2" fmla="*/ 2092284 h 3671451"/>
                  <a:gd name="connsiteX3" fmla="*/ 2363194 w 2379231"/>
                  <a:gd name="connsiteY3" fmla="*/ 1890679 h 3671451"/>
                  <a:gd name="connsiteX4" fmla="*/ 2333421 w 2379231"/>
                  <a:gd name="connsiteY4" fmla="*/ 1653521 h 3671451"/>
                  <a:gd name="connsiteX5" fmla="*/ 2265577 w 2379231"/>
                  <a:gd name="connsiteY5" fmla="*/ 1442220 h 3671451"/>
                  <a:gd name="connsiteX6" fmla="*/ 2143439 w 2379231"/>
                  <a:gd name="connsiteY6" fmla="*/ 1310230 h 3671451"/>
                  <a:gd name="connsiteX7" fmla="*/ 1980154 w 2379231"/>
                  <a:gd name="connsiteY7" fmla="*/ 1241671 h 3671451"/>
                  <a:gd name="connsiteX8" fmla="*/ 1957435 w 2379231"/>
                  <a:gd name="connsiteY8" fmla="*/ 1224827 h 3671451"/>
                  <a:gd name="connsiteX9" fmla="*/ 1927942 w 2379231"/>
                  <a:gd name="connsiteY9" fmla="*/ 1178178 h 3671451"/>
                  <a:gd name="connsiteX10" fmla="*/ 1817117 w 2379231"/>
                  <a:gd name="connsiteY10" fmla="*/ 939870 h 3671451"/>
                  <a:gd name="connsiteX11" fmla="*/ 1692555 w 2379231"/>
                  <a:gd name="connsiteY11" fmla="*/ 451319 h 3671451"/>
                  <a:gd name="connsiteX12" fmla="*/ 1631828 w 2379231"/>
                  <a:gd name="connsiteY12" fmla="*/ 232839 h 3671451"/>
                  <a:gd name="connsiteX13" fmla="*/ 1564326 w 2379231"/>
                  <a:gd name="connsiteY13" fmla="*/ 101129 h 3671451"/>
                  <a:gd name="connsiteX14" fmla="*/ 1449678 w 2379231"/>
                  <a:gd name="connsiteY14" fmla="*/ 10318 h 3671451"/>
                  <a:gd name="connsiteX15" fmla="*/ 1394794 w 2379231"/>
                  <a:gd name="connsiteY15" fmla="*/ 0 h 3671451"/>
                  <a:gd name="connsiteX16" fmla="*/ 1345690 w 2379231"/>
                  <a:gd name="connsiteY16" fmla="*/ 0 h 3671451"/>
                  <a:gd name="connsiteX17" fmla="*/ 1337921 w 2379231"/>
                  <a:gd name="connsiteY17" fmla="*/ 2517 h 3671451"/>
                  <a:gd name="connsiteX18" fmla="*/ 1271848 w 2379231"/>
                  <a:gd name="connsiteY18" fmla="*/ 47861 h 3671451"/>
                  <a:gd name="connsiteX19" fmla="*/ 1248633 w 2379231"/>
                  <a:gd name="connsiteY19" fmla="*/ 90935 h 3671451"/>
                  <a:gd name="connsiteX20" fmla="*/ 1187346 w 2379231"/>
                  <a:gd name="connsiteY20" fmla="*/ 132704 h 3671451"/>
                  <a:gd name="connsiteX21" fmla="*/ 1066048 w 2379231"/>
                  <a:gd name="connsiteY21" fmla="*/ 135626 h 3671451"/>
                  <a:gd name="connsiteX22" fmla="*/ 903353 w 2379231"/>
                  <a:gd name="connsiteY22" fmla="*/ 186625 h 3671451"/>
                  <a:gd name="connsiteX23" fmla="*/ 683132 w 2379231"/>
                  <a:gd name="connsiteY23" fmla="*/ 459089 h 3671451"/>
                  <a:gd name="connsiteX24" fmla="*/ 668277 w 2379231"/>
                  <a:gd name="connsiteY24" fmla="*/ 618769 h 3671451"/>
                  <a:gd name="connsiteX25" fmla="*/ 676481 w 2379231"/>
                  <a:gd name="connsiteY25" fmla="*/ 614449 h 3671451"/>
                  <a:gd name="connsiteX26" fmla="*/ 728506 w 2379231"/>
                  <a:gd name="connsiteY26" fmla="*/ 587287 h 3671451"/>
                  <a:gd name="connsiteX27" fmla="*/ 814158 w 2379231"/>
                  <a:gd name="connsiteY27" fmla="*/ 586044 h 3671451"/>
                  <a:gd name="connsiteX28" fmla="*/ 1073911 w 2379231"/>
                  <a:gd name="connsiteY28" fmla="*/ 641674 h 3671451"/>
                  <a:gd name="connsiteX29" fmla="*/ 1242759 w 2379231"/>
                  <a:gd name="connsiteY29" fmla="*/ 704732 h 3671451"/>
                  <a:gd name="connsiteX30" fmla="*/ 1282881 w 2379231"/>
                  <a:gd name="connsiteY30" fmla="*/ 715205 h 3671451"/>
                  <a:gd name="connsiteX31" fmla="*/ 1316570 w 2379231"/>
                  <a:gd name="connsiteY31" fmla="*/ 697117 h 3671451"/>
                  <a:gd name="connsiteX32" fmla="*/ 1349668 w 2379231"/>
                  <a:gd name="connsiteY32" fmla="*/ 642606 h 3671451"/>
                  <a:gd name="connsiteX33" fmla="*/ 1401476 w 2379231"/>
                  <a:gd name="connsiteY33" fmla="*/ 601396 h 3671451"/>
                  <a:gd name="connsiteX34" fmla="*/ 1460431 w 2379231"/>
                  <a:gd name="connsiteY34" fmla="*/ 632754 h 3671451"/>
                  <a:gd name="connsiteX35" fmla="*/ 1462576 w 2379231"/>
                  <a:gd name="connsiteY35" fmla="*/ 643569 h 3671451"/>
                  <a:gd name="connsiteX36" fmla="*/ 1467268 w 2379231"/>
                  <a:gd name="connsiteY36" fmla="*/ 734038 h 3671451"/>
                  <a:gd name="connsiteX37" fmla="*/ 1482590 w 2379231"/>
                  <a:gd name="connsiteY37" fmla="*/ 835540 h 3671451"/>
                  <a:gd name="connsiteX38" fmla="*/ 1548787 w 2379231"/>
                  <a:gd name="connsiteY38" fmla="*/ 962371 h 3671451"/>
                  <a:gd name="connsiteX39" fmla="*/ 1558639 w 2379231"/>
                  <a:gd name="connsiteY39" fmla="*/ 990869 h 3671451"/>
                  <a:gd name="connsiteX40" fmla="*/ 1569547 w 2379231"/>
                  <a:gd name="connsiteY40" fmla="*/ 1087088 h 3671451"/>
                  <a:gd name="connsiteX41" fmla="*/ 1590525 w 2379231"/>
                  <a:gd name="connsiteY41" fmla="*/ 1268523 h 3671451"/>
                  <a:gd name="connsiteX42" fmla="*/ 1604666 w 2379231"/>
                  <a:gd name="connsiteY42" fmla="*/ 1376613 h 3671451"/>
                  <a:gd name="connsiteX43" fmla="*/ 1598295 w 2379231"/>
                  <a:gd name="connsiteY43" fmla="*/ 1389946 h 3671451"/>
                  <a:gd name="connsiteX44" fmla="*/ 1593229 w 2379231"/>
                  <a:gd name="connsiteY44" fmla="*/ 1395260 h 3671451"/>
                  <a:gd name="connsiteX45" fmla="*/ 1406106 w 2379231"/>
                  <a:gd name="connsiteY45" fmla="*/ 1670987 h 3671451"/>
                  <a:gd name="connsiteX46" fmla="*/ 1307309 w 2379231"/>
                  <a:gd name="connsiteY46" fmla="*/ 1858638 h 3671451"/>
                  <a:gd name="connsiteX47" fmla="*/ 1235331 w 2379231"/>
                  <a:gd name="connsiteY47" fmla="*/ 2011232 h 3671451"/>
                  <a:gd name="connsiteX48" fmla="*/ 1230576 w 2379231"/>
                  <a:gd name="connsiteY48" fmla="*/ 1993020 h 3671451"/>
                  <a:gd name="connsiteX49" fmla="*/ 1179328 w 2379231"/>
                  <a:gd name="connsiteY49" fmla="*/ 1733237 h 3671451"/>
                  <a:gd name="connsiteX50" fmla="*/ 1167332 w 2379231"/>
                  <a:gd name="connsiteY50" fmla="*/ 1617563 h 3671451"/>
                  <a:gd name="connsiteX51" fmla="*/ 1182156 w 2379231"/>
                  <a:gd name="connsiteY51" fmla="*/ 1453190 h 3671451"/>
                  <a:gd name="connsiteX52" fmla="*/ 1190827 w 2379231"/>
                  <a:gd name="connsiteY52" fmla="*/ 1425220 h 3671451"/>
                  <a:gd name="connsiteX53" fmla="*/ 1231819 w 2379231"/>
                  <a:gd name="connsiteY53" fmla="*/ 1302088 h 3671451"/>
                  <a:gd name="connsiteX54" fmla="*/ 1233094 w 2379231"/>
                  <a:gd name="connsiteY54" fmla="*/ 1271600 h 3671451"/>
                  <a:gd name="connsiteX55" fmla="*/ 1208977 w 2379231"/>
                  <a:gd name="connsiteY55" fmla="*/ 1251275 h 3671451"/>
                  <a:gd name="connsiteX56" fmla="*/ 1181628 w 2379231"/>
                  <a:gd name="connsiteY56" fmla="*/ 1257739 h 3671451"/>
                  <a:gd name="connsiteX57" fmla="*/ 1115151 w 2379231"/>
                  <a:gd name="connsiteY57" fmla="*/ 1286113 h 3671451"/>
                  <a:gd name="connsiteX58" fmla="*/ 1046189 w 2379231"/>
                  <a:gd name="connsiteY58" fmla="*/ 1305164 h 3671451"/>
                  <a:gd name="connsiteX59" fmla="*/ 1017690 w 2379231"/>
                  <a:gd name="connsiteY59" fmla="*/ 1289066 h 3671451"/>
                  <a:gd name="connsiteX60" fmla="*/ 1004513 w 2379231"/>
                  <a:gd name="connsiteY60" fmla="*/ 1260163 h 3671451"/>
                  <a:gd name="connsiteX61" fmla="*/ 992672 w 2379231"/>
                  <a:gd name="connsiteY61" fmla="*/ 1251212 h 3671451"/>
                  <a:gd name="connsiteX62" fmla="*/ 802566 w 2379231"/>
                  <a:gd name="connsiteY62" fmla="*/ 1297705 h 3671451"/>
                  <a:gd name="connsiteX63" fmla="*/ 612305 w 2379231"/>
                  <a:gd name="connsiteY63" fmla="*/ 1496824 h 3671451"/>
                  <a:gd name="connsiteX64" fmla="*/ 590270 w 2379231"/>
                  <a:gd name="connsiteY64" fmla="*/ 1627011 h 3671451"/>
                  <a:gd name="connsiteX65" fmla="*/ 567148 w 2379231"/>
                  <a:gd name="connsiteY65" fmla="*/ 2103473 h 3671451"/>
                  <a:gd name="connsiteX66" fmla="*/ 557234 w 2379231"/>
                  <a:gd name="connsiteY66" fmla="*/ 2305544 h 3671451"/>
                  <a:gd name="connsiteX67" fmla="*/ 540638 w 2379231"/>
                  <a:gd name="connsiteY67" fmla="*/ 2509790 h 3671451"/>
                  <a:gd name="connsiteX68" fmla="*/ 530755 w 2379231"/>
                  <a:gd name="connsiteY68" fmla="*/ 2520823 h 3671451"/>
                  <a:gd name="connsiteX69" fmla="*/ 327099 w 2379231"/>
                  <a:gd name="connsiteY69" fmla="*/ 2567596 h 3671451"/>
                  <a:gd name="connsiteX70" fmla="*/ 334092 w 2379231"/>
                  <a:gd name="connsiteY70" fmla="*/ 2573377 h 3671451"/>
                  <a:gd name="connsiteX71" fmla="*/ 335086 w 2379231"/>
                  <a:gd name="connsiteY71" fmla="*/ 2572910 h 3671451"/>
                  <a:gd name="connsiteX72" fmla="*/ 334434 w 2379231"/>
                  <a:gd name="connsiteY72" fmla="*/ 2573998 h 3671451"/>
                  <a:gd name="connsiteX73" fmla="*/ 235698 w 2379231"/>
                  <a:gd name="connsiteY73" fmla="*/ 2689454 h 3671451"/>
                  <a:gd name="connsiteX74" fmla="*/ 182772 w 2379231"/>
                  <a:gd name="connsiteY74" fmla="*/ 2728115 h 3671451"/>
                  <a:gd name="connsiteX75" fmla="*/ 150978 w 2379231"/>
                  <a:gd name="connsiteY75" fmla="*/ 2725567 h 3671451"/>
                  <a:gd name="connsiteX76" fmla="*/ 94851 w 2379231"/>
                  <a:gd name="connsiteY76" fmla="*/ 2697907 h 3671451"/>
                  <a:gd name="connsiteX77" fmla="*/ 14358 w 2379231"/>
                  <a:gd name="connsiteY77" fmla="*/ 2658593 h 3671451"/>
                  <a:gd name="connsiteX78" fmla="*/ 0 w 2379231"/>
                  <a:gd name="connsiteY78" fmla="*/ 2658282 h 3671451"/>
                  <a:gd name="connsiteX79" fmla="*/ 27411 w 2379231"/>
                  <a:gd name="connsiteY79" fmla="*/ 2682803 h 3671451"/>
                  <a:gd name="connsiteX80" fmla="*/ 216864 w 2379231"/>
                  <a:gd name="connsiteY80" fmla="*/ 2823868 h 3671451"/>
                  <a:gd name="connsiteX81" fmla="*/ 498496 w 2379231"/>
                  <a:gd name="connsiteY81" fmla="*/ 2898797 h 3671451"/>
                  <a:gd name="connsiteX82" fmla="*/ 710636 w 2379231"/>
                  <a:gd name="connsiteY82" fmla="*/ 2901656 h 3671451"/>
                  <a:gd name="connsiteX83" fmla="*/ 720737 w 2379231"/>
                  <a:gd name="connsiteY83" fmla="*/ 2912845 h 3671451"/>
                  <a:gd name="connsiteX84" fmla="*/ 695719 w 2379231"/>
                  <a:gd name="connsiteY84" fmla="*/ 3127223 h 3671451"/>
                  <a:gd name="connsiteX85" fmla="*/ 621302 w 2379231"/>
                  <a:gd name="connsiteY85" fmla="*/ 3566943 h 3671451"/>
                  <a:gd name="connsiteX86" fmla="*/ 2045854 w 2379231"/>
                  <a:gd name="connsiteY86" fmla="*/ 3635770 h 3671451"/>
                  <a:gd name="connsiteX87" fmla="*/ 1949324 w 2379231"/>
                  <a:gd name="connsiteY87" fmla="*/ 2907095 h 3671451"/>
                  <a:gd name="connsiteX88" fmla="*/ 2074503 w 2379231"/>
                  <a:gd name="connsiteY88" fmla="*/ 2902903 h 3671451"/>
                  <a:gd name="connsiteX89" fmla="*/ 2152576 w 2379231"/>
                  <a:gd name="connsiteY89" fmla="*/ 2889443 h 3671451"/>
                  <a:gd name="connsiteX90" fmla="*/ 2283074 w 2379231"/>
                  <a:gd name="connsiteY90" fmla="*/ 2816284 h 3671451"/>
                  <a:gd name="connsiteX91" fmla="*/ 2349519 w 2379231"/>
                  <a:gd name="connsiteY91" fmla="*/ 2654677 h 3671451"/>
                  <a:gd name="connsiteX92" fmla="*/ 2377210 w 2379231"/>
                  <a:gd name="connsiteY92" fmla="*/ 2361827 h 3671451"/>
                  <a:gd name="connsiteX93" fmla="*/ 2379230 w 2379231"/>
                  <a:gd name="connsiteY93" fmla="*/ 2312412 h 3671451"/>
                  <a:gd name="connsiteX94" fmla="*/ 2379168 w 2379231"/>
                  <a:gd name="connsiteY94" fmla="*/ 2192170 h 3671451"/>
                  <a:gd name="connsiteX0" fmla="*/ 2379168 w 2379229"/>
                  <a:gd name="connsiteY0" fmla="*/ 2192170 h 3671451"/>
                  <a:gd name="connsiteX1" fmla="*/ 2377894 w 2379229"/>
                  <a:gd name="connsiteY1" fmla="*/ 2142507 h 3671451"/>
                  <a:gd name="connsiteX2" fmla="*/ 2376993 w 2379229"/>
                  <a:gd name="connsiteY2" fmla="*/ 2092284 h 3671451"/>
                  <a:gd name="connsiteX3" fmla="*/ 2363194 w 2379229"/>
                  <a:gd name="connsiteY3" fmla="*/ 1890679 h 3671451"/>
                  <a:gd name="connsiteX4" fmla="*/ 2333421 w 2379229"/>
                  <a:gd name="connsiteY4" fmla="*/ 1653521 h 3671451"/>
                  <a:gd name="connsiteX5" fmla="*/ 2265577 w 2379229"/>
                  <a:gd name="connsiteY5" fmla="*/ 1442220 h 3671451"/>
                  <a:gd name="connsiteX6" fmla="*/ 2143439 w 2379229"/>
                  <a:gd name="connsiteY6" fmla="*/ 1310230 h 3671451"/>
                  <a:gd name="connsiteX7" fmla="*/ 1980154 w 2379229"/>
                  <a:gd name="connsiteY7" fmla="*/ 1241671 h 3671451"/>
                  <a:gd name="connsiteX8" fmla="*/ 1957435 w 2379229"/>
                  <a:gd name="connsiteY8" fmla="*/ 1224827 h 3671451"/>
                  <a:gd name="connsiteX9" fmla="*/ 1927942 w 2379229"/>
                  <a:gd name="connsiteY9" fmla="*/ 1178178 h 3671451"/>
                  <a:gd name="connsiteX10" fmla="*/ 1817117 w 2379229"/>
                  <a:gd name="connsiteY10" fmla="*/ 939870 h 3671451"/>
                  <a:gd name="connsiteX11" fmla="*/ 1692555 w 2379229"/>
                  <a:gd name="connsiteY11" fmla="*/ 451319 h 3671451"/>
                  <a:gd name="connsiteX12" fmla="*/ 1631828 w 2379229"/>
                  <a:gd name="connsiteY12" fmla="*/ 232839 h 3671451"/>
                  <a:gd name="connsiteX13" fmla="*/ 1564326 w 2379229"/>
                  <a:gd name="connsiteY13" fmla="*/ 101129 h 3671451"/>
                  <a:gd name="connsiteX14" fmla="*/ 1449678 w 2379229"/>
                  <a:gd name="connsiteY14" fmla="*/ 10318 h 3671451"/>
                  <a:gd name="connsiteX15" fmla="*/ 1394794 w 2379229"/>
                  <a:gd name="connsiteY15" fmla="*/ 0 h 3671451"/>
                  <a:gd name="connsiteX16" fmla="*/ 1345690 w 2379229"/>
                  <a:gd name="connsiteY16" fmla="*/ 0 h 3671451"/>
                  <a:gd name="connsiteX17" fmla="*/ 1337921 w 2379229"/>
                  <a:gd name="connsiteY17" fmla="*/ 2517 h 3671451"/>
                  <a:gd name="connsiteX18" fmla="*/ 1271848 w 2379229"/>
                  <a:gd name="connsiteY18" fmla="*/ 47861 h 3671451"/>
                  <a:gd name="connsiteX19" fmla="*/ 1248633 w 2379229"/>
                  <a:gd name="connsiteY19" fmla="*/ 90935 h 3671451"/>
                  <a:gd name="connsiteX20" fmla="*/ 1187346 w 2379229"/>
                  <a:gd name="connsiteY20" fmla="*/ 132704 h 3671451"/>
                  <a:gd name="connsiteX21" fmla="*/ 1066048 w 2379229"/>
                  <a:gd name="connsiteY21" fmla="*/ 135626 h 3671451"/>
                  <a:gd name="connsiteX22" fmla="*/ 903353 w 2379229"/>
                  <a:gd name="connsiteY22" fmla="*/ 186625 h 3671451"/>
                  <a:gd name="connsiteX23" fmla="*/ 683132 w 2379229"/>
                  <a:gd name="connsiteY23" fmla="*/ 459089 h 3671451"/>
                  <a:gd name="connsiteX24" fmla="*/ 668277 w 2379229"/>
                  <a:gd name="connsiteY24" fmla="*/ 618769 h 3671451"/>
                  <a:gd name="connsiteX25" fmla="*/ 676481 w 2379229"/>
                  <a:gd name="connsiteY25" fmla="*/ 614449 h 3671451"/>
                  <a:gd name="connsiteX26" fmla="*/ 728506 w 2379229"/>
                  <a:gd name="connsiteY26" fmla="*/ 587287 h 3671451"/>
                  <a:gd name="connsiteX27" fmla="*/ 814158 w 2379229"/>
                  <a:gd name="connsiteY27" fmla="*/ 586044 h 3671451"/>
                  <a:gd name="connsiteX28" fmla="*/ 1073911 w 2379229"/>
                  <a:gd name="connsiteY28" fmla="*/ 641674 h 3671451"/>
                  <a:gd name="connsiteX29" fmla="*/ 1242759 w 2379229"/>
                  <a:gd name="connsiteY29" fmla="*/ 704732 h 3671451"/>
                  <a:gd name="connsiteX30" fmla="*/ 1282881 w 2379229"/>
                  <a:gd name="connsiteY30" fmla="*/ 715205 h 3671451"/>
                  <a:gd name="connsiteX31" fmla="*/ 1316570 w 2379229"/>
                  <a:gd name="connsiteY31" fmla="*/ 697117 h 3671451"/>
                  <a:gd name="connsiteX32" fmla="*/ 1349668 w 2379229"/>
                  <a:gd name="connsiteY32" fmla="*/ 642606 h 3671451"/>
                  <a:gd name="connsiteX33" fmla="*/ 1401476 w 2379229"/>
                  <a:gd name="connsiteY33" fmla="*/ 601396 h 3671451"/>
                  <a:gd name="connsiteX34" fmla="*/ 1460431 w 2379229"/>
                  <a:gd name="connsiteY34" fmla="*/ 632754 h 3671451"/>
                  <a:gd name="connsiteX35" fmla="*/ 1462576 w 2379229"/>
                  <a:gd name="connsiteY35" fmla="*/ 643569 h 3671451"/>
                  <a:gd name="connsiteX36" fmla="*/ 1467268 w 2379229"/>
                  <a:gd name="connsiteY36" fmla="*/ 734038 h 3671451"/>
                  <a:gd name="connsiteX37" fmla="*/ 1482590 w 2379229"/>
                  <a:gd name="connsiteY37" fmla="*/ 835540 h 3671451"/>
                  <a:gd name="connsiteX38" fmla="*/ 1548787 w 2379229"/>
                  <a:gd name="connsiteY38" fmla="*/ 962371 h 3671451"/>
                  <a:gd name="connsiteX39" fmla="*/ 1558639 w 2379229"/>
                  <a:gd name="connsiteY39" fmla="*/ 990869 h 3671451"/>
                  <a:gd name="connsiteX40" fmla="*/ 1569547 w 2379229"/>
                  <a:gd name="connsiteY40" fmla="*/ 1087088 h 3671451"/>
                  <a:gd name="connsiteX41" fmla="*/ 1590525 w 2379229"/>
                  <a:gd name="connsiteY41" fmla="*/ 1268523 h 3671451"/>
                  <a:gd name="connsiteX42" fmla="*/ 1604666 w 2379229"/>
                  <a:gd name="connsiteY42" fmla="*/ 1376613 h 3671451"/>
                  <a:gd name="connsiteX43" fmla="*/ 1598295 w 2379229"/>
                  <a:gd name="connsiteY43" fmla="*/ 1389946 h 3671451"/>
                  <a:gd name="connsiteX44" fmla="*/ 1593229 w 2379229"/>
                  <a:gd name="connsiteY44" fmla="*/ 1395260 h 3671451"/>
                  <a:gd name="connsiteX45" fmla="*/ 1406106 w 2379229"/>
                  <a:gd name="connsiteY45" fmla="*/ 1670987 h 3671451"/>
                  <a:gd name="connsiteX46" fmla="*/ 1307309 w 2379229"/>
                  <a:gd name="connsiteY46" fmla="*/ 1858638 h 3671451"/>
                  <a:gd name="connsiteX47" fmla="*/ 1235331 w 2379229"/>
                  <a:gd name="connsiteY47" fmla="*/ 2011232 h 3671451"/>
                  <a:gd name="connsiteX48" fmla="*/ 1230576 w 2379229"/>
                  <a:gd name="connsiteY48" fmla="*/ 1993020 h 3671451"/>
                  <a:gd name="connsiteX49" fmla="*/ 1179328 w 2379229"/>
                  <a:gd name="connsiteY49" fmla="*/ 1733237 h 3671451"/>
                  <a:gd name="connsiteX50" fmla="*/ 1167332 w 2379229"/>
                  <a:gd name="connsiteY50" fmla="*/ 1617563 h 3671451"/>
                  <a:gd name="connsiteX51" fmla="*/ 1182156 w 2379229"/>
                  <a:gd name="connsiteY51" fmla="*/ 1453190 h 3671451"/>
                  <a:gd name="connsiteX52" fmla="*/ 1190827 w 2379229"/>
                  <a:gd name="connsiteY52" fmla="*/ 1425220 h 3671451"/>
                  <a:gd name="connsiteX53" fmla="*/ 1231819 w 2379229"/>
                  <a:gd name="connsiteY53" fmla="*/ 1302088 h 3671451"/>
                  <a:gd name="connsiteX54" fmla="*/ 1233094 w 2379229"/>
                  <a:gd name="connsiteY54" fmla="*/ 1271600 h 3671451"/>
                  <a:gd name="connsiteX55" fmla="*/ 1208977 w 2379229"/>
                  <a:gd name="connsiteY55" fmla="*/ 1251275 h 3671451"/>
                  <a:gd name="connsiteX56" fmla="*/ 1181628 w 2379229"/>
                  <a:gd name="connsiteY56" fmla="*/ 1257739 h 3671451"/>
                  <a:gd name="connsiteX57" fmla="*/ 1115151 w 2379229"/>
                  <a:gd name="connsiteY57" fmla="*/ 1286113 h 3671451"/>
                  <a:gd name="connsiteX58" fmla="*/ 1046189 w 2379229"/>
                  <a:gd name="connsiteY58" fmla="*/ 1305164 h 3671451"/>
                  <a:gd name="connsiteX59" fmla="*/ 1017690 w 2379229"/>
                  <a:gd name="connsiteY59" fmla="*/ 1289066 h 3671451"/>
                  <a:gd name="connsiteX60" fmla="*/ 1004513 w 2379229"/>
                  <a:gd name="connsiteY60" fmla="*/ 1260163 h 3671451"/>
                  <a:gd name="connsiteX61" fmla="*/ 992672 w 2379229"/>
                  <a:gd name="connsiteY61" fmla="*/ 1251212 h 3671451"/>
                  <a:gd name="connsiteX62" fmla="*/ 802566 w 2379229"/>
                  <a:gd name="connsiteY62" fmla="*/ 1297705 h 3671451"/>
                  <a:gd name="connsiteX63" fmla="*/ 612305 w 2379229"/>
                  <a:gd name="connsiteY63" fmla="*/ 1496824 h 3671451"/>
                  <a:gd name="connsiteX64" fmla="*/ 590270 w 2379229"/>
                  <a:gd name="connsiteY64" fmla="*/ 1627011 h 3671451"/>
                  <a:gd name="connsiteX65" fmla="*/ 567148 w 2379229"/>
                  <a:gd name="connsiteY65" fmla="*/ 2103473 h 3671451"/>
                  <a:gd name="connsiteX66" fmla="*/ 557234 w 2379229"/>
                  <a:gd name="connsiteY66" fmla="*/ 2305544 h 3671451"/>
                  <a:gd name="connsiteX67" fmla="*/ 540638 w 2379229"/>
                  <a:gd name="connsiteY67" fmla="*/ 2509790 h 3671451"/>
                  <a:gd name="connsiteX68" fmla="*/ 530755 w 2379229"/>
                  <a:gd name="connsiteY68" fmla="*/ 2520823 h 3671451"/>
                  <a:gd name="connsiteX69" fmla="*/ 327099 w 2379229"/>
                  <a:gd name="connsiteY69" fmla="*/ 2567596 h 3671451"/>
                  <a:gd name="connsiteX70" fmla="*/ 334092 w 2379229"/>
                  <a:gd name="connsiteY70" fmla="*/ 2573377 h 3671451"/>
                  <a:gd name="connsiteX71" fmla="*/ 335086 w 2379229"/>
                  <a:gd name="connsiteY71" fmla="*/ 2572910 h 3671451"/>
                  <a:gd name="connsiteX72" fmla="*/ 334434 w 2379229"/>
                  <a:gd name="connsiteY72" fmla="*/ 2573998 h 3671451"/>
                  <a:gd name="connsiteX73" fmla="*/ 235698 w 2379229"/>
                  <a:gd name="connsiteY73" fmla="*/ 2689454 h 3671451"/>
                  <a:gd name="connsiteX74" fmla="*/ 182772 w 2379229"/>
                  <a:gd name="connsiteY74" fmla="*/ 2728115 h 3671451"/>
                  <a:gd name="connsiteX75" fmla="*/ 150978 w 2379229"/>
                  <a:gd name="connsiteY75" fmla="*/ 2725567 h 3671451"/>
                  <a:gd name="connsiteX76" fmla="*/ 94851 w 2379229"/>
                  <a:gd name="connsiteY76" fmla="*/ 2697907 h 3671451"/>
                  <a:gd name="connsiteX77" fmla="*/ 14358 w 2379229"/>
                  <a:gd name="connsiteY77" fmla="*/ 2658593 h 3671451"/>
                  <a:gd name="connsiteX78" fmla="*/ 0 w 2379229"/>
                  <a:gd name="connsiteY78" fmla="*/ 2658282 h 3671451"/>
                  <a:gd name="connsiteX79" fmla="*/ 27411 w 2379229"/>
                  <a:gd name="connsiteY79" fmla="*/ 2682803 h 3671451"/>
                  <a:gd name="connsiteX80" fmla="*/ 216864 w 2379229"/>
                  <a:gd name="connsiteY80" fmla="*/ 2823868 h 3671451"/>
                  <a:gd name="connsiteX81" fmla="*/ 498496 w 2379229"/>
                  <a:gd name="connsiteY81" fmla="*/ 2898797 h 3671451"/>
                  <a:gd name="connsiteX82" fmla="*/ 710636 w 2379229"/>
                  <a:gd name="connsiteY82" fmla="*/ 2901656 h 3671451"/>
                  <a:gd name="connsiteX83" fmla="*/ 720737 w 2379229"/>
                  <a:gd name="connsiteY83" fmla="*/ 2912845 h 3671451"/>
                  <a:gd name="connsiteX84" fmla="*/ 695719 w 2379229"/>
                  <a:gd name="connsiteY84" fmla="*/ 3127223 h 3671451"/>
                  <a:gd name="connsiteX85" fmla="*/ 621302 w 2379229"/>
                  <a:gd name="connsiteY85" fmla="*/ 3566943 h 3671451"/>
                  <a:gd name="connsiteX86" fmla="*/ 2045854 w 2379229"/>
                  <a:gd name="connsiteY86" fmla="*/ 3635770 h 3671451"/>
                  <a:gd name="connsiteX87" fmla="*/ 1949324 w 2379229"/>
                  <a:gd name="connsiteY87" fmla="*/ 2907095 h 3671451"/>
                  <a:gd name="connsiteX88" fmla="*/ 2152576 w 2379229"/>
                  <a:gd name="connsiteY88" fmla="*/ 2889443 h 3671451"/>
                  <a:gd name="connsiteX89" fmla="*/ 2283074 w 2379229"/>
                  <a:gd name="connsiteY89" fmla="*/ 2816284 h 3671451"/>
                  <a:gd name="connsiteX90" fmla="*/ 2349519 w 2379229"/>
                  <a:gd name="connsiteY90" fmla="*/ 2654677 h 3671451"/>
                  <a:gd name="connsiteX91" fmla="*/ 2377210 w 2379229"/>
                  <a:gd name="connsiteY91" fmla="*/ 2361827 h 3671451"/>
                  <a:gd name="connsiteX92" fmla="*/ 2379230 w 2379229"/>
                  <a:gd name="connsiteY92" fmla="*/ 2312412 h 3671451"/>
                  <a:gd name="connsiteX93" fmla="*/ 2379168 w 2379229"/>
                  <a:gd name="connsiteY93" fmla="*/ 2192170 h 3671451"/>
                  <a:gd name="connsiteX0" fmla="*/ 2379168 w 2379231"/>
                  <a:gd name="connsiteY0" fmla="*/ 2192170 h 3671451"/>
                  <a:gd name="connsiteX1" fmla="*/ 2377894 w 2379231"/>
                  <a:gd name="connsiteY1" fmla="*/ 2142507 h 3671451"/>
                  <a:gd name="connsiteX2" fmla="*/ 2376993 w 2379231"/>
                  <a:gd name="connsiteY2" fmla="*/ 2092284 h 3671451"/>
                  <a:gd name="connsiteX3" fmla="*/ 2363194 w 2379231"/>
                  <a:gd name="connsiteY3" fmla="*/ 1890679 h 3671451"/>
                  <a:gd name="connsiteX4" fmla="*/ 2333421 w 2379231"/>
                  <a:gd name="connsiteY4" fmla="*/ 1653521 h 3671451"/>
                  <a:gd name="connsiteX5" fmla="*/ 2265577 w 2379231"/>
                  <a:gd name="connsiteY5" fmla="*/ 1442220 h 3671451"/>
                  <a:gd name="connsiteX6" fmla="*/ 2143439 w 2379231"/>
                  <a:gd name="connsiteY6" fmla="*/ 1310230 h 3671451"/>
                  <a:gd name="connsiteX7" fmla="*/ 1980154 w 2379231"/>
                  <a:gd name="connsiteY7" fmla="*/ 1241671 h 3671451"/>
                  <a:gd name="connsiteX8" fmla="*/ 1957435 w 2379231"/>
                  <a:gd name="connsiteY8" fmla="*/ 1224827 h 3671451"/>
                  <a:gd name="connsiteX9" fmla="*/ 1927942 w 2379231"/>
                  <a:gd name="connsiteY9" fmla="*/ 1178178 h 3671451"/>
                  <a:gd name="connsiteX10" fmla="*/ 1817117 w 2379231"/>
                  <a:gd name="connsiteY10" fmla="*/ 939870 h 3671451"/>
                  <a:gd name="connsiteX11" fmla="*/ 1692555 w 2379231"/>
                  <a:gd name="connsiteY11" fmla="*/ 451319 h 3671451"/>
                  <a:gd name="connsiteX12" fmla="*/ 1631828 w 2379231"/>
                  <a:gd name="connsiteY12" fmla="*/ 232839 h 3671451"/>
                  <a:gd name="connsiteX13" fmla="*/ 1564326 w 2379231"/>
                  <a:gd name="connsiteY13" fmla="*/ 101129 h 3671451"/>
                  <a:gd name="connsiteX14" fmla="*/ 1449678 w 2379231"/>
                  <a:gd name="connsiteY14" fmla="*/ 10318 h 3671451"/>
                  <a:gd name="connsiteX15" fmla="*/ 1394794 w 2379231"/>
                  <a:gd name="connsiteY15" fmla="*/ 0 h 3671451"/>
                  <a:gd name="connsiteX16" fmla="*/ 1345690 w 2379231"/>
                  <a:gd name="connsiteY16" fmla="*/ 0 h 3671451"/>
                  <a:gd name="connsiteX17" fmla="*/ 1337921 w 2379231"/>
                  <a:gd name="connsiteY17" fmla="*/ 2517 h 3671451"/>
                  <a:gd name="connsiteX18" fmla="*/ 1271848 w 2379231"/>
                  <a:gd name="connsiteY18" fmla="*/ 47861 h 3671451"/>
                  <a:gd name="connsiteX19" fmla="*/ 1248633 w 2379231"/>
                  <a:gd name="connsiteY19" fmla="*/ 90935 h 3671451"/>
                  <a:gd name="connsiteX20" fmla="*/ 1187346 w 2379231"/>
                  <a:gd name="connsiteY20" fmla="*/ 132704 h 3671451"/>
                  <a:gd name="connsiteX21" fmla="*/ 1066048 w 2379231"/>
                  <a:gd name="connsiteY21" fmla="*/ 135626 h 3671451"/>
                  <a:gd name="connsiteX22" fmla="*/ 903353 w 2379231"/>
                  <a:gd name="connsiteY22" fmla="*/ 186625 h 3671451"/>
                  <a:gd name="connsiteX23" fmla="*/ 683132 w 2379231"/>
                  <a:gd name="connsiteY23" fmla="*/ 459089 h 3671451"/>
                  <a:gd name="connsiteX24" fmla="*/ 668277 w 2379231"/>
                  <a:gd name="connsiteY24" fmla="*/ 618769 h 3671451"/>
                  <a:gd name="connsiteX25" fmla="*/ 676481 w 2379231"/>
                  <a:gd name="connsiteY25" fmla="*/ 614449 h 3671451"/>
                  <a:gd name="connsiteX26" fmla="*/ 728506 w 2379231"/>
                  <a:gd name="connsiteY26" fmla="*/ 587287 h 3671451"/>
                  <a:gd name="connsiteX27" fmla="*/ 814158 w 2379231"/>
                  <a:gd name="connsiteY27" fmla="*/ 586044 h 3671451"/>
                  <a:gd name="connsiteX28" fmla="*/ 1073911 w 2379231"/>
                  <a:gd name="connsiteY28" fmla="*/ 641674 h 3671451"/>
                  <a:gd name="connsiteX29" fmla="*/ 1242759 w 2379231"/>
                  <a:gd name="connsiteY29" fmla="*/ 704732 h 3671451"/>
                  <a:gd name="connsiteX30" fmla="*/ 1282881 w 2379231"/>
                  <a:gd name="connsiteY30" fmla="*/ 715205 h 3671451"/>
                  <a:gd name="connsiteX31" fmla="*/ 1316570 w 2379231"/>
                  <a:gd name="connsiteY31" fmla="*/ 697117 h 3671451"/>
                  <a:gd name="connsiteX32" fmla="*/ 1349668 w 2379231"/>
                  <a:gd name="connsiteY32" fmla="*/ 642606 h 3671451"/>
                  <a:gd name="connsiteX33" fmla="*/ 1401476 w 2379231"/>
                  <a:gd name="connsiteY33" fmla="*/ 601396 h 3671451"/>
                  <a:gd name="connsiteX34" fmla="*/ 1460431 w 2379231"/>
                  <a:gd name="connsiteY34" fmla="*/ 632754 h 3671451"/>
                  <a:gd name="connsiteX35" fmla="*/ 1462576 w 2379231"/>
                  <a:gd name="connsiteY35" fmla="*/ 643569 h 3671451"/>
                  <a:gd name="connsiteX36" fmla="*/ 1467268 w 2379231"/>
                  <a:gd name="connsiteY36" fmla="*/ 734038 h 3671451"/>
                  <a:gd name="connsiteX37" fmla="*/ 1482590 w 2379231"/>
                  <a:gd name="connsiteY37" fmla="*/ 835540 h 3671451"/>
                  <a:gd name="connsiteX38" fmla="*/ 1548787 w 2379231"/>
                  <a:gd name="connsiteY38" fmla="*/ 962371 h 3671451"/>
                  <a:gd name="connsiteX39" fmla="*/ 1558639 w 2379231"/>
                  <a:gd name="connsiteY39" fmla="*/ 990869 h 3671451"/>
                  <a:gd name="connsiteX40" fmla="*/ 1569547 w 2379231"/>
                  <a:gd name="connsiteY40" fmla="*/ 1087088 h 3671451"/>
                  <a:gd name="connsiteX41" fmla="*/ 1590525 w 2379231"/>
                  <a:gd name="connsiteY41" fmla="*/ 1268523 h 3671451"/>
                  <a:gd name="connsiteX42" fmla="*/ 1604666 w 2379231"/>
                  <a:gd name="connsiteY42" fmla="*/ 1376613 h 3671451"/>
                  <a:gd name="connsiteX43" fmla="*/ 1598295 w 2379231"/>
                  <a:gd name="connsiteY43" fmla="*/ 1389946 h 3671451"/>
                  <a:gd name="connsiteX44" fmla="*/ 1593229 w 2379231"/>
                  <a:gd name="connsiteY44" fmla="*/ 1395260 h 3671451"/>
                  <a:gd name="connsiteX45" fmla="*/ 1406106 w 2379231"/>
                  <a:gd name="connsiteY45" fmla="*/ 1670987 h 3671451"/>
                  <a:gd name="connsiteX46" fmla="*/ 1307309 w 2379231"/>
                  <a:gd name="connsiteY46" fmla="*/ 1858638 h 3671451"/>
                  <a:gd name="connsiteX47" fmla="*/ 1235331 w 2379231"/>
                  <a:gd name="connsiteY47" fmla="*/ 2011232 h 3671451"/>
                  <a:gd name="connsiteX48" fmla="*/ 1230576 w 2379231"/>
                  <a:gd name="connsiteY48" fmla="*/ 1993020 h 3671451"/>
                  <a:gd name="connsiteX49" fmla="*/ 1179328 w 2379231"/>
                  <a:gd name="connsiteY49" fmla="*/ 1733237 h 3671451"/>
                  <a:gd name="connsiteX50" fmla="*/ 1167332 w 2379231"/>
                  <a:gd name="connsiteY50" fmla="*/ 1617563 h 3671451"/>
                  <a:gd name="connsiteX51" fmla="*/ 1182156 w 2379231"/>
                  <a:gd name="connsiteY51" fmla="*/ 1453190 h 3671451"/>
                  <a:gd name="connsiteX52" fmla="*/ 1190827 w 2379231"/>
                  <a:gd name="connsiteY52" fmla="*/ 1425220 h 3671451"/>
                  <a:gd name="connsiteX53" fmla="*/ 1231819 w 2379231"/>
                  <a:gd name="connsiteY53" fmla="*/ 1302088 h 3671451"/>
                  <a:gd name="connsiteX54" fmla="*/ 1233094 w 2379231"/>
                  <a:gd name="connsiteY54" fmla="*/ 1271600 h 3671451"/>
                  <a:gd name="connsiteX55" fmla="*/ 1208977 w 2379231"/>
                  <a:gd name="connsiteY55" fmla="*/ 1251275 h 3671451"/>
                  <a:gd name="connsiteX56" fmla="*/ 1181628 w 2379231"/>
                  <a:gd name="connsiteY56" fmla="*/ 1257739 h 3671451"/>
                  <a:gd name="connsiteX57" fmla="*/ 1115151 w 2379231"/>
                  <a:gd name="connsiteY57" fmla="*/ 1286113 h 3671451"/>
                  <a:gd name="connsiteX58" fmla="*/ 1046189 w 2379231"/>
                  <a:gd name="connsiteY58" fmla="*/ 1305164 h 3671451"/>
                  <a:gd name="connsiteX59" fmla="*/ 1017690 w 2379231"/>
                  <a:gd name="connsiteY59" fmla="*/ 1289066 h 3671451"/>
                  <a:gd name="connsiteX60" fmla="*/ 1004513 w 2379231"/>
                  <a:gd name="connsiteY60" fmla="*/ 1260163 h 3671451"/>
                  <a:gd name="connsiteX61" fmla="*/ 992672 w 2379231"/>
                  <a:gd name="connsiteY61" fmla="*/ 1251212 h 3671451"/>
                  <a:gd name="connsiteX62" fmla="*/ 802566 w 2379231"/>
                  <a:gd name="connsiteY62" fmla="*/ 1297705 h 3671451"/>
                  <a:gd name="connsiteX63" fmla="*/ 612305 w 2379231"/>
                  <a:gd name="connsiteY63" fmla="*/ 1496824 h 3671451"/>
                  <a:gd name="connsiteX64" fmla="*/ 590270 w 2379231"/>
                  <a:gd name="connsiteY64" fmla="*/ 1627011 h 3671451"/>
                  <a:gd name="connsiteX65" fmla="*/ 567148 w 2379231"/>
                  <a:gd name="connsiteY65" fmla="*/ 2103473 h 3671451"/>
                  <a:gd name="connsiteX66" fmla="*/ 557234 w 2379231"/>
                  <a:gd name="connsiteY66" fmla="*/ 2305544 h 3671451"/>
                  <a:gd name="connsiteX67" fmla="*/ 540638 w 2379231"/>
                  <a:gd name="connsiteY67" fmla="*/ 2509790 h 3671451"/>
                  <a:gd name="connsiteX68" fmla="*/ 530755 w 2379231"/>
                  <a:gd name="connsiteY68" fmla="*/ 2520823 h 3671451"/>
                  <a:gd name="connsiteX69" fmla="*/ 327099 w 2379231"/>
                  <a:gd name="connsiteY69" fmla="*/ 2567596 h 3671451"/>
                  <a:gd name="connsiteX70" fmla="*/ 334092 w 2379231"/>
                  <a:gd name="connsiteY70" fmla="*/ 2573377 h 3671451"/>
                  <a:gd name="connsiteX71" fmla="*/ 335086 w 2379231"/>
                  <a:gd name="connsiteY71" fmla="*/ 2572910 h 3671451"/>
                  <a:gd name="connsiteX72" fmla="*/ 334434 w 2379231"/>
                  <a:gd name="connsiteY72" fmla="*/ 2573998 h 3671451"/>
                  <a:gd name="connsiteX73" fmla="*/ 235698 w 2379231"/>
                  <a:gd name="connsiteY73" fmla="*/ 2689454 h 3671451"/>
                  <a:gd name="connsiteX74" fmla="*/ 182772 w 2379231"/>
                  <a:gd name="connsiteY74" fmla="*/ 2728115 h 3671451"/>
                  <a:gd name="connsiteX75" fmla="*/ 150978 w 2379231"/>
                  <a:gd name="connsiteY75" fmla="*/ 2725567 h 3671451"/>
                  <a:gd name="connsiteX76" fmla="*/ 94851 w 2379231"/>
                  <a:gd name="connsiteY76" fmla="*/ 2697907 h 3671451"/>
                  <a:gd name="connsiteX77" fmla="*/ 14358 w 2379231"/>
                  <a:gd name="connsiteY77" fmla="*/ 2658593 h 3671451"/>
                  <a:gd name="connsiteX78" fmla="*/ 0 w 2379231"/>
                  <a:gd name="connsiteY78" fmla="*/ 2658282 h 3671451"/>
                  <a:gd name="connsiteX79" fmla="*/ 27411 w 2379231"/>
                  <a:gd name="connsiteY79" fmla="*/ 2682803 h 3671451"/>
                  <a:gd name="connsiteX80" fmla="*/ 216864 w 2379231"/>
                  <a:gd name="connsiteY80" fmla="*/ 2823868 h 3671451"/>
                  <a:gd name="connsiteX81" fmla="*/ 498496 w 2379231"/>
                  <a:gd name="connsiteY81" fmla="*/ 2898797 h 3671451"/>
                  <a:gd name="connsiteX82" fmla="*/ 710636 w 2379231"/>
                  <a:gd name="connsiteY82" fmla="*/ 2901656 h 3671451"/>
                  <a:gd name="connsiteX83" fmla="*/ 720737 w 2379231"/>
                  <a:gd name="connsiteY83" fmla="*/ 2912845 h 3671451"/>
                  <a:gd name="connsiteX84" fmla="*/ 695719 w 2379231"/>
                  <a:gd name="connsiteY84" fmla="*/ 3127223 h 3671451"/>
                  <a:gd name="connsiteX85" fmla="*/ 621302 w 2379231"/>
                  <a:gd name="connsiteY85" fmla="*/ 3566943 h 3671451"/>
                  <a:gd name="connsiteX86" fmla="*/ 2045854 w 2379231"/>
                  <a:gd name="connsiteY86" fmla="*/ 3635770 h 3671451"/>
                  <a:gd name="connsiteX87" fmla="*/ 1949324 w 2379231"/>
                  <a:gd name="connsiteY87" fmla="*/ 2907095 h 3671451"/>
                  <a:gd name="connsiteX88" fmla="*/ 2152576 w 2379231"/>
                  <a:gd name="connsiteY88" fmla="*/ 2889443 h 3671451"/>
                  <a:gd name="connsiteX89" fmla="*/ 2283074 w 2379231"/>
                  <a:gd name="connsiteY89" fmla="*/ 2816284 h 3671451"/>
                  <a:gd name="connsiteX90" fmla="*/ 2349519 w 2379231"/>
                  <a:gd name="connsiteY90" fmla="*/ 2654677 h 3671451"/>
                  <a:gd name="connsiteX91" fmla="*/ 2377210 w 2379231"/>
                  <a:gd name="connsiteY91" fmla="*/ 2361827 h 3671451"/>
                  <a:gd name="connsiteX92" fmla="*/ 2379230 w 2379231"/>
                  <a:gd name="connsiteY92" fmla="*/ 2312412 h 3671451"/>
                  <a:gd name="connsiteX93" fmla="*/ 2379168 w 2379231"/>
                  <a:gd name="connsiteY93" fmla="*/ 2192170 h 3671451"/>
                  <a:gd name="connsiteX0" fmla="*/ 2379168 w 2379229"/>
                  <a:gd name="connsiteY0" fmla="*/ 2192170 h 3671451"/>
                  <a:gd name="connsiteX1" fmla="*/ 2377894 w 2379229"/>
                  <a:gd name="connsiteY1" fmla="*/ 2142507 h 3671451"/>
                  <a:gd name="connsiteX2" fmla="*/ 2376993 w 2379229"/>
                  <a:gd name="connsiteY2" fmla="*/ 2092284 h 3671451"/>
                  <a:gd name="connsiteX3" fmla="*/ 2363194 w 2379229"/>
                  <a:gd name="connsiteY3" fmla="*/ 1890679 h 3671451"/>
                  <a:gd name="connsiteX4" fmla="*/ 2333421 w 2379229"/>
                  <a:gd name="connsiteY4" fmla="*/ 1653521 h 3671451"/>
                  <a:gd name="connsiteX5" fmla="*/ 2265577 w 2379229"/>
                  <a:gd name="connsiteY5" fmla="*/ 1442220 h 3671451"/>
                  <a:gd name="connsiteX6" fmla="*/ 2143439 w 2379229"/>
                  <a:gd name="connsiteY6" fmla="*/ 1310230 h 3671451"/>
                  <a:gd name="connsiteX7" fmla="*/ 1980154 w 2379229"/>
                  <a:gd name="connsiteY7" fmla="*/ 1241671 h 3671451"/>
                  <a:gd name="connsiteX8" fmla="*/ 1957435 w 2379229"/>
                  <a:gd name="connsiteY8" fmla="*/ 1224827 h 3671451"/>
                  <a:gd name="connsiteX9" fmla="*/ 1927942 w 2379229"/>
                  <a:gd name="connsiteY9" fmla="*/ 1178178 h 3671451"/>
                  <a:gd name="connsiteX10" fmla="*/ 1817117 w 2379229"/>
                  <a:gd name="connsiteY10" fmla="*/ 939870 h 3671451"/>
                  <a:gd name="connsiteX11" fmla="*/ 1692555 w 2379229"/>
                  <a:gd name="connsiteY11" fmla="*/ 451319 h 3671451"/>
                  <a:gd name="connsiteX12" fmla="*/ 1631828 w 2379229"/>
                  <a:gd name="connsiteY12" fmla="*/ 232839 h 3671451"/>
                  <a:gd name="connsiteX13" fmla="*/ 1564326 w 2379229"/>
                  <a:gd name="connsiteY13" fmla="*/ 101129 h 3671451"/>
                  <a:gd name="connsiteX14" fmla="*/ 1449678 w 2379229"/>
                  <a:gd name="connsiteY14" fmla="*/ 10318 h 3671451"/>
                  <a:gd name="connsiteX15" fmla="*/ 1394794 w 2379229"/>
                  <a:gd name="connsiteY15" fmla="*/ 0 h 3671451"/>
                  <a:gd name="connsiteX16" fmla="*/ 1345690 w 2379229"/>
                  <a:gd name="connsiteY16" fmla="*/ 0 h 3671451"/>
                  <a:gd name="connsiteX17" fmla="*/ 1337921 w 2379229"/>
                  <a:gd name="connsiteY17" fmla="*/ 2517 h 3671451"/>
                  <a:gd name="connsiteX18" fmla="*/ 1271848 w 2379229"/>
                  <a:gd name="connsiteY18" fmla="*/ 47861 h 3671451"/>
                  <a:gd name="connsiteX19" fmla="*/ 1248633 w 2379229"/>
                  <a:gd name="connsiteY19" fmla="*/ 90935 h 3671451"/>
                  <a:gd name="connsiteX20" fmla="*/ 1187346 w 2379229"/>
                  <a:gd name="connsiteY20" fmla="*/ 132704 h 3671451"/>
                  <a:gd name="connsiteX21" fmla="*/ 1066048 w 2379229"/>
                  <a:gd name="connsiteY21" fmla="*/ 135626 h 3671451"/>
                  <a:gd name="connsiteX22" fmla="*/ 903353 w 2379229"/>
                  <a:gd name="connsiteY22" fmla="*/ 186625 h 3671451"/>
                  <a:gd name="connsiteX23" fmla="*/ 683132 w 2379229"/>
                  <a:gd name="connsiteY23" fmla="*/ 459089 h 3671451"/>
                  <a:gd name="connsiteX24" fmla="*/ 668277 w 2379229"/>
                  <a:gd name="connsiteY24" fmla="*/ 618769 h 3671451"/>
                  <a:gd name="connsiteX25" fmla="*/ 676481 w 2379229"/>
                  <a:gd name="connsiteY25" fmla="*/ 614449 h 3671451"/>
                  <a:gd name="connsiteX26" fmla="*/ 728506 w 2379229"/>
                  <a:gd name="connsiteY26" fmla="*/ 587287 h 3671451"/>
                  <a:gd name="connsiteX27" fmla="*/ 814158 w 2379229"/>
                  <a:gd name="connsiteY27" fmla="*/ 586044 h 3671451"/>
                  <a:gd name="connsiteX28" fmla="*/ 1073911 w 2379229"/>
                  <a:gd name="connsiteY28" fmla="*/ 641674 h 3671451"/>
                  <a:gd name="connsiteX29" fmla="*/ 1242759 w 2379229"/>
                  <a:gd name="connsiteY29" fmla="*/ 704732 h 3671451"/>
                  <a:gd name="connsiteX30" fmla="*/ 1282881 w 2379229"/>
                  <a:gd name="connsiteY30" fmla="*/ 715205 h 3671451"/>
                  <a:gd name="connsiteX31" fmla="*/ 1316570 w 2379229"/>
                  <a:gd name="connsiteY31" fmla="*/ 697117 h 3671451"/>
                  <a:gd name="connsiteX32" fmla="*/ 1349668 w 2379229"/>
                  <a:gd name="connsiteY32" fmla="*/ 642606 h 3671451"/>
                  <a:gd name="connsiteX33" fmla="*/ 1401476 w 2379229"/>
                  <a:gd name="connsiteY33" fmla="*/ 601396 h 3671451"/>
                  <a:gd name="connsiteX34" fmla="*/ 1460431 w 2379229"/>
                  <a:gd name="connsiteY34" fmla="*/ 632754 h 3671451"/>
                  <a:gd name="connsiteX35" fmla="*/ 1462576 w 2379229"/>
                  <a:gd name="connsiteY35" fmla="*/ 643569 h 3671451"/>
                  <a:gd name="connsiteX36" fmla="*/ 1467268 w 2379229"/>
                  <a:gd name="connsiteY36" fmla="*/ 734038 h 3671451"/>
                  <a:gd name="connsiteX37" fmla="*/ 1482590 w 2379229"/>
                  <a:gd name="connsiteY37" fmla="*/ 835540 h 3671451"/>
                  <a:gd name="connsiteX38" fmla="*/ 1548787 w 2379229"/>
                  <a:gd name="connsiteY38" fmla="*/ 962371 h 3671451"/>
                  <a:gd name="connsiteX39" fmla="*/ 1558639 w 2379229"/>
                  <a:gd name="connsiteY39" fmla="*/ 990869 h 3671451"/>
                  <a:gd name="connsiteX40" fmla="*/ 1569547 w 2379229"/>
                  <a:gd name="connsiteY40" fmla="*/ 1087088 h 3671451"/>
                  <a:gd name="connsiteX41" fmla="*/ 1590525 w 2379229"/>
                  <a:gd name="connsiteY41" fmla="*/ 1268523 h 3671451"/>
                  <a:gd name="connsiteX42" fmla="*/ 1604666 w 2379229"/>
                  <a:gd name="connsiteY42" fmla="*/ 1376613 h 3671451"/>
                  <a:gd name="connsiteX43" fmla="*/ 1598295 w 2379229"/>
                  <a:gd name="connsiteY43" fmla="*/ 1389946 h 3671451"/>
                  <a:gd name="connsiteX44" fmla="*/ 1593229 w 2379229"/>
                  <a:gd name="connsiteY44" fmla="*/ 1395260 h 3671451"/>
                  <a:gd name="connsiteX45" fmla="*/ 1406106 w 2379229"/>
                  <a:gd name="connsiteY45" fmla="*/ 1670987 h 3671451"/>
                  <a:gd name="connsiteX46" fmla="*/ 1307309 w 2379229"/>
                  <a:gd name="connsiteY46" fmla="*/ 1858638 h 3671451"/>
                  <a:gd name="connsiteX47" fmla="*/ 1235331 w 2379229"/>
                  <a:gd name="connsiteY47" fmla="*/ 2011232 h 3671451"/>
                  <a:gd name="connsiteX48" fmla="*/ 1230576 w 2379229"/>
                  <a:gd name="connsiteY48" fmla="*/ 1993020 h 3671451"/>
                  <a:gd name="connsiteX49" fmla="*/ 1179328 w 2379229"/>
                  <a:gd name="connsiteY49" fmla="*/ 1733237 h 3671451"/>
                  <a:gd name="connsiteX50" fmla="*/ 1167332 w 2379229"/>
                  <a:gd name="connsiteY50" fmla="*/ 1617563 h 3671451"/>
                  <a:gd name="connsiteX51" fmla="*/ 1182156 w 2379229"/>
                  <a:gd name="connsiteY51" fmla="*/ 1453190 h 3671451"/>
                  <a:gd name="connsiteX52" fmla="*/ 1190827 w 2379229"/>
                  <a:gd name="connsiteY52" fmla="*/ 1425220 h 3671451"/>
                  <a:gd name="connsiteX53" fmla="*/ 1231819 w 2379229"/>
                  <a:gd name="connsiteY53" fmla="*/ 1302088 h 3671451"/>
                  <a:gd name="connsiteX54" fmla="*/ 1233094 w 2379229"/>
                  <a:gd name="connsiteY54" fmla="*/ 1271600 h 3671451"/>
                  <a:gd name="connsiteX55" fmla="*/ 1208977 w 2379229"/>
                  <a:gd name="connsiteY55" fmla="*/ 1251275 h 3671451"/>
                  <a:gd name="connsiteX56" fmla="*/ 1181628 w 2379229"/>
                  <a:gd name="connsiteY56" fmla="*/ 1257739 h 3671451"/>
                  <a:gd name="connsiteX57" fmla="*/ 1115151 w 2379229"/>
                  <a:gd name="connsiteY57" fmla="*/ 1286113 h 3671451"/>
                  <a:gd name="connsiteX58" fmla="*/ 1046189 w 2379229"/>
                  <a:gd name="connsiteY58" fmla="*/ 1305164 h 3671451"/>
                  <a:gd name="connsiteX59" fmla="*/ 1017690 w 2379229"/>
                  <a:gd name="connsiteY59" fmla="*/ 1289066 h 3671451"/>
                  <a:gd name="connsiteX60" fmla="*/ 1004513 w 2379229"/>
                  <a:gd name="connsiteY60" fmla="*/ 1260163 h 3671451"/>
                  <a:gd name="connsiteX61" fmla="*/ 992672 w 2379229"/>
                  <a:gd name="connsiteY61" fmla="*/ 1251212 h 3671451"/>
                  <a:gd name="connsiteX62" fmla="*/ 802566 w 2379229"/>
                  <a:gd name="connsiteY62" fmla="*/ 1297705 h 3671451"/>
                  <a:gd name="connsiteX63" fmla="*/ 612305 w 2379229"/>
                  <a:gd name="connsiteY63" fmla="*/ 1496824 h 3671451"/>
                  <a:gd name="connsiteX64" fmla="*/ 590270 w 2379229"/>
                  <a:gd name="connsiteY64" fmla="*/ 1627011 h 3671451"/>
                  <a:gd name="connsiteX65" fmla="*/ 567148 w 2379229"/>
                  <a:gd name="connsiteY65" fmla="*/ 2103473 h 3671451"/>
                  <a:gd name="connsiteX66" fmla="*/ 557234 w 2379229"/>
                  <a:gd name="connsiteY66" fmla="*/ 2305544 h 3671451"/>
                  <a:gd name="connsiteX67" fmla="*/ 540638 w 2379229"/>
                  <a:gd name="connsiteY67" fmla="*/ 2509790 h 3671451"/>
                  <a:gd name="connsiteX68" fmla="*/ 530755 w 2379229"/>
                  <a:gd name="connsiteY68" fmla="*/ 2520823 h 3671451"/>
                  <a:gd name="connsiteX69" fmla="*/ 327099 w 2379229"/>
                  <a:gd name="connsiteY69" fmla="*/ 2567596 h 3671451"/>
                  <a:gd name="connsiteX70" fmla="*/ 334092 w 2379229"/>
                  <a:gd name="connsiteY70" fmla="*/ 2573377 h 3671451"/>
                  <a:gd name="connsiteX71" fmla="*/ 335086 w 2379229"/>
                  <a:gd name="connsiteY71" fmla="*/ 2572910 h 3671451"/>
                  <a:gd name="connsiteX72" fmla="*/ 334434 w 2379229"/>
                  <a:gd name="connsiteY72" fmla="*/ 2573998 h 3671451"/>
                  <a:gd name="connsiteX73" fmla="*/ 235698 w 2379229"/>
                  <a:gd name="connsiteY73" fmla="*/ 2689454 h 3671451"/>
                  <a:gd name="connsiteX74" fmla="*/ 182772 w 2379229"/>
                  <a:gd name="connsiteY74" fmla="*/ 2728115 h 3671451"/>
                  <a:gd name="connsiteX75" fmla="*/ 150978 w 2379229"/>
                  <a:gd name="connsiteY75" fmla="*/ 2725567 h 3671451"/>
                  <a:gd name="connsiteX76" fmla="*/ 94851 w 2379229"/>
                  <a:gd name="connsiteY76" fmla="*/ 2697907 h 3671451"/>
                  <a:gd name="connsiteX77" fmla="*/ 14358 w 2379229"/>
                  <a:gd name="connsiteY77" fmla="*/ 2658593 h 3671451"/>
                  <a:gd name="connsiteX78" fmla="*/ 0 w 2379229"/>
                  <a:gd name="connsiteY78" fmla="*/ 2658282 h 3671451"/>
                  <a:gd name="connsiteX79" fmla="*/ 27411 w 2379229"/>
                  <a:gd name="connsiteY79" fmla="*/ 2682803 h 3671451"/>
                  <a:gd name="connsiteX80" fmla="*/ 216864 w 2379229"/>
                  <a:gd name="connsiteY80" fmla="*/ 2823868 h 3671451"/>
                  <a:gd name="connsiteX81" fmla="*/ 498496 w 2379229"/>
                  <a:gd name="connsiteY81" fmla="*/ 2898797 h 3671451"/>
                  <a:gd name="connsiteX82" fmla="*/ 710636 w 2379229"/>
                  <a:gd name="connsiteY82" fmla="*/ 2901656 h 3671451"/>
                  <a:gd name="connsiteX83" fmla="*/ 720737 w 2379229"/>
                  <a:gd name="connsiteY83" fmla="*/ 2912845 h 3671451"/>
                  <a:gd name="connsiteX84" fmla="*/ 695719 w 2379229"/>
                  <a:gd name="connsiteY84" fmla="*/ 3127223 h 3671451"/>
                  <a:gd name="connsiteX85" fmla="*/ 621302 w 2379229"/>
                  <a:gd name="connsiteY85" fmla="*/ 3566943 h 3671451"/>
                  <a:gd name="connsiteX86" fmla="*/ 2045854 w 2379229"/>
                  <a:gd name="connsiteY86" fmla="*/ 3635770 h 3671451"/>
                  <a:gd name="connsiteX87" fmla="*/ 1949324 w 2379229"/>
                  <a:gd name="connsiteY87" fmla="*/ 2907095 h 3671451"/>
                  <a:gd name="connsiteX88" fmla="*/ 2152576 w 2379229"/>
                  <a:gd name="connsiteY88" fmla="*/ 2889443 h 3671451"/>
                  <a:gd name="connsiteX89" fmla="*/ 2283074 w 2379229"/>
                  <a:gd name="connsiteY89" fmla="*/ 2816284 h 3671451"/>
                  <a:gd name="connsiteX90" fmla="*/ 2349519 w 2379229"/>
                  <a:gd name="connsiteY90" fmla="*/ 2654677 h 3671451"/>
                  <a:gd name="connsiteX91" fmla="*/ 2377210 w 2379229"/>
                  <a:gd name="connsiteY91" fmla="*/ 2361827 h 3671451"/>
                  <a:gd name="connsiteX92" fmla="*/ 2379230 w 2379229"/>
                  <a:gd name="connsiteY92" fmla="*/ 2312412 h 3671451"/>
                  <a:gd name="connsiteX93" fmla="*/ 2379168 w 2379229"/>
                  <a:gd name="connsiteY93" fmla="*/ 2192170 h 3671451"/>
                  <a:gd name="connsiteX0" fmla="*/ 2379168 w 2379231"/>
                  <a:gd name="connsiteY0" fmla="*/ 2192170 h 3671451"/>
                  <a:gd name="connsiteX1" fmla="*/ 2377894 w 2379231"/>
                  <a:gd name="connsiteY1" fmla="*/ 2142507 h 3671451"/>
                  <a:gd name="connsiteX2" fmla="*/ 2376993 w 2379231"/>
                  <a:gd name="connsiteY2" fmla="*/ 2092284 h 3671451"/>
                  <a:gd name="connsiteX3" fmla="*/ 2363194 w 2379231"/>
                  <a:gd name="connsiteY3" fmla="*/ 1890679 h 3671451"/>
                  <a:gd name="connsiteX4" fmla="*/ 2333421 w 2379231"/>
                  <a:gd name="connsiteY4" fmla="*/ 1653521 h 3671451"/>
                  <a:gd name="connsiteX5" fmla="*/ 2265577 w 2379231"/>
                  <a:gd name="connsiteY5" fmla="*/ 1442220 h 3671451"/>
                  <a:gd name="connsiteX6" fmla="*/ 2143439 w 2379231"/>
                  <a:gd name="connsiteY6" fmla="*/ 1310230 h 3671451"/>
                  <a:gd name="connsiteX7" fmla="*/ 1980154 w 2379231"/>
                  <a:gd name="connsiteY7" fmla="*/ 1241671 h 3671451"/>
                  <a:gd name="connsiteX8" fmla="*/ 1957435 w 2379231"/>
                  <a:gd name="connsiteY8" fmla="*/ 1224827 h 3671451"/>
                  <a:gd name="connsiteX9" fmla="*/ 1927942 w 2379231"/>
                  <a:gd name="connsiteY9" fmla="*/ 1178178 h 3671451"/>
                  <a:gd name="connsiteX10" fmla="*/ 1817117 w 2379231"/>
                  <a:gd name="connsiteY10" fmla="*/ 939870 h 3671451"/>
                  <a:gd name="connsiteX11" fmla="*/ 1692555 w 2379231"/>
                  <a:gd name="connsiteY11" fmla="*/ 451319 h 3671451"/>
                  <a:gd name="connsiteX12" fmla="*/ 1631828 w 2379231"/>
                  <a:gd name="connsiteY12" fmla="*/ 232839 h 3671451"/>
                  <a:gd name="connsiteX13" fmla="*/ 1564326 w 2379231"/>
                  <a:gd name="connsiteY13" fmla="*/ 101129 h 3671451"/>
                  <a:gd name="connsiteX14" fmla="*/ 1449678 w 2379231"/>
                  <a:gd name="connsiteY14" fmla="*/ 10318 h 3671451"/>
                  <a:gd name="connsiteX15" fmla="*/ 1394794 w 2379231"/>
                  <a:gd name="connsiteY15" fmla="*/ 0 h 3671451"/>
                  <a:gd name="connsiteX16" fmla="*/ 1345690 w 2379231"/>
                  <a:gd name="connsiteY16" fmla="*/ 0 h 3671451"/>
                  <a:gd name="connsiteX17" fmla="*/ 1337921 w 2379231"/>
                  <a:gd name="connsiteY17" fmla="*/ 2517 h 3671451"/>
                  <a:gd name="connsiteX18" fmla="*/ 1271848 w 2379231"/>
                  <a:gd name="connsiteY18" fmla="*/ 47861 h 3671451"/>
                  <a:gd name="connsiteX19" fmla="*/ 1248633 w 2379231"/>
                  <a:gd name="connsiteY19" fmla="*/ 90935 h 3671451"/>
                  <a:gd name="connsiteX20" fmla="*/ 1187346 w 2379231"/>
                  <a:gd name="connsiteY20" fmla="*/ 132704 h 3671451"/>
                  <a:gd name="connsiteX21" fmla="*/ 1066048 w 2379231"/>
                  <a:gd name="connsiteY21" fmla="*/ 135626 h 3671451"/>
                  <a:gd name="connsiteX22" fmla="*/ 903353 w 2379231"/>
                  <a:gd name="connsiteY22" fmla="*/ 186625 h 3671451"/>
                  <a:gd name="connsiteX23" fmla="*/ 683132 w 2379231"/>
                  <a:gd name="connsiteY23" fmla="*/ 459089 h 3671451"/>
                  <a:gd name="connsiteX24" fmla="*/ 668277 w 2379231"/>
                  <a:gd name="connsiteY24" fmla="*/ 618769 h 3671451"/>
                  <a:gd name="connsiteX25" fmla="*/ 676481 w 2379231"/>
                  <a:gd name="connsiteY25" fmla="*/ 614449 h 3671451"/>
                  <a:gd name="connsiteX26" fmla="*/ 728506 w 2379231"/>
                  <a:gd name="connsiteY26" fmla="*/ 587287 h 3671451"/>
                  <a:gd name="connsiteX27" fmla="*/ 814158 w 2379231"/>
                  <a:gd name="connsiteY27" fmla="*/ 586044 h 3671451"/>
                  <a:gd name="connsiteX28" fmla="*/ 1073911 w 2379231"/>
                  <a:gd name="connsiteY28" fmla="*/ 641674 h 3671451"/>
                  <a:gd name="connsiteX29" fmla="*/ 1242759 w 2379231"/>
                  <a:gd name="connsiteY29" fmla="*/ 704732 h 3671451"/>
                  <a:gd name="connsiteX30" fmla="*/ 1282881 w 2379231"/>
                  <a:gd name="connsiteY30" fmla="*/ 715205 h 3671451"/>
                  <a:gd name="connsiteX31" fmla="*/ 1316570 w 2379231"/>
                  <a:gd name="connsiteY31" fmla="*/ 697117 h 3671451"/>
                  <a:gd name="connsiteX32" fmla="*/ 1349668 w 2379231"/>
                  <a:gd name="connsiteY32" fmla="*/ 642606 h 3671451"/>
                  <a:gd name="connsiteX33" fmla="*/ 1401476 w 2379231"/>
                  <a:gd name="connsiteY33" fmla="*/ 601396 h 3671451"/>
                  <a:gd name="connsiteX34" fmla="*/ 1460431 w 2379231"/>
                  <a:gd name="connsiteY34" fmla="*/ 632754 h 3671451"/>
                  <a:gd name="connsiteX35" fmla="*/ 1462576 w 2379231"/>
                  <a:gd name="connsiteY35" fmla="*/ 643569 h 3671451"/>
                  <a:gd name="connsiteX36" fmla="*/ 1467268 w 2379231"/>
                  <a:gd name="connsiteY36" fmla="*/ 734038 h 3671451"/>
                  <a:gd name="connsiteX37" fmla="*/ 1482590 w 2379231"/>
                  <a:gd name="connsiteY37" fmla="*/ 835540 h 3671451"/>
                  <a:gd name="connsiteX38" fmla="*/ 1548787 w 2379231"/>
                  <a:gd name="connsiteY38" fmla="*/ 962371 h 3671451"/>
                  <a:gd name="connsiteX39" fmla="*/ 1558639 w 2379231"/>
                  <a:gd name="connsiteY39" fmla="*/ 990869 h 3671451"/>
                  <a:gd name="connsiteX40" fmla="*/ 1569547 w 2379231"/>
                  <a:gd name="connsiteY40" fmla="*/ 1087088 h 3671451"/>
                  <a:gd name="connsiteX41" fmla="*/ 1590525 w 2379231"/>
                  <a:gd name="connsiteY41" fmla="*/ 1268523 h 3671451"/>
                  <a:gd name="connsiteX42" fmla="*/ 1604666 w 2379231"/>
                  <a:gd name="connsiteY42" fmla="*/ 1376613 h 3671451"/>
                  <a:gd name="connsiteX43" fmla="*/ 1598295 w 2379231"/>
                  <a:gd name="connsiteY43" fmla="*/ 1389946 h 3671451"/>
                  <a:gd name="connsiteX44" fmla="*/ 1593229 w 2379231"/>
                  <a:gd name="connsiteY44" fmla="*/ 1395260 h 3671451"/>
                  <a:gd name="connsiteX45" fmla="*/ 1406106 w 2379231"/>
                  <a:gd name="connsiteY45" fmla="*/ 1670987 h 3671451"/>
                  <a:gd name="connsiteX46" fmla="*/ 1307309 w 2379231"/>
                  <a:gd name="connsiteY46" fmla="*/ 1858638 h 3671451"/>
                  <a:gd name="connsiteX47" fmla="*/ 1235331 w 2379231"/>
                  <a:gd name="connsiteY47" fmla="*/ 2011232 h 3671451"/>
                  <a:gd name="connsiteX48" fmla="*/ 1230576 w 2379231"/>
                  <a:gd name="connsiteY48" fmla="*/ 1993020 h 3671451"/>
                  <a:gd name="connsiteX49" fmla="*/ 1179328 w 2379231"/>
                  <a:gd name="connsiteY49" fmla="*/ 1733237 h 3671451"/>
                  <a:gd name="connsiteX50" fmla="*/ 1167332 w 2379231"/>
                  <a:gd name="connsiteY50" fmla="*/ 1617563 h 3671451"/>
                  <a:gd name="connsiteX51" fmla="*/ 1182156 w 2379231"/>
                  <a:gd name="connsiteY51" fmla="*/ 1453190 h 3671451"/>
                  <a:gd name="connsiteX52" fmla="*/ 1190827 w 2379231"/>
                  <a:gd name="connsiteY52" fmla="*/ 1425220 h 3671451"/>
                  <a:gd name="connsiteX53" fmla="*/ 1231819 w 2379231"/>
                  <a:gd name="connsiteY53" fmla="*/ 1302088 h 3671451"/>
                  <a:gd name="connsiteX54" fmla="*/ 1233094 w 2379231"/>
                  <a:gd name="connsiteY54" fmla="*/ 1271600 h 3671451"/>
                  <a:gd name="connsiteX55" fmla="*/ 1208977 w 2379231"/>
                  <a:gd name="connsiteY55" fmla="*/ 1251275 h 3671451"/>
                  <a:gd name="connsiteX56" fmla="*/ 1181628 w 2379231"/>
                  <a:gd name="connsiteY56" fmla="*/ 1257739 h 3671451"/>
                  <a:gd name="connsiteX57" fmla="*/ 1115151 w 2379231"/>
                  <a:gd name="connsiteY57" fmla="*/ 1286113 h 3671451"/>
                  <a:gd name="connsiteX58" fmla="*/ 1046189 w 2379231"/>
                  <a:gd name="connsiteY58" fmla="*/ 1305164 h 3671451"/>
                  <a:gd name="connsiteX59" fmla="*/ 1017690 w 2379231"/>
                  <a:gd name="connsiteY59" fmla="*/ 1289066 h 3671451"/>
                  <a:gd name="connsiteX60" fmla="*/ 1004513 w 2379231"/>
                  <a:gd name="connsiteY60" fmla="*/ 1260163 h 3671451"/>
                  <a:gd name="connsiteX61" fmla="*/ 992672 w 2379231"/>
                  <a:gd name="connsiteY61" fmla="*/ 1251212 h 3671451"/>
                  <a:gd name="connsiteX62" fmla="*/ 802566 w 2379231"/>
                  <a:gd name="connsiteY62" fmla="*/ 1297705 h 3671451"/>
                  <a:gd name="connsiteX63" fmla="*/ 612305 w 2379231"/>
                  <a:gd name="connsiteY63" fmla="*/ 1496824 h 3671451"/>
                  <a:gd name="connsiteX64" fmla="*/ 590270 w 2379231"/>
                  <a:gd name="connsiteY64" fmla="*/ 1627011 h 3671451"/>
                  <a:gd name="connsiteX65" fmla="*/ 567148 w 2379231"/>
                  <a:gd name="connsiteY65" fmla="*/ 2103473 h 3671451"/>
                  <a:gd name="connsiteX66" fmla="*/ 557234 w 2379231"/>
                  <a:gd name="connsiteY66" fmla="*/ 2305544 h 3671451"/>
                  <a:gd name="connsiteX67" fmla="*/ 540638 w 2379231"/>
                  <a:gd name="connsiteY67" fmla="*/ 2509790 h 3671451"/>
                  <a:gd name="connsiteX68" fmla="*/ 530755 w 2379231"/>
                  <a:gd name="connsiteY68" fmla="*/ 2520823 h 3671451"/>
                  <a:gd name="connsiteX69" fmla="*/ 327099 w 2379231"/>
                  <a:gd name="connsiteY69" fmla="*/ 2567596 h 3671451"/>
                  <a:gd name="connsiteX70" fmla="*/ 334092 w 2379231"/>
                  <a:gd name="connsiteY70" fmla="*/ 2573377 h 3671451"/>
                  <a:gd name="connsiteX71" fmla="*/ 335086 w 2379231"/>
                  <a:gd name="connsiteY71" fmla="*/ 2572910 h 3671451"/>
                  <a:gd name="connsiteX72" fmla="*/ 334434 w 2379231"/>
                  <a:gd name="connsiteY72" fmla="*/ 2573998 h 3671451"/>
                  <a:gd name="connsiteX73" fmla="*/ 235698 w 2379231"/>
                  <a:gd name="connsiteY73" fmla="*/ 2689454 h 3671451"/>
                  <a:gd name="connsiteX74" fmla="*/ 182772 w 2379231"/>
                  <a:gd name="connsiteY74" fmla="*/ 2728115 h 3671451"/>
                  <a:gd name="connsiteX75" fmla="*/ 150978 w 2379231"/>
                  <a:gd name="connsiteY75" fmla="*/ 2725567 h 3671451"/>
                  <a:gd name="connsiteX76" fmla="*/ 94851 w 2379231"/>
                  <a:gd name="connsiteY76" fmla="*/ 2697907 h 3671451"/>
                  <a:gd name="connsiteX77" fmla="*/ 14358 w 2379231"/>
                  <a:gd name="connsiteY77" fmla="*/ 2658593 h 3671451"/>
                  <a:gd name="connsiteX78" fmla="*/ 0 w 2379231"/>
                  <a:gd name="connsiteY78" fmla="*/ 2658282 h 3671451"/>
                  <a:gd name="connsiteX79" fmla="*/ 27411 w 2379231"/>
                  <a:gd name="connsiteY79" fmla="*/ 2682803 h 3671451"/>
                  <a:gd name="connsiteX80" fmla="*/ 216864 w 2379231"/>
                  <a:gd name="connsiteY80" fmla="*/ 2823868 h 3671451"/>
                  <a:gd name="connsiteX81" fmla="*/ 498496 w 2379231"/>
                  <a:gd name="connsiteY81" fmla="*/ 2898797 h 3671451"/>
                  <a:gd name="connsiteX82" fmla="*/ 710636 w 2379231"/>
                  <a:gd name="connsiteY82" fmla="*/ 2901656 h 3671451"/>
                  <a:gd name="connsiteX83" fmla="*/ 720737 w 2379231"/>
                  <a:gd name="connsiteY83" fmla="*/ 2912845 h 3671451"/>
                  <a:gd name="connsiteX84" fmla="*/ 695719 w 2379231"/>
                  <a:gd name="connsiteY84" fmla="*/ 3127223 h 3671451"/>
                  <a:gd name="connsiteX85" fmla="*/ 621302 w 2379231"/>
                  <a:gd name="connsiteY85" fmla="*/ 3566943 h 3671451"/>
                  <a:gd name="connsiteX86" fmla="*/ 2045854 w 2379231"/>
                  <a:gd name="connsiteY86" fmla="*/ 3635770 h 3671451"/>
                  <a:gd name="connsiteX87" fmla="*/ 1949324 w 2379231"/>
                  <a:gd name="connsiteY87" fmla="*/ 2907095 h 3671451"/>
                  <a:gd name="connsiteX88" fmla="*/ 2152576 w 2379231"/>
                  <a:gd name="connsiteY88" fmla="*/ 2889443 h 3671451"/>
                  <a:gd name="connsiteX89" fmla="*/ 2283074 w 2379231"/>
                  <a:gd name="connsiteY89" fmla="*/ 2816284 h 3671451"/>
                  <a:gd name="connsiteX90" fmla="*/ 2349519 w 2379231"/>
                  <a:gd name="connsiteY90" fmla="*/ 2654677 h 3671451"/>
                  <a:gd name="connsiteX91" fmla="*/ 2377210 w 2379231"/>
                  <a:gd name="connsiteY91" fmla="*/ 2361827 h 3671451"/>
                  <a:gd name="connsiteX92" fmla="*/ 2379230 w 2379231"/>
                  <a:gd name="connsiteY92" fmla="*/ 2312412 h 3671451"/>
                  <a:gd name="connsiteX93" fmla="*/ 2379168 w 2379231"/>
                  <a:gd name="connsiteY93" fmla="*/ 2192170 h 367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379231" h="3671451">
                    <a:moveTo>
                      <a:pt x="2379168" y="2192170"/>
                    </a:moveTo>
                    <a:cubicBezTo>
                      <a:pt x="2376371" y="2175667"/>
                      <a:pt x="2378640" y="2159041"/>
                      <a:pt x="2377894" y="2142507"/>
                    </a:cubicBezTo>
                    <a:cubicBezTo>
                      <a:pt x="2377552" y="2125756"/>
                      <a:pt x="2377179" y="2109005"/>
                      <a:pt x="2376993" y="2092284"/>
                    </a:cubicBezTo>
                    <a:cubicBezTo>
                      <a:pt x="2376309" y="2024782"/>
                      <a:pt x="2369627" y="1957778"/>
                      <a:pt x="2363194" y="1890679"/>
                    </a:cubicBezTo>
                    <a:cubicBezTo>
                      <a:pt x="2355580" y="1811337"/>
                      <a:pt x="2344920" y="1732367"/>
                      <a:pt x="2333421" y="1653521"/>
                    </a:cubicBezTo>
                    <a:cubicBezTo>
                      <a:pt x="2322574" y="1579244"/>
                      <a:pt x="2302715" y="1508012"/>
                      <a:pt x="2265577" y="1442220"/>
                    </a:cubicBezTo>
                    <a:cubicBezTo>
                      <a:pt x="2235275" y="1388547"/>
                      <a:pt x="2195029" y="1344043"/>
                      <a:pt x="2143439" y="1310230"/>
                    </a:cubicBezTo>
                    <a:cubicBezTo>
                      <a:pt x="2093279" y="1277349"/>
                      <a:pt x="2037897" y="1256527"/>
                      <a:pt x="1980154" y="1241671"/>
                    </a:cubicBezTo>
                    <a:cubicBezTo>
                      <a:pt x="1969805" y="1238999"/>
                      <a:pt x="1962719" y="1233840"/>
                      <a:pt x="1957435" y="1224827"/>
                    </a:cubicBezTo>
                    <a:cubicBezTo>
                      <a:pt x="1948174" y="1208946"/>
                      <a:pt x="1938229" y="1193407"/>
                      <a:pt x="1927942" y="1178178"/>
                    </a:cubicBezTo>
                    <a:cubicBezTo>
                      <a:pt x="1878279" y="1104647"/>
                      <a:pt x="1842788" y="1024341"/>
                      <a:pt x="1817117" y="939870"/>
                    </a:cubicBezTo>
                    <a:cubicBezTo>
                      <a:pt x="1768231" y="778947"/>
                      <a:pt x="1731558" y="614822"/>
                      <a:pt x="1692555" y="451319"/>
                    </a:cubicBezTo>
                    <a:cubicBezTo>
                      <a:pt x="1674996" y="377726"/>
                      <a:pt x="1659457" y="303635"/>
                      <a:pt x="1631828" y="232839"/>
                    </a:cubicBezTo>
                    <a:cubicBezTo>
                      <a:pt x="1613772" y="186625"/>
                      <a:pt x="1593633" y="141593"/>
                      <a:pt x="1564326" y="101129"/>
                    </a:cubicBezTo>
                    <a:cubicBezTo>
                      <a:pt x="1534553" y="60043"/>
                      <a:pt x="1497290" y="28965"/>
                      <a:pt x="1449678" y="10318"/>
                    </a:cubicBezTo>
                    <a:cubicBezTo>
                      <a:pt x="1431839" y="3325"/>
                      <a:pt x="1413254" y="2455"/>
                      <a:pt x="1394794" y="0"/>
                    </a:cubicBezTo>
                    <a:lnTo>
                      <a:pt x="1345690" y="0"/>
                    </a:lnTo>
                    <a:cubicBezTo>
                      <a:pt x="1343794" y="2952"/>
                      <a:pt x="1340594" y="2020"/>
                      <a:pt x="1337921" y="2517"/>
                    </a:cubicBezTo>
                    <a:cubicBezTo>
                      <a:pt x="1309235" y="7956"/>
                      <a:pt x="1285864" y="20947"/>
                      <a:pt x="1271848" y="47861"/>
                    </a:cubicBezTo>
                    <a:cubicBezTo>
                      <a:pt x="1264296" y="62343"/>
                      <a:pt x="1255470" y="76173"/>
                      <a:pt x="1248633" y="90935"/>
                    </a:cubicBezTo>
                    <a:cubicBezTo>
                      <a:pt x="1236388" y="117352"/>
                      <a:pt x="1215783" y="131492"/>
                      <a:pt x="1187346" y="132704"/>
                    </a:cubicBezTo>
                    <a:cubicBezTo>
                      <a:pt x="1146945" y="134414"/>
                      <a:pt x="1106418" y="133575"/>
                      <a:pt x="1066048" y="135626"/>
                    </a:cubicBezTo>
                    <a:cubicBezTo>
                      <a:pt x="1007621" y="138609"/>
                      <a:pt x="952084" y="152905"/>
                      <a:pt x="903353" y="186625"/>
                    </a:cubicBezTo>
                    <a:cubicBezTo>
                      <a:pt x="803343" y="255805"/>
                      <a:pt x="730278" y="347393"/>
                      <a:pt x="683132" y="459089"/>
                    </a:cubicBezTo>
                    <a:cubicBezTo>
                      <a:pt x="661564" y="510181"/>
                      <a:pt x="655535" y="563885"/>
                      <a:pt x="668277" y="618769"/>
                    </a:cubicBezTo>
                    <a:cubicBezTo>
                      <a:pt x="672130" y="619515"/>
                      <a:pt x="674461" y="616966"/>
                      <a:pt x="676481" y="614449"/>
                    </a:cubicBezTo>
                    <a:cubicBezTo>
                      <a:pt x="689907" y="597853"/>
                      <a:pt x="708212" y="590363"/>
                      <a:pt x="728506" y="587287"/>
                    </a:cubicBezTo>
                    <a:cubicBezTo>
                      <a:pt x="756943" y="582967"/>
                      <a:pt x="785846" y="583340"/>
                      <a:pt x="814158" y="586044"/>
                    </a:cubicBezTo>
                    <a:cubicBezTo>
                      <a:pt x="902793" y="594497"/>
                      <a:pt x="989067" y="614915"/>
                      <a:pt x="1073911" y="641674"/>
                    </a:cubicBezTo>
                    <a:cubicBezTo>
                      <a:pt x="1131281" y="659761"/>
                      <a:pt x="1187222" y="681703"/>
                      <a:pt x="1242759" y="704732"/>
                    </a:cubicBezTo>
                    <a:cubicBezTo>
                      <a:pt x="1255625" y="710077"/>
                      <a:pt x="1268709" y="714770"/>
                      <a:pt x="1282881" y="715205"/>
                    </a:cubicBezTo>
                    <a:cubicBezTo>
                      <a:pt x="1297612" y="715640"/>
                      <a:pt x="1308862" y="710201"/>
                      <a:pt x="1316570" y="697117"/>
                    </a:cubicBezTo>
                    <a:cubicBezTo>
                      <a:pt x="1327354" y="678781"/>
                      <a:pt x="1338636" y="660756"/>
                      <a:pt x="1349668" y="642606"/>
                    </a:cubicBezTo>
                    <a:cubicBezTo>
                      <a:pt x="1361944" y="622405"/>
                      <a:pt x="1380032" y="609508"/>
                      <a:pt x="1401476" y="601396"/>
                    </a:cubicBezTo>
                    <a:cubicBezTo>
                      <a:pt x="1432212" y="589742"/>
                      <a:pt x="1452600" y="600992"/>
                      <a:pt x="1460431" y="632754"/>
                    </a:cubicBezTo>
                    <a:cubicBezTo>
                      <a:pt x="1461301" y="636328"/>
                      <a:pt x="1462016" y="639933"/>
                      <a:pt x="1462576" y="643569"/>
                    </a:cubicBezTo>
                    <a:cubicBezTo>
                      <a:pt x="1467362" y="673560"/>
                      <a:pt x="1464005" y="703923"/>
                      <a:pt x="1467268" y="734038"/>
                    </a:cubicBezTo>
                    <a:cubicBezTo>
                      <a:pt x="1470967" y="768100"/>
                      <a:pt x="1471682" y="802473"/>
                      <a:pt x="1482590" y="835540"/>
                    </a:cubicBezTo>
                    <a:cubicBezTo>
                      <a:pt x="1497756" y="881505"/>
                      <a:pt x="1522836" y="922155"/>
                      <a:pt x="1548787" y="962371"/>
                    </a:cubicBezTo>
                    <a:cubicBezTo>
                      <a:pt x="1554474" y="971197"/>
                      <a:pt x="1557613" y="980303"/>
                      <a:pt x="1558639" y="990869"/>
                    </a:cubicBezTo>
                    <a:cubicBezTo>
                      <a:pt x="1561778" y="1023004"/>
                      <a:pt x="1565880" y="1055015"/>
                      <a:pt x="1569547" y="1087088"/>
                    </a:cubicBezTo>
                    <a:cubicBezTo>
                      <a:pt x="1576447" y="1147566"/>
                      <a:pt x="1583377" y="1208076"/>
                      <a:pt x="1590525" y="1268523"/>
                    </a:cubicBezTo>
                    <a:cubicBezTo>
                      <a:pt x="1594783" y="1304605"/>
                      <a:pt x="1596958" y="1340998"/>
                      <a:pt x="1604666" y="1376613"/>
                    </a:cubicBezTo>
                    <a:cubicBezTo>
                      <a:pt x="1606064" y="1383046"/>
                      <a:pt x="1602739" y="1386621"/>
                      <a:pt x="1598295" y="1389946"/>
                    </a:cubicBezTo>
                    <a:cubicBezTo>
                      <a:pt x="1596337" y="1391469"/>
                      <a:pt x="1594752" y="1393302"/>
                      <a:pt x="1593229" y="1395260"/>
                    </a:cubicBezTo>
                    <a:cubicBezTo>
                      <a:pt x="1525198" y="1483336"/>
                      <a:pt x="1460804" y="1573867"/>
                      <a:pt x="1406106" y="1670987"/>
                    </a:cubicBezTo>
                    <a:cubicBezTo>
                      <a:pt x="1371423" y="1732615"/>
                      <a:pt x="1338853" y="1795331"/>
                      <a:pt x="1307309" y="1858638"/>
                    </a:cubicBezTo>
                    <a:cubicBezTo>
                      <a:pt x="1282539" y="1908394"/>
                      <a:pt x="1258671" y="1958554"/>
                      <a:pt x="1235331" y="2011232"/>
                    </a:cubicBezTo>
                    <a:cubicBezTo>
                      <a:pt x="1233156" y="2003991"/>
                      <a:pt x="1231819" y="1998521"/>
                      <a:pt x="1230576" y="1993020"/>
                    </a:cubicBezTo>
                    <a:cubicBezTo>
                      <a:pt x="1210935" y="1906933"/>
                      <a:pt x="1192630" y="1820567"/>
                      <a:pt x="1179328" y="1733237"/>
                    </a:cubicBezTo>
                    <a:cubicBezTo>
                      <a:pt x="1173485" y="1694886"/>
                      <a:pt x="1168730" y="1656380"/>
                      <a:pt x="1167332" y="1617563"/>
                    </a:cubicBezTo>
                    <a:cubicBezTo>
                      <a:pt x="1165312" y="1562151"/>
                      <a:pt x="1171217" y="1507422"/>
                      <a:pt x="1182156" y="1453190"/>
                    </a:cubicBezTo>
                    <a:cubicBezTo>
                      <a:pt x="1183555" y="1443401"/>
                      <a:pt x="1187377" y="1434388"/>
                      <a:pt x="1190827" y="1425220"/>
                    </a:cubicBezTo>
                    <a:cubicBezTo>
                      <a:pt x="1206087" y="1384725"/>
                      <a:pt x="1222776" y="1344696"/>
                      <a:pt x="1231819" y="1302088"/>
                    </a:cubicBezTo>
                    <a:cubicBezTo>
                      <a:pt x="1233964" y="1291956"/>
                      <a:pt x="1234337" y="1281762"/>
                      <a:pt x="1233094" y="1271600"/>
                    </a:cubicBezTo>
                    <a:cubicBezTo>
                      <a:pt x="1231353" y="1257242"/>
                      <a:pt x="1223366" y="1250715"/>
                      <a:pt x="1208977" y="1251275"/>
                    </a:cubicBezTo>
                    <a:cubicBezTo>
                      <a:pt x="1199467" y="1251647"/>
                      <a:pt x="1190454" y="1254538"/>
                      <a:pt x="1181628" y="1257739"/>
                    </a:cubicBezTo>
                    <a:cubicBezTo>
                      <a:pt x="1158972" y="1266006"/>
                      <a:pt x="1137217" y="1276448"/>
                      <a:pt x="1115151" y="1286113"/>
                    </a:cubicBezTo>
                    <a:cubicBezTo>
                      <a:pt x="1093117" y="1295779"/>
                      <a:pt x="1071455" y="1306594"/>
                      <a:pt x="1046189" y="1305164"/>
                    </a:cubicBezTo>
                    <a:cubicBezTo>
                      <a:pt x="1033664" y="1304450"/>
                      <a:pt x="1024403" y="1299539"/>
                      <a:pt x="1017690" y="1289066"/>
                    </a:cubicBezTo>
                    <a:cubicBezTo>
                      <a:pt x="1011878" y="1280022"/>
                      <a:pt x="1007900" y="1270263"/>
                      <a:pt x="1004513" y="1260163"/>
                    </a:cubicBezTo>
                    <a:cubicBezTo>
                      <a:pt x="1002648" y="1254600"/>
                      <a:pt x="1000597" y="1248913"/>
                      <a:pt x="992672" y="1251212"/>
                    </a:cubicBezTo>
                    <a:cubicBezTo>
                      <a:pt x="928340" y="1262774"/>
                      <a:pt x="864940" y="1277629"/>
                      <a:pt x="802566" y="1297705"/>
                    </a:cubicBezTo>
                    <a:cubicBezTo>
                      <a:pt x="702556" y="1329903"/>
                      <a:pt x="641860" y="1398244"/>
                      <a:pt x="612305" y="1496824"/>
                    </a:cubicBezTo>
                    <a:cubicBezTo>
                      <a:pt x="599594" y="1539246"/>
                      <a:pt x="593378" y="1583066"/>
                      <a:pt x="590270" y="1627011"/>
                    </a:cubicBezTo>
                    <a:cubicBezTo>
                      <a:pt x="579082" y="1785666"/>
                      <a:pt x="573612" y="1944600"/>
                      <a:pt x="567148" y="2103473"/>
                    </a:cubicBezTo>
                    <a:cubicBezTo>
                      <a:pt x="564413" y="2170850"/>
                      <a:pt x="563481" y="2238321"/>
                      <a:pt x="557234" y="2305544"/>
                    </a:cubicBezTo>
                    <a:cubicBezTo>
                      <a:pt x="555835" y="2320990"/>
                      <a:pt x="541011" y="2496364"/>
                      <a:pt x="540638" y="2509790"/>
                    </a:cubicBezTo>
                    <a:cubicBezTo>
                      <a:pt x="540452" y="2517032"/>
                      <a:pt x="537282" y="2519456"/>
                      <a:pt x="530755" y="2520823"/>
                    </a:cubicBezTo>
                    <a:cubicBezTo>
                      <a:pt x="513320" y="2524459"/>
                      <a:pt x="332631" y="2562841"/>
                      <a:pt x="327099" y="2567596"/>
                    </a:cubicBezTo>
                    <a:cubicBezTo>
                      <a:pt x="326260" y="2573377"/>
                      <a:pt x="330673" y="2572724"/>
                      <a:pt x="334092" y="2573377"/>
                    </a:cubicBezTo>
                    <a:cubicBezTo>
                      <a:pt x="334931" y="2573532"/>
                      <a:pt x="335242" y="2573470"/>
                      <a:pt x="335086" y="2572910"/>
                    </a:cubicBezTo>
                    <a:cubicBezTo>
                      <a:pt x="334620" y="2571325"/>
                      <a:pt x="336236" y="2574495"/>
                      <a:pt x="334434" y="2573998"/>
                    </a:cubicBezTo>
                    <a:cubicBezTo>
                      <a:pt x="301522" y="2612380"/>
                      <a:pt x="268268" y="2650637"/>
                      <a:pt x="235698" y="2689454"/>
                    </a:cubicBezTo>
                    <a:cubicBezTo>
                      <a:pt x="221153" y="2706765"/>
                      <a:pt x="207385" y="2723733"/>
                      <a:pt x="182772" y="2728115"/>
                    </a:cubicBezTo>
                    <a:cubicBezTo>
                      <a:pt x="171241" y="2730166"/>
                      <a:pt x="161452" y="2730819"/>
                      <a:pt x="150978" y="2725567"/>
                    </a:cubicBezTo>
                    <a:cubicBezTo>
                      <a:pt x="132363" y="2716181"/>
                      <a:pt x="113902" y="2706423"/>
                      <a:pt x="94851" y="2697907"/>
                    </a:cubicBezTo>
                    <a:cubicBezTo>
                      <a:pt x="67564" y="2685725"/>
                      <a:pt x="41334" y="2671397"/>
                      <a:pt x="14358" y="2658593"/>
                    </a:cubicBezTo>
                    <a:cubicBezTo>
                      <a:pt x="10069" y="2656542"/>
                      <a:pt x="4910" y="2650668"/>
                      <a:pt x="0" y="2658282"/>
                    </a:cubicBezTo>
                    <a:lnTo>
                      <a:pt x="27411" y="2682803"/>
                    </a:lnTo>
                    <a:cubicBezTo>
                      <a:pt x="86491" y="2735294"/>
                      <a:pt x="148057" y="2784367"/>
                      <a:pt x="216864" y="2823868"/>
                    </a:cubicBezTo>
                    <a:cubicBezTo>
                      <a:pt x="304132" y="2873966"/>
                      <a:pt x="399667" y="2892426"/>
                      <a:pt x="498496" y="2898797"/>
                    </a:cubicBezTo>
                    <a:cubicBezTo>
                      <a:pt x="569168" y="2903366"/>
                      <a:pt x="639902" y="2904547"/>
                      <a:pt x="710636" y="2901656"/>
                    </a:cubicBezTo>
                    <a:cubicBezTo>
                      <a:pt x="719960" y="2901284"/>
                      <a:pt x="721918" y="2903055"/>
                      <a:pt x="720737" y="2912845"/>
                    </a:cubicBezTo>
                    <a:cubicBezTo>
                      <a:pt x="712035" y="2984263"/>
                      <a:pt x="704452" y="3055805"/>
                      <a:pt x="695719" y="3127223"/>
                    </a:cubicBezTo>
                    <a:cubicBezTo>
                      <a:pt x="694196" y="3139716"/>
                      <a:pt x="660185" y="3341355"/>
                      <a:pt x="621302" y="3566943"/>
                    </a:cubicBezTo>
                    <a:cubicBezTo>
                      <a:pt x="846325" y="3645919"/>
                      <a:pt x="1836735" y="3716422"/>
                      <a:pt x="2045854" y="3635770"/>
                    </a:cubicBezTo>
                    <a:cubicBezTo>
                      <a:pt x="2020390" y="3261890"/>
                      <a:pt x="1996509" y="3081795"/>
                      <a:pt x="1949324" y="2907095"/>
                    </a:cubicBezTo>
                    <a:cubicBezTo>
                      <a:pt x="2023484" y="2904126"/>
                      <a:pt x="2096951" y="2904578"/>
                      <a:pt x="2152576" y="2889443"/>
                    </a:cubicBezTo>
                    <a:cubicBezTo>
                      <a:pt x="2208201" y="2874308"/>
                      <a:pt x="2250007" y="2859017"/>
                      <a:pt x="2283074" y="2816284"/>
                    </a:cubicBezTo>
                    <a:cubicBezTo>
                      <a:pt x="2319995" y="2768579"/>
                      <a:pt x="2339450" y="2713042"/>
                      <a:pt x="2349519" y="2654677"/>
                    </a:cubicBezTo>
                    <a:cubicBezTo>
                      <a:pt x="2366239" y="2557868"/>
                      <a:pt x="2373729" y="2460003"/>
                      <a:pt x="2377210" y="2361827"/>
                    </a:cubicBezTo>
                    <a:cubicBezTo>
                      <a:pt x="2379727" y="2345448"/>
                      <a:pt x="2375936" y="2328790"/>
                      <a:pt x="2379230" y="2312412"/>
                    </a:cubicBezTo>
                    <a:cubicBezTo>
                      <a:pt x="2379168" y="2272352"/>
                      <a:pt x="2379168" y="2232261"/>
                      <a:pt x="2379168" y="2192170"/>
                    </a:cubicBezTo>
                    <a:close/>
                  </a:path>
                </a:pathLst>
              </a:custGeom>
              <a:solidFill>
                <a:srgbClr val="000000"/>
              </a:solidFill>
              <a:ln w="3106" cap="flat">
                <a:noFill/>
                <a:prstDash val="solid"/>
                <a:miter/>
              </a:ln>
            </p:spPr>
            <p:txBody>
              <a:bodyPr rtlCol="0" anchor="ctr"/>
              <a:lstStyle/>
              <a:p>
                <a:endParaRPr lang="ko-KR" altLang="en-US"/>
              </a:p>
            </p:txBody>
          </p:sp>
          <p:sp>
            <p:nvSpPr>
              <p:cNvPr id="9" name="자유형: 도형 61">
                <a:extLst>
                  <a:ext uri="{FF2B5EF4-FFF2-40B4-BE49-F238E27FC236}">
                    <a16:creationId xmlns:a16="http://schemas.microsoft.com/office/drawing/2014/main" id="{491C14AB-263B-4D6D-CFA5-AC0924F7600E}"/>
                  </a:ext>
                </a:extLst>
              </p:cNvPr>
              <p:cNvSpPr/>
              <p:nvPr/>
            </p:nvSpPr>
            <p:spPr>
              <a:xfrm>
                <a:off x="7802082" y="4296864"/>
                <a:ext cx="944270" cy="871812"/>
              </a:xfrm>
              <a:custGeom>
                <a:avLst/>
                <a:gdLst>
                  <a:gd name="connsiteX0" fmla="*/ 514802 w 944270"/>
                  <a:gd name="connsiteY0" fmla="*/ 871813 h 871812"/>
                  <a:gd name="connsiteX1" fmla="*/ 535096 w 944270"/>
                  <a:gd name="connsiteY1" fmla="*/ 812453 h 871812"/>
                  <a:gd name="connsiteX2" fmla="*/ 564341 w 944270"/>
                  <a:gd name="connsiteY2" fmla="*/ 718006 h 871812"/>
                  <a:gd name="connsiteX3" fmla="*/ 566143 w 944270"/>
                  <a:gd name="connsiteY3" fmla="*/ 697308 h 871812"/>
                  <a:gd name="connsiteX4" fmla="*/ 537210 w 944270"/>
                  <a:gd name="connsiteY4" fmla="*/ 674310 h 871812"/>
                  <a:gd name="connsiteX5" fmla="*/ 465636 w 944270"/>
                  <a:gd name="connsiteY5" fmla="*/ 702343 h 871812"/>
                  <a:gd name="connsiteX6" fmla="*/ 410224 w 944270"/>
                  <a:gd name="connsiteY6" fmla="*/ 724906 h 871812"/>
                  <a:gd name="connsiteX7" fmla="*/ 340173 w 944270"/>
                  <a:gd name="connsiteY7" fmla="*/ 690005 h 871812"/>
                  <a:gd name="connsiteX8" fmla="*/ 335325 w 944270"/>
                  <a:gd name="connsiteY8" fmla="*/ 674901 h 871812"/>
                  <a:gd name="connsiteX9" fmla="*/ 328146 w 944270"/>
                  <a:gd name="connsiteY9" fmla="*/ 670363 h 871812"/>
                  <a:gd name="connsiteX10" fmla="*/ 332963 w 944270"/>
                  <a:gd name="connsiteY10" fmla="*/ 667193 h 871812"/>
                  <a:gd name="connsiteX11" fmla="*/ 319941 w 944270"/>
                  <a:gd name="connsiteY11" fmla="*/ 630770 h 871812"/>
                  <a:gd name="connsiteX12" fmla="*/ 290168 w 944270"/>
                  <a:gd name="connsiteY12" fmla="*/ 592978 h 871812"/>
                  <a:gd name="connsiteX13" fmla="*/ 274381 w 944270"/>
                  <a:gd name="connsiteY13" fmla="*/ 573368 h 871812"/>
                  <a:gd name="connsiteX14" fmla="*/ 251880 w 944270"/>
                  <a:gd name="connsiteY14" fmla="*/ 529548 h 871812"/>
                  <a:gd name="connsiteX15" fmla="*/ 245012 w 944270"/>
                  <a:gd name="connsiteY15" fmla="*/ 524917 h 871812"/>
                  <a:gd name="connsiteX16" fmla="*/ 211012 w 944270"/>
                  <a:gd name="connsiteY16" fmla="*/ 534551 h 871812"/>
                  <a:gd name="connsiteX17" fmla="*/ 165731 w 944270"/>
                  <a:gd name="connsiteY17" fmla="*/ 508321 h 871812"/>
                  <a:gd name="connsiteX18" fmla="*/ 158117 w 944270"/>
                  <a:gd name="connsiteY18" fmla="*/ 463941 h 871812"/>
                  <a:gd name="connsiteX19" fmla="*/ 155879 w 944270"/>
                  <a:gd name="connsiteY19" fmla="*/ 335308 h 871812"/>
                  <a:gd name="connsiteX20" fmla="*/ 139501 w 944270"/>
                  <a:gd name="connsiteY20" fmla="*/ 302707 h 871812"/>
                  <a:gd name="connsiteX21" fmla="*/ 43189 w 944270"/>
                  <a:gd name="connsiteY21" fmla="*/ 190048 h 871812"/>
                  <a:gd name="connsiteX22" fmla="*/ 12422 w 944270"/>
                  <a:gd name="connsiteY22" fmla="*/ 126151 h 871812"/>
                  <a:gd name="connsiteX23" fmla="*/ 3782 w 944270"/>
                  <a:gd name="connsiteY23" fmla="*/ 37889 h 871812"/>
                  <a:gd name="connsiteX24" fmla="*/ 81136 w 944270"/>
                  <a:gd name="connsiteY24" fmla="*/ 906 h 871812"/>
                  <a:gd name="connsiteX25" fmla="*/ 286097 w 944270"/>
                  <a:gd name="connsiteY25" fmla="*/ 24028 h 871812"/>
                  <a:gd name="connsiteX26" fmla="*/ 578171 w 944270"/>
                  <a:gd name="connsiteY26" fmla="*/ 120091 h 871812"/>
                  <a:gd name="connsiteX27" fmla="*/ 619225 w 944270"/>
                  <a:gd name="connsiteY27" fmla="*/ 131310 h 871812"/>
                  <a:gd name="connsiteX28" fmla="*/ 648688 w 944270"/>
                  <a:gd name="connsiteY28" fmla="*/ 115336 h 871812"/>
                  <a:gd name="connsiteX29" fmla="*/ 680947 w 944270"/>
                  <a:gd name="connsiteY29" fmla="*/ 61944 h 871812"/>
                  <a:gd name="connsiteX30" fmla="*/ 742730 w 944270"/>
                  <a:gd name="connsiteY30" fmla="*/ 14953 h 871812"/>
                  <a:gd name="connsiteX31" fmla="*/ 798174 w 944270"/>
                  <a:gd name="connsiteY31" fmla="*/ 45876 h 871812"/>
                  <a:gd name="connsiteX32" fmla="*/ 803613 w 944270"/>
                  <a:gd name="connsiteY32" fmla="*/ 91965 h 871812"/>
                  <a:gd name="connsiteX33" fmla="*/ 811631 w 944270"/>
                  <a:gd name="connsiteY33" fmla="*/ 210560 h 871812"/>
                  <a:gd name="connsiteX34" fmla="*/ 857036 w 944270"/>
                  <a:gd name="connsiteY34" fmla="*/ 330988 h 871812"/>
                  <a:gd name="connsiteX35" fmla="*/ 869716 w 944270"/>
                  <a:gd name="connsiteY35" fmla="*/ 351842 h 871812"/>
                  <a:gd name="connsiteX36" fmla="*/ 902224 w 944270"/>
                  <a:gd name="connsiteY36" fmla="*/ 446879 h 871812"/>
                  <a:gd name="connsiteX37" fmla="*/ 933520 w 944270"/>
                  <a:gd name="connsiteY37" fmla="*/ 720710 h 871812"/>
                  <a:gd name="connsiteX38" fmla="*/ 940792 w 944270"/>
                  <a:gd name="connsiteY38" fmla="*/ 787684 h 871812"/>
                  <a:gd name="connsiteX39" fmla="*/ 943807 w 944270"/>
                  <a:gd name="connsiteY39" fmla="*/ 803037 h 871812"/>
                  <a:gd name="connsiteX40" fmla="*/ 934266 w 944270"/>
                  <a:gd name="connsiteY40" fmla="*/ 811241 h 871812"/>
                  <a:gd name="connsiteX41" fmla="*/ 914531 w 944270"/>
                  <a:gd name="connsiteY41" fmla="*/ 820409 h 871812"/>
                  <a:gd name="connsiteX42" fmla="*/ 706524 w 944270"/>
                  <a:gd name="connsiteY42" fmla="*/ 864945 h 871812"/>
                  <a:gd name="connsiteX43" fmla="*/ 698009 w 944270"/>
                  <a:gd name="connsiteY43" fmla="*/ 865939 h 871812"/>
                  <a:gd name="connsiteX44" fmla="*/ 514802 w 944270"/>
                  <a:gd name="connsiteY44" fmla="*/ 871813 h 87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44270" h="871812">
                    <a:moveTo>
                      <a:pt x="514802" y="871813"/>
                    </a:moveTo>
                    <a:cubicBezTo>
                      <a:pt x="516791" y="850400"/>
                      <a:pt x="528415" y="832281"/>
                      <a:pt x="535096" y="812453"/>
                    </a:cubicBezTo>
                    <a:cubicBezTo>
                      <a:pt x="545601" y="781189"/>
                      <a:pt x="558187" y="750639"/>
                      <a:pt x="564341" y="718006"/>
                    </a:cubicBezTo>
                    <a:cubicBezTo>
                      <a:pt x="565646" y="711107"/>
                      <a:pt x="566237" y="704239"/>
                      <a:pt x="566143" y="697308"/>
                    </a:cubicBezTo>
                    <a:cubicBezTo>
                      <a:pt x="565926" y="677045"/>
                      <a:pt x="557255" y="669928"/>
                      <a:pt x="537210" y="674310"/>
                    </a:cubicBezTo>
                    <a:cubicBezTo>
                      <a:pt x="511912" y="679842"/>
                      <a:pt x="489163" y="692149"/>
                      <a:pt x="465636" y="702343"/>
                    </a:cubicBezTo>
                    <a:cubicBezTo>
                      <a:pt x="447331" y="710268"/>
                      <a:pt x="429461" y="719281"/>
                      <a:pt x="410224" y="724906"/>
                    </a:cubicBezTo>
                    <a:cubicBezTo>
                      <a:pt x="373800" y="735535"/>
                      <a:pt x="353599" y="725434"/>
                      <a:pt x="340173" y="690005"/>
                    </a:cubicBezTo>
                    <a:cubicBezTo>
                      <a:pt x="338308" y="685063"/>
                      <a:pt x="336226" y="680060"/>
                      <a:pt x="335325" y="674901"/>
                    </a:cubicBezTo>
                    <a:cubicBezTo>
                      <a:pt x="334455" y="670053"/>
                      <a:pt x="331192" y="670767"/>
                      <a:pt x="328146" y="670363"/>
                    </a:cubicBezTo>
                    <a:cubicBezTo>
                      <a:pt x="329824" y="669338"/>
                      <a:pt x="332466" y="668623"/>
                      <a:pt x="332963" y="667193"/>
                    </a:cubicBezTo>
                    <a:cubicBezTo>
                      <a:pt x="335294" y="660543"/>
                      <a:pt x="326281" y="634903"/>
                      <a:pt x="319941" y="630770"/>
                    </a:cubicBezTo>
                    <a:cubicBezTo>
                      <a:pt x="305739" y="621446"/>
                      <a:pt x="295731" y="608828"/>
                      <a:pt x="290168" y="592978"/>
                    </a:cubicBezTo>
                    <a:cubicBezTo>
                      <a:pt x="287123" y="584339"/>
                      <a:pt x="281497" y="578341"/>
                      <a:pt x="274381" y="573368"/>
                    </a:cubicBezTo>
                    <a:cubicBezTo>
                      <a:pt x="259152" y="562677"/>
                      <a:pt x="247964" y="549935"/>
                      <a:pt x="251880" y="529548"/>
                    </a:cubicBezTo>
                    <a:cubicBezTo>
                      <a:pt x="253341" y="521933"/>
                      <a:pt x="249083" y="523145"/>
                      <a:pt x="245012" y="524917"/>
                    </a:cubicBezTo>
                    <a:cubicBezTo>
                      <a:pt x="234103" y="529703"/>
                      <a:pt x="222666" y="532345"/>
                      <a:pt x="211012" y="534551"/>
                    </a:cubicBezTo>
                    <a:cubicBezTo>
                      <a:pt x="188325" y="538809"/>
                      <a:pt x="172692" y="530169"/>
                      <a:pt x="165731" y="508321"/>
                    </a:cubicBezTo>
                    <a:cubicBezTo>
                      <a:pt x="161131" y="493932"/>
                      <a:pt x="159049" y="479076"/>
                      <a:pt x="158117" y="463941"/>
                    </a:cubicBezTo>
                    <a:cubicBezTo>
                      <a:pt x="155413" y="421084"/>
                      <a:pt x="156283" y="378165"/>
                      <a:pt x="155879" y="335308"/>
                    </a:cubicBezTo>
                    <a:cubicBezTo>
                      <a:pt x="155755" y="321634"/>
                      <a:pt x="150502" y="310477"/>
                      <a:pt x="139501" y="302707"/>
                    </a:cubicBezTo>
                    <a:cubicBezTo>
                      <a:pt x="97763" y="273338"/>
                      <a:pt x="69202" y="232781"/>
                      <a:pt x="43189" y="190048"/>
                    </a:cubicBezTo>
                    <a:cubicBezTo>
                      <a:pt x="30851" y="169785"/>
                      <a:pt x="20688" y="148372"/>
                      <a:pt x="12422" y="126151"/>
                    </a:cubicBezTo>
                    <a:cubicBezTo>
                      <a:pt x="1824" y="97590"/>
                      <a:pt x="-4454" y="68408"/>
                      <a:pt x="3782" y="37889"/>
                    </a:cubicBezTo>
                    <a:cubicBezTo>
                      <a:pt x="22398" y="10602"/>
                      <a:pt x="50648" y="2864"/>
                      <a:pt x="81136" y="906"/>
                    </a:cubicBezTo>
                    <a:cubicBezTo>
                      <a:pt x="150782" y="-3570"/>
                      <a:pt x="218564" y="9235"/>
                      <a:pt x="286097" y="24028"/>
                    </a:cubicBezTo>
                    <a:cubicBezTo>
                      <a:pt x="386760" y="46063"/>
                      <a:pt x="483413" y="80155"/>
                      <a:pt x="578171" y="120091"/>
                    </a:cubicBezTo>
                    <a:cubicBezTo>
                      <a:pt x="591317" y="125623"/>
                      <a:pt x="604650" y="130782"/>
                      <a:pt x="619225" y="131310"/>
                    </a:cubicBezTo>
                    <a:cubicBezTo>
                      <a:pt x="632247" y="131776"/>
                      <a:pt x="641975" y="126680"/>
                      <a:pt x="648688" y="115336"/>
                    </a:cubicBezTo>
                    <a:cubicBezTo>
                      <a:pt x="659254" y="97435"/>
                      <a:pt x="670225" y="79751"/>
                      <a:pt x="680947" y="61944"/>
                    </a:cubicBezTo>
                    <a:cubicBezTo>
                      <a:pt x="695305" y="38075"/>
                      <a:pt x="716158" y="22661"/>
                      <a:pt x="742730" y="14953"/>
                    </a:cubicBezTo>
                    <a:cubicBezTo>
                      <a:pt x="769955" y="7059"/>
                      <a:pt x="790560" y="18651"/>
                      <a:pt x="798174" y="45876"/>
                    </a:cubicBezTo>
                    <a:cubicBezTo>
                      <a:pt x="802370" y="60949"/>
                      <a:pt x="803302" y="76426"/>
                      <a:pt x="803613" y="91965"/>
                    </a:cubicBezTo>
                    <a:cubicBezTo>
                      <a:pt x="804421" y="131621"/>
                      <a:pt x="806690" y="171215"/>
                      <a:pt x="811631" y="210560"/>
                    </a:cubicBezTo>
                    <a:cubicBezTo>
                      <a:pt x="817101" y="254225"/>
                      <a:pt x="835282" y="293353"/>
                      <a:pt x="857036" y="330988"/>
                    </a:cubicBezTo>
                    <a:cubicBezTo>
                      <a:pt x="861108" y="338043"/>
                      <a:pt x="864526" y="345719"/>
                      <a:pt x="869716" y="351842"/>
                    </a:cubicBezTo>
                    <a:cubicBezTo>
                      <a:pt x="893149" y="379346"/>
                      <a:pt x="898650" y="412258"/>
                      <a:pt x="902224" y="446879"/>
                    </a:cubicBezTo>
                    <a:cubicBezTo>
                      <a:pt x="911672" y="538250"/>
                      <a:pt x="922984" y="629433"/>
                      <a:pt x="933520" y="720710"/>
                    </a:cubicBezTo>
                    <a:cubicBezTo>
                      <a:pt x="936100" y="743024"/>
                      <a:pt x="939052" y="765308"/>
                      <a:pt x="940792" y="787684"/>
                    </a:cubicBezTo>
                    <a:cubicBezTo>
                      <a:pt x="941197" y="792874"/>
                      <a:pt x="945703" y="796199"/>
                      <a:pt x="943807" y="803037"/>
                    </a:cubicBezTo>
                    <a:cubicBezTo>
                      <a:pt x="941942" y="809719"/>
                      <a:pt x="938741" y="810060"/>
                      <a:pt x="934266" y="811241"/>
                    </a:cubicBezTo>
                    <a:cubicBezTo>
                      <a:pt x="928361" y="815779"/>
                      <a:pt x="921710" y="818420"/>
                      <a:pt x="914531" y="820409"/>
                    </a:cubicBezTo>
                    <a:cubicBezTo>
                      <a:pt x="846035" y="839274"/>
                      <a:pt x="777259" y="856647"/>
                      <a:pt x="706524" y="864945"/>
                    </a:cubicBezTo>
                    <a:cubicBezTo>
                      <a:pt x="703696" y="865286"/>
                      <a:pt x="700868" y="866001"/>
                      <a:pt x="698009" y="865939"/>
                    </a:cubicBezTo>
                    <a:cubicBezTo>
                      <a:pt x="636847" y="864914"/>
                      <a:pt x="575871" y="869606"/>
                      <a:pt x="514802" y="871813"/>
                    </a:cubicBezTo>
                    <a:close/>
                  </a:path>
                </a:pathLst>
              </a:custGeom>
              <a:solidFill>
                <a:srgbClr val="FECFA8"/>
              </a:solidFill>
              <a:ln w="3106" cap="flat">
                <a:noFill/>
                <a:prstDash val="solid"/>
                <a:miter/>
              </a:ln>
            </p:spPr>
            <p:txBody>
              <a:bodyPr rtlCol="0" anchor="ctr"/>
              <a:lstStyle/>
              <a:p>
                <a:endParaRPr lang="ko-KR" altLang="en-US"/>
              </a:p>
            </p:txBody>
          </p:sp>
          <p:sp>
            <p:nvSpPr>
              <p:cNvPr id="10" name="자유형: 도형 62">
                <a:extLst>
                  <a:ext uri="{FF2B5EF4-FFF2-40B4-BE49-F238E27FC236}">
                    <a16:creationId xmlns:a16="http://schemas.microsoft.com/office/drawing/2014/main" id="{63AE894E-23AB-6EA7-0AA5-25F354B8C261}"/>
                  </a:ext>
                </a:extLst>
              </p:cNvPr>
              <p:cNvSpPr/>
              <p:nvPr/>
            </p:nvSpPr>
            <p:spPr>
              <a:xfrm>
                <a:off x="6382416" y="5217811"/>
                <a:ext cx="1826129" cy="1175505"/>
              </a:xfrm>
              <a:custGeom>
                <a:avLst/>
                <a:gdLst>
                  <a:gd name="connsiteX0" fmla="*/ 1816060 w 1826129"/>
                  <a:gd name="connsiteY0" fmla="*/ 1146914 h 1175505"/>
                  <a:gd name="connsiteX1" fmla="*/ 1826130 w 1826129"/>
                  <a:gd name="connsiteY1" fmla="*/ 1175506 h 1175505"/>
                  <a:gd name="connsiteX2" fmla="*/ 1078293 w 1826129"/>
                  <a:gd name="connsiteY2" fmla="*/ 1064991 h 1175505"/>
                  <a:gd name="connsiteX3" fmla="*/ 313549 w 1826129"/>
                  <a:gd name="connsiteY3" fmla="*/ 908108 h 1175505"/>
                  <a:gd name="connsiteX4" fmla="*/ 301180 w 1826129"/>
                  <a:gd name="connsiteY4" fmla="*/ 896827 h 1175505"/>
                  <a:gd name="connsiteX5" fmla="*/ 0 w 1826129"/>
                  <a:gd name="connsiteY5" fmla="*/ 0 h 1175505"/>
                  <a:gd name="connsiteX6" fmla="*/ 555058 w 1826129"/>
                  <a:gd name="connsiteY6" fmla="*/ 30084 h 1175505"/>
                  <a:gd name="connsiteX7" fmla="*/ 569572 w 1826129"/>
                  <a:gd name="connsiteY7" fmla="*/ 41334 h 1175505"/>
                  <a:gd name="connsiteX8" fmla="*/ 900183 w 1826129"/>
                  <a:gd name="connsiteY8" fmla="*/ 927470 h 1175505"/>
                  <a:gd name="connsiteX9" fmla="*/ 905186 w 1826129"/>
                  <a:gd name="connsiteY9" fmla="*/ 941268 h 1175505"/>
                  <a:gd name="connsiteX10" fmla="*/ 947142 w 1826129"/>
                  <a:gd name="connsiteY10" fmla="*/ 977692 h 1175505"/>
                  <a:gd name="connsiteX11" fmla="*/ 1805027 w 1826129"/>
                  <a:gd name="connsiteY11" fmla="*/ 1139704 h 1175505"/>
                  <a:gd name="connsiteX12" fmla="*/ 1816060 w 1826129"/>
                  <a:gd name="connsiteY12" fmla="*/ 1146914 h 1175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6129" h="1175505">
                    <a:moveTo>
                      <a:pt x="1816060" y="1146914"/>
                    </a:moveTo>
                    <a:cubicBezTo>
                      <a:pt x="1821716" y="1155243"/>
                      <a:pt x="1821654" y="1165281"/>
                      <a:pt x="1826130" y="1175506"/>
                    </a:cubicBezTo>
                    <a:cubicBezTo>
                      <a:pt x="1783304" y="1169539"/>
                      <a:pt x="1120932" y="1071114"/>
                      <a:pt x="1078293" y="1064991"/>
                    </a:cubicBezTo>
                    <a:cubicBezTo>
                      <a:pt x="1036057" y="1058931"/>
                      <a:pt x="368620" y="921845"/>
                      <a:pt x="313549" y="908108"/>
                    </a:cubicBezTo>
                    <a:cubicBezTo>
                      <a:pt x="306712" y="906399"/>
                      <a:pt x="303386" y="903353"/>
                      <a:pt x="301180" y="896827"/>
                    </a:cubicBezTo>
                    <a:cubicBezTo>
                      <a:pt x="201729" y="602826"/>
                      <a:pt x="1181" y="4040"/>
                      <a:pt x="0" y="0"/>
                    </a:cubicBezTo>
                    <a:cubicBezTo>
                      <a:pt x="26417" y="1274"/>
                      <a:pt x="482801" y="26417"/>
                      <a:pt x="555058" y="30084"/>
                    </a:cubicBezTo>
                    <a:cubicBezTo>
                      <a:pt x="563512" y="30519"/>
                      <a:pt x="566775" y="33844"/>
                      <a:pt x="569572" y="41334"/>
                    </a:cubicBezTo>
                    <a:cubicBezTo>
                      <a:pt x="679620" y="336764"/>
                      <a:pt x="789917" y="632102"/>
                      <a:pt x="900183" y="927470"/>
                    </a:cubicBezTo>
                    <a:cubicBezTo>
                      <a:pt x="901892" y="932069"/>
                      <a:pt x="904410" y="936514"/>
                      <a:pt x="905186" y="941268"/>
                    </a:cubicBezTo>
                    <a:cubicBezTo>
                      <a:pt x="909133" y="965230"/>
                      <a:pt x="923771" y="973559"/>
                      <a:pt x="947142" y="977692"/>
                    </a:cubicBezTo>
                    <a:cubicBezTo>
                      <a:pt x="1038450" y="993822"/>
                      <a:pt x="1797507" y="1138087"/>
                      <a:pt x="1805027" y="1139704"/>
                    </a:cubicBezTo>
                    <a:cubicBezTo>
                      <a:pt x="1809378" y="1140667"/>
                      <a:pt x="1815190" y="1140294"/>
                      <a:pt x="1816060" y="1146914"/>
                    </a:cubicBezTo>
                    <a:close/>
                  </a:path>
                </a:pathLst>
              </a:custGeom>
              <a:solidFill>
                <a:srgbClr val="4E433A"/>
              </a:solidFill>
              <a:ln w="3106" cap="flat">
                <a:noFill/>
                <a:prstDash val="solid"/>
                <a:miter/>
              </a:ln>
            </p:spPr>
            <p:txBody>
              <a:bodyPr rtlCol="0" anchor="ctr"/>
              <a:lstStyle/>
              <a:p>
                <a:endParaRPr lang="ko-KR" altLang="en-US"/>
              </a:p>
            </p:txBody>
          </p:sp>
          <p:sp>
            <p:nvSpPr>
              <p:cNvPr id="11" name="자유형: 도형 63">
                <a:extLst>
                  <a:ext uri="{FF2B5EF4-FFF2-40B4-BE49-F238E27FC236}">
                    <a16:creationId xmlns:a16="http://schemas.microsoft.com/office/drawing/2014/main" id="{12C3AE47-FC86-5250-AEE4-454E114356D3}"/>
                  </a:ext>
                </a:extLst>
              </p:cNvPr>
              <p:cNvSpPr/>
              <p:nvPr/>
            </p:nvSpPr>
            <p:spPr>
              <a:xfrm>
                <a:off x="7540898" y="5957905"/>
                <a:ext cx="709605" cy="411943"/>
              </a:xfrm>
              <a:custGeom>
                <a:avLst/>
                <a:gdLst>
                  <a:gd name="connsiteX0" fmla="*/ 657578 w 709605"/>
                  <a:gd name="connsiteY0" fmla="*/ 406820 h 411943"/>
                  <a:gd name="connsiteX1" fmla="*/ 596260 w 709605"/>
                  <a:gd name="connsiteY1" fmla="*/ 392275 h 411943"/>
                  <a:gd name="connsiteX2" fmla="*/ 564126 w 709605"/>
                  <a:gd name="connsiteY2" fmla="*/ 384972 h 411943"/>
                  <a:gd name="connsiteX3" fmla="*/ 502963 w 709605"/>
                  <a:gd name="connsiteY3" fmla="*/ 369650 h 411943"/>
                  <a:gd name="connsiteX4" fmla="*/ 358045 w 709605"/>
                  <a:gd name="connsiteY4" fmla="*/ 239308 h 411943"/>
                  <a:gd name="connsiteX5" fmla="*/ 341947 w 709605"/>
                  <a:gd name="connsiteY5" fmla="*/ 230202 h 411943"/>
                  <a:gd name="connsiteX6" fmla="*/ 307916 w 709605"/>
                  <a:gd name="connsiteY6" fmla="*/ 227778 h 411943"/>
                  <a:gd name="connsiteX7" fmla="*/ 285229 w 709605"/>
                  <a:gd name="connsiteY7" fmla="*/ 208820 h 411943"/>
                  <a:gd name="connsiteX8" fmla="*/ 270125 w 709605"/>
                  <a:gd name="connsiteY8" fmla="*/ 198222 h 411943"/>
                  <a:gd name="connsiteX9" fmla="*/ 154514 w 709605"/>
                  <a:gd name="connsiteY9" fmla="*/ 212456 h 411943"/>
                  <a:gd name="connsiteX10" fmla="*/ 140124 w 709605"/>
                  <a:gd name="connsiteY10" fmla="*/ 227591 h 411943"/>
                  <a:gd name="connsiteX11" fmla="*/ 138757 w 709605"/>
                  <a:gd name="connsiteY11" fmla="*/ 215657 h 411943"/>
                  <a:gd name="connsiteX12" fmla="*/ 50122 w 709605"/>
                  <a:gd name="connsiteY12" fmla="*/ 259043 h 411943"/>
                  <a:gd name="connsiteX13" fmla="*/ 27869 w 709605"/>
                  <a:gd name="connsiteY13" fmla="*/ 264606 h 411943"/>
                  <a:gd name="connsiteX14" fmla="*/ 10901 w 709605"/>
                  <a:gd name="connsiteY14" fmla="*/ 253604 h 411943"/>
                  <a:gd name="connsiteX15" fmla="*/ 17489 w 709605"/>
                  <a:gd name="connsiteY15" fmla="*/ 235920 h 411943"/>
                  <a:gd name="connsiteX16" fmla="*/ 140746 w 709605"/>
                  <a:gd name="connsiteY16" fmla="*/ 153376 h 411943"/>
                  <a:gd name="connsiteX17" fmla="*/ 147832 w 709605"/>
                  <a:gd name="connsiteY17" fmla="*/ 148932 h 411943"/>
                  <a:gd name="connsiteX18" fmla="*/ 54131 w 709605"/>
                  <a:gd name="connsiteY18" fmla="*/ 165062 h 411943"/>
                  <a:gd name="connsiteX19" fmla="*/ 7016 w 709605"/>
                  <a:gd name="connsiteY19" fmla="*/ 156329 h 411943"/>
                  <a:gd name="connsiteX20" fmla="*/ 5680 w 709605"/>
                  <a:gd name="connsiteY20" fmla="*/ 139422 h 411943"/>
                  <a:gd name="connsiteX21" fmla="*/ 57425 w 709605"/>
                  <a:gd name="connsiteY21" fmla="*/ 114901 h 411943"/>
                  <a:gd name="connsiteX22" fmla="*/ 137016 w 709605"/>
                  <a:gd name="connsiteY22" fmla="*/ 86838 h 411943"/>
                  <a:gd name="connsiteX23" fmla="*/ 152152 w 709605"/>
                  <a:gd name="connsiteY23" fmla="*/ 68035 h 411943"/>
                  <a:gd name="connsiteX24" fmla="*/ 153830 w 709605"/>
                  <a:gd name="connsiteY24" fmla="*/ 63653 h 411943"/>
                  <a:gd name="connsiteX25" fmla="*/ 153830 w 709605"/>
                  <a:gd name="connsiteY25" fmla="*/ 80529 h 411943"/>
                  <a:gd name="connsiteX26" fmla="*/ 242931 w 709605"/>
                  <a:gd name="connsiteY26" fmla="*/ 52714 h 411943"/>
                  <a:gd name="connsiteX27" fmla="*/ 247811 w 709605"/>
                  <a:gd name="connsiteY27" fmla="*/ 44136 h 411943"/>
                  <a:gd name="connsiteX28" fmla="*/ 252162 w 709605"/>
                  <a:gd name="connsiteY28" fmla="*/ 20113 h 411943"/>
                  <a:gd name="connsiteX29" fmla="*/ 291258 w 709605"/>
                  <a:gd name="connsiteY29" fmla="*/ 10509 h 411943"/>
                  <a:gd name="connsiteX30" fmla="*/ 325289 w 709605"/>
                  <a:gd name="connsiteY30" fmla="*/ 56754 h 411943"/>
                  <a:gd name="connsiteX31" fmla="*/ 365566 w 709605"/>
                  <a:gd name="connsiteY31" fmla="*/ 80933 h 411943"/>
                  <a:gd name="connsiteX32" fmla="*/ 477324 w 709605"/>
                  <a:gd name="connsiteY32" fmla="*/ 120060 h 411943"/>
                  <a:gd name="connsiteX33" fmla="*/ 700466 w 709605"/>
                  <a:gd name="connsiteY33" fmla="*/ 231383 h 411943"/>
                  <a:gd name="connsiteX34" fmla="*/ 709510 w 709605"/>
                  <a:gd name="connsiteY34" fmla="*/ 244063 h 411943"/>
                  <a:gd name="connsiteX35" fmla="*/ 697141 w 709605"/>
                  <a:gd name="connsiteY35" fmla="*/ 405421 h 411943"/>
                  <a:gd name="connsiteX36" fmla="*/ 688967 w 709605"/>
                  <a:gd name="connsiteY36" fmla="*/ 411606 h 411943"/>
                  <a:gd name="connsiteX37" fmla="*/ 657578 w 709605"/>
                  <a:gd name="connsiteY37" fmla="*/ 406820 h 41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9605" h="411943">
                    <a:moveTo>
                      <a:pt x="657578" y="406820"/>
                    </a:moveTo>
                    <a:cubicBezTo>
                      <a:pt x="637719" y="399516"/>
                      <a:pt x="616492" y="398056"/>
                      <a:pt x="596260" y="392275"/>
                    </a:cubicBezTo>
                    <a:cubicBezTo>
                      <a:pt x="585725" y="389261"/>
                      <a:pt x="574847" y="387365"/>
                      <a:pt x="564126" y="384972"/>
                    </a:cubicBezTo>
                    <a:cubicBezTo>
                      <a:pt x="542992" y="382827"/>
                      <a:pt x="523009" y="376239"/>
                      <a:pt x="502963" y="369650"/>
                    </a:cubicBezTo>
                    <a:cubicBezTo>
                      <a:pt x="435492" y="347429"/>
                      <a:pt x="387166" y="304013"/>
                      <a:pt x="358045" y="239308"/>
                    </a:cubicBezTo>
                    <a:cubicBezTo>
                      <a:pt x="354689" y="231849"/>
                      <a:pt x="350369" y="228679"/>
                      <a:pt x="341947" y="230202"/>
                    </a:cubicBezTo>
                    <a:cubicBezTo>
                      <a:pt x="330510" y="232284"/>
                      <a:pt x="319135" y="230047"/>
                      <a:pt x="307916" y="227778"/>
                    </a:cubicBezTo>
                    <a:cubicBezTo>
                      <a:pt x="297007" y="225571"/>
                      <a:pt x="289953" y="218237"/>
                      <a:pt x="285229" y="208820"/>
                    </a:cubicBezTo>
                    <a:cubicBezTo>
                      <a:pt x="281966" y="202294"/>
                      <a:pt x="277366" y="199093"/>
                      <a:pt x="270125" y="198222"/>
                    </a:cubicBezTo>
                    <a:cubicBezTo>
                      <a:pt x="230376" y="193467"/>
                      <a:pt x="192087" y="198937"/>
                      <a:pt x="154514" y="212456"/>
                    </a:cubicBezTo>
                    <a:cubicBezTo>
                      <a:pt x="146185" y="215440"/>
                      <a:pt x="146993" y="224639"/>
                      <a:pt x="140124" y="227591"/>
                    </a:cubicBezTo>
                    <a:cubicBezTo>
                      <a:pt x="139720" y="224048"/>
                      <a:pt x="139316" y="220506"/>
                      <a:pt x="138757" y="215657"/>
                    </a:cubicBezTo>
                    <a:cubicBezTo>
                      <a:pt x="108673" y="230357"/>
                      <a:pt x="79335" y="244591"/>
                      <a:pt x="50122" y="259043"/>
                    </a:cubicBezTo>
                    <a:cubicBezTo>
                      <a:pt x="43036" y="262554"/>
                      <a:pt x="35981" y="265041"/>
                      <a:pt x="27869" y="264606"/>
                    </a:cubicBezTo>
                    <a:cubicBezTo>
                      <a:pt x="19882" y="264171"/>
                      <a:pt x="14257" y="262057"/>
                      <a:pt x="10901" y="253604"/>
                    </a:cubicBezTo>
                    <a:cubicBezTo>
                      <a:pt x="7451" y="244840"/>
                      <a:pt x="12144" y="240427"/>
                      <a:pt x="17489" y="235920"/>
                    </a:cubicBezTo>
                    <a:cubicBezTo>
                      <a:pt x="55467" y="203785"/>
                      <a:pt x="92543" y="170252"/>
                      <a:pt x="140746" y="153376"/>
                    </a:cubicBezTo>
                    <a:cubicBezTo>
                      <a:pt x="142206" y="152879"/>
                      <a:pt x="143450" y="151729"/>
                      <a:pt x="147832" y="148932"/>
                    </a:cubicBezTo>
                    <a:cubicBezTo>
                      <a:pt x="114267" y="154651"/>
                      <a:pt x="84090" y="159281"/>
                      <a:pt x="54131" y="165062"/>
                    </a:cubicBezTo>
                    <a:cubicBezTo>
                      <a:pt x="36944" y="168356"/>
                      <a:pt x="21809" y="163570"/>
                      <a:pt x="7016" y="156329"/>
                    </a:cubicBezTo>
                    <a:cubicBezTo>
                      <a:pt x="-2183" y="151822"/>
                      <a:pt x="-2028" y="145700"/>
                      <a:pt x="5680" y="139422"/>
                    </a:cubicBezTo>
                    <a:cubicBezTo>
                      <a:pt x="20908" y="126991"/>
                      <a:pt x="39617" y="121707"/>
                      <a:pt x="57425" y="114901"/>
                    </a:cubicBezTo>
                    <a:cubicBezTo>
                      <a:pt x="83717" y="104863"/>
                      <a:pt x="110351" y="95726"/>
                      <a:pt x="137016" y="86838"/>
                    </a:cubicBezTo>
                    <a:cubicBezTo>
                      <a:pt x="146651" y="83637"/>
                      <a:pt x="154514" y="80436"/>
                      <a:pt x="152152" y="68035"/>
                    </a:cubicBezTo>
                    <a:cubicBezTo>
                      <a:pt x="151903" y="66730"/>
                      <a:pt x="153239" y="65114"/>
                      <a:pt x="153830" y="63653"/>
                    </a:cubicBezTo>
                    <a:cubicBezTo>
                      <a:pt x="153830" y="68874"/>
                      <a:pt x="153830" y="74096"/>
                      <a:pt x="153830" y="80529"/>
                    </a:cubicBezTo>
                    <a:cubicBezTo>
                      <a:pt x="184162" y="71050"/>
                      <a:pt x="213500" y="61789"/>
                      <a:pt x="242931" y="52714"/>
                    </a:cubicBezTo>
                    <a:cubicBezTo>
                      <a:pt x="247624" y="51253"/>
                      <a:pt x="247562" y="47897"/>
                      <a:pt x="247811" y="44136"/>
                    </a:cubicBezTo>
                    <a:cubicBezTo>
                      <a:pt x="248339" y="35994"/>
                      <a:pt x="249458" y="27913"/>
                      <a:pt x="252162" y="20113"/>
                    </a:cubicBezTo>
                    <a:cubicBezTo>
                      <a:pt x="260024" y="-2699"/>
                      <a:pt x="274445" y="-6397"/>
                      <a:pt x="291258" y="10509"/>
                    </a:cubicBezTo>
                    <a:cubicBezTo>
                      <a:pt x="304870" y="24215"/>
                      <a:pt x="316525" y="39847"/>
                      <a:pt x="325289" y="56754"/>
                    </a:cubicBezTo>
                    <a:cubicBezTo>
                      <a:pt x="334301" y="74096"/>
                      <a:pt x="346640" y="79659"/>
                      <a:pt x="365566" y="80933"/>
                    </a:cubicBezTo>
                    <a:cubicBezTo>
                      <a:pt x="406061" y="83606"/>
                      <a:pt x="444132" y="95788"/>
                      <a:pt x="477324" y="120060"/>
                    </a:cubicBezTo>
                    <a:cubicBezTo>
                      <a:pt x="545416" y="169879"/>
                      <a:pt x="619103" y="208323"/>
                      <a:pt x="700466" y="231383"/>
                    </a:cubicBezTo>
                    <a:cubicBezTo>
                      <a:pt x="707521" y="233372"/>
                      <a:pt x="710162" y="236169"/>
                      <a:pt x="709510" y="244063"/>
                    </a:cubicBezTo>
                    <a:cubicBezTo>
                      <a:pt x="705003" y="297828"/>
                      <a:pt x="700901" y="351625"/>
                      <a:pt x="697141" y="405421"/>
                    </a:cubicBezTo>
                    <a:cubicBezTo>
                      <a:pt x="696674" y="412072"/>
                      <a:pt x="694250" y="412476"/>
                      <a:pt x="688967" y="411606"/>
                    </a:cubicBezTo>
                    <a:cubicBezTo>
                      <a:pt x="678525" y="409928"/>
                      <a:pt x="668331" y="406478"/>
                      <a:pt x="657578" y="406820"/>
                    </a:cubicBezTo>
                    <a:close/>
                  </a:path>
                </a:pathLst>
              </a:custGeom>
              <a:solidFill>
                <a:srgbClr val="FECFA8"/>
              </a:solidFill>
              <a:ln w="3106" cap="flat">
                <a:noFill/>
                <a:prstDash val="solid"/>
                <a:miter/>
              </a:ln>
            </p:spPr>
            <p:txBody>
              <a:bodyPr rtlCol="0" anchor="ctr"/>
              <a:lstStyle/>
              <a:p>
                <a:endParaRPr lang="ko-KR" altLang="en-US"/>
              </a:p>
            </p:txBody>
          </p:sp>
          <p:sp>
            <p:nvSpPr>
              <p:cNvPr id="12" name="자유형: 도형 64">
                <a:extLst>
                  <a:ext uri="{FF2B5EF4-FFF2-40B4-BE49-F238E27FC236}">
                    <a16:creationId xmlns:a16="http://schemas.microsoft.com/office/drawing/2014/main" id="{672C8D52-029E-29AE-50F1-7B313E00AF22}"/>
                  </a:ext>
                </a:extLst>
              </p:cNvPr>
              <p:cNvSpPr/>
              <p:nvPr/>
            </p:nvSpPr>
            <p:spPr>
              <a:xfrm>
                <a:off x="6855256" y="5961324"/>
                <a:ext cx="620990" cy="488443"/>
              </a:xfrm>
              <a:custGeom>
                <a:avLst/>
                <a:gdLst>
                  <a:gd name="connsiteX0" fmla="*/ 5765 w 620990"/>
                  <a:gd name="connsiteY0" fmla="*/ 200522 h 488443"/>
                  <a:gd name="connsiteX1" fmla="*/ 10364 w 620990"/>
                  <a:gd name="connsiteY1" fmla="*/ 189924 h 488443"/>
                  <a:gd name="connsiteX2" fmla="*/ 12664 w 620990"/>
                  <a:gd name="connsiteY2" fmla="*/ 140976 h 488443"/>
                  <a:gd name="connsiteX3" fmla="*/ 26401 w 620990"/>
                  <a:gd name="connsiteY3" fmla="*/ 118040 h 488443"/>
                  <a:gd name="connsiteX4" fmla="*/ 58411 w 620990"/>
                  <a:gd name="connsiteY4" fmla="*/ 136811 h 488443"/>
                  <a:gd name="connsiteX5" fmla="*/ 68885 w 620990"/>
                  <a:gd name="connsiteY5" fmla="*/ 165559 h 488443"/>
                  <a:gd name="connsiteX6" fmla="*/ 76406 w 620990"/>
                  <a:gd name="connsiteY6" fmla="*/ 177244 h 488443"/>
                  <a:gd name="connsiteX7" fmla="*/ 81689 w 620990"/>
                  <a:gd name="connsiteY7" fmla="*/ 156919 h 488443"/>
                  <a:gd name="connsiteX8" fmla="*/ 93375 w 620990"/>
                  <a:gd name="connsiteY8" fmla="*/ 32575 h 488443"/>
                  <a:gd name="connsiteX9" fmla="*/ 95643 w 620990"/>
                  <a:gd name="connsiteY9" fmla="*/ 24339 h 488443"/>
                  <a:gd name="connsiteX10" fmla="*/ 116062 w 620990"/>
                  <a:gd name="connsiteY10" fmla="*/ 564 h 488443"/>
                  <a:gd name="connsiteX11" fmla="*/ 146736 w 620990"/>
                  <a:gd name="connsiteY11" fmla="*/ 14674 h 488443"/>
                  <a:gd name="connsiteX12" fmla="*/ 167310 w 620990"/>
                  <a:gd name="connsiteY12" fmla="*/ 80093 h 488443"/>
                  <a:gd name="connsiteX13" fmla="*/ 179555 w 620990"/>
                  <a:gd name="connsiteY13" fmla="*/ 89013 h 488443"/>
                  <a:gd name="connsiteX14" fmla="*/ 237516 w 620990"/>
                  <a:gd name="connsiteY14" fmla="*/ 109090 h 488443"/>
                  <a:gd name="connsiteX15" fmla="*/ 280310 w 620990"/>
                  <a:gd name="connsiteY15" fmla="*/ 207701 h 488443"/>
                  <a:gd name="connsiteX16" fmla="*/ 296689 w 620990"/>
                  <a:gd name="connsiteY16" fmla="*/ 256463 h 488443"/>
                  <a:gd name="connsiteX17" fmla="*/ 304552 w 620990"/>
                  <a:gd name="connsiteY17" fmla="*/ 263735 h 488443"/>
                  <a:gd name="connsiteX18" fmla="*/ 487820 w 620990"/>
                  <a:gd name="connsiteY18" fmla="*/ 294285 h 488443"/>
                  <a:gd name="connsiteX19" fmla="*/ 599889 w 620990"/>
                  <a:gd name="connsiteY19" fmla="*/ 320049 h 488443"/>
                  <a:gd name="connsiteX20" fmla="*/ 609523 w 620990"/>
                  <a:gd name="connsiteY20" fmla="*/ 324400 h 488443"/>
                  <a:gd name="connsiteX21" fmla="*/ 620991 w 620990"/>
                  <a:gd name="connsiteY21" fmla="*/ 328689 h 488443"/>
                  <a:gd name="connsiteX22" fmla="*/ 497299 w 620990"/>
                  <a:gd name="connsiteY22" fmla="*/ 472675 h 488443"/>
                  <a:gd name="connsiteX23" fmla="*/ 469764 w 620990"/>
                  <a:gd name="connsiteY23" fmla="*/ 484422 h 488443"/>
                  <a:gd name="connsiteX24" fmla="*/ 429611 w 620990"/>
                  <a:gd name="connsiteY24" fmla="*/ 481781 h 488443"/>
                  <a:gd name="connsiteX25" fmla="*/ 292742 w 620990"/>
                  <a:gd name="connsiteY25" fmla="*/ 414372 h 488443"/>
                  <a:gd name="connsiteX26" fmla="*/ 282268 w 620990"/>
                  <a:gd name="connsiteY26" fmla="*/ 413035 h 488443"/>
                  <a:gd name="connsiteX27" fmla="*/ 205909 w 620990"/>
                  <a:gd name="connsiteY27" fmla="*/ 367661 h 488443"/>
                  <a:gd name="connsiteX28" fmla="*/ 175763 w 620990"/>
                  <a:gd name="connsiteY28" fmla="*/ 349107 h 488443"/>
                  <a:gd name="connsiteX29" fmla="*/ 38055 w 620990"/>
                  <a:gd name="connsiteY29" fmla="*/ 269920 h 488443"/>
                  <a:gd name="connsiteX30" fmla="*/ 14529 w 620990"/>
                  <a:gd name="connsiteY30" fmla="*/ 254691 h 488443"/>
                  <a:gd name="connsiteX31" fmla="*/ 5019 w 620990"/>
                  <a:gd name="connsiteY31" fmla="*/ 210467 h 488443"/>
                  <a:gd name="connsiteX32" fmla="*/ 5765 w 620990"/>
                  <a:gd name="connsiteY32" fmla="*/ 200522 h 48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0990" h="488443">
                    <a:moveTo>
                      <a:pt x="5765" y="200522"/>
                    </a:moveTo>
                    <a:cubicBezTo>
                      <a:pt x="12944" y="199465"/>
                      <a:pt x="10271" y="193809"/>
                      <a:pt x="10364" y="189924"/>
                    </a:cubicBezTo>
                    <a:cubicBezTo>
                      <a:pt x="10706" y="173577"/>
                      <a:pt x="9681" y="157168"/>
                      <a:pt x="12664" y="140976"/>
                    </a:cubicBezTo>
                    <a:cubicBezTo>
                      <a:pt x="14342" y="131746"/>
                      <a:pt x="13255" y="120185"/>
                      <a:pt x="26401" y="118040"/>
                    </a:cubicBezTo>
                    <a:cubicBezTo>
                      <a:pt x="36408" y="116424"/>
                      <a:pt x="54806" y="127488"/>
                      <a:pt x="58411" y="136811"/>
                    </a:cubicBezTo>
                    <a:cubicBezTo>
                      <a:pt x="62110" y="146321"/>
                      <a:pt x="65528" y="155925"/>
                      <a:pt x="68885" y="165559"/>
                    </a:cubicBezTo>
                    <a:cubicBezTo>
                      <a:pt x="70377" y="169817"/>
                      <a:pt x="72272" y="173639"/>
                      <a:pt x="76406" y="177244"/>
                    </a:cubicBezTo>
                    <a:cubicBezTo>
                      <a:pt x="81036" y="170531"/>
                      <a:pt x="81099" y="163756"/>
                      <a:pt x="81689" y="156919"/>
                    </a:cubicBezTo>
                    <a:cubicBezTo>
                      <a:pt x="85108" y="115430"/>
                      <a:pt x="84269" y="73536"/>
                      <a:pt x="93375" y="32575"/>
                    </a:cubicBezTo>
                    <a:cubicBezTo>
                      <a:pt x="93996" y="29778"/>
                      <a:pt x="94680" y="27012"/>
                      <a:pt x="95643" y="24339"/>
                    </a:cubicBezTo>
                    <a:cubicBezTo>
                      <a:pt x="99466" y="13866"/>
                      <a:pt x="103289" y="3144"/>
                      <a:pt x="116062" y="564"/>
                    </a:cubicBezTo>
                    <a:cubicBezTo>
                      <a:pt x="129519" y="-2171"/>
                      <a:pt x="138749" y="5443"/>
                      <a:pt x="146736" y="14674"/>
                    </a:cubicBezTo>
                    <a:cubicBezTo>
                      <a:pt x="162990" y="33445"/>
                      <a:pt x="165507" y="56847"/>
                      <a:pt x="167310" y="80093"/>
                    </a:cubicBezTo>
                    <a:cubicBezTo>
                      <a:pt x="168025" y="89510"/>
                      <a:pt x="169019" y="92494"/>
                      <a:pt x="179555" y="89013"/>
                    </a:cubicBezTo>
                    <a:cubicBezTo>
                      <a:pt x="206064" y="80249"/>
                      <a:pt x="222101" y="85905"/>
                      <a:pt x="237516" y="109090"/>
                    </a:cubicBezTo>
                    <a:cubicBezTo>
                      <a:pt x="257592" y="139329"/>
                      <a:pt x="268097" y="173950"/>
                      <a:pt x="280310" y="207701"/>
                    </a:cubicBezTo>
                    <a:cubicBezTo>
                      <a:pt x="286153" y="223831"/>
                      <a:pt x="291374" y="240147"/>
                      <a:pt x="296689" y="256463"/>
                    </a:cubicBezTo>
                    <a:cubicBezTo>
                      <a:pt x="298025" y="260596"/>
                      <a:pt x="298957" y="263642"/>
                      <a:pt x="304552" y="263735"/>
                    </a:cubicBezTo>
                    <a:cubicBezTo>
                      <a:pt x="367143" y="264823"/>
                      <a:pt x="427218" y="281232"/>
                      <a:pt x="487820" y="294285"/>
                    </a:cubicBezTo>
                    <a:cubicBezTo>
                      <a:pt x="525301" y="302366"/>
                      <a:pt x="561911" y="314237"/>
                      <a:pt x="599889" y="320049"/>
                    </a:cubicBezTo>
                    <a:cubicBezTo>
                      <a:pt x="603867" y="320671"/>
                      <a:pt x="605576" y="324680"/>
                      <a:pt x="609523" y="324400"/>
                    </a:cubicBezTo>
                    <a:cubicBezTo>
                      <a:pt x="613377" y="325363"/>
                      <a:pt x="617479" y="325705"/>
                      <a:pt x="620991" y="328689"/>
                    </a:cubicBezTo>
                    <a:cubicBezTo>
                      <a:pt x="579719" y="376705"/>
                      <a:pt x="538478" y="424659"/>
                      <a:pt x="497299" y="472675"/>
                    </a:cubicBezTo>
                    <a:cubicBezTo>
                      <a:pt x="489996" y="481159"/>
                      <a:pt x="478745" y="480040"/>
                      <a:pt x="469764" y="484422"/>
                    </a:cubicBezTo>
                    <a:cubicBezTo>
                      <a:pt x="455779" y="491259"/>
                      <a:pt x="443223" y="488711"/>
                      <a:pt x="429611" y="481781"/>
                    </a:cubicBezTo>
                    <a:cubicBezTo>
                      <a:pt x="384330" y="458658"/>
                      <a:pt x="338520" y="436531"/>
                      <a:pt x="292742" y="414372"/>
                    </a:cubicBezTo>
                    <a:cubicBezTo>
                      <a:pt x="289976" y="413035"/>
                      <a:pt x="286495" y="406664"/>
                      <a:pt x="282268" y="413035"/>
                    </a:cubicBezTo>
                    <a:cubicBezTo>
                      <a:pt x="259923" y="392710"/>
                      <a:pt x="230585" y="384133"/>
                      <a:pt x="205909" y="367661"/>
                    </a:cubicBezTo>
                    <a:cubicBezTo>
                      <a:pt x="196088" y="361103"/>
                      <a:pt x="185304" y="356007"/>
                      <a:pt x="175763" y="349107"/>
                    </a:cubicBezTo>
                    <a:cubicBezTo>
                      <a:pt x="132626" y="317874"/>
                      <a:pt x="85947" y="292887"/>
                      <a:pt x="38055" y="269920"/>
                    </a:cubicBezTo>
                    <a:cubicBezTo>
                      <a:pt x="29571" y="265849"/>
                      <a:pt x="21677" y="261000"/>
                      <a:pt x="14529" y="254691"/>
                    </a:cubicBezTo>
                    <a:cubicBezTo>
                      <a:pt x="-1259" y="240799"/>
                      <a:pt x="-3776" y="229767"/>
                      <a:pt x="5019" y="210467"/>
                    </a:cubicBezTo>
                    <a:cubicBezTo>
                      <a:pt x="6386" y="207359"/>
                      <a:pt x="11390" y="204220"/>
                      <a:pt x="5765" y="200522"/>
                    </a:cubicBezTo>
                    <a:close/>
                  </a:path>
                </a:pathLst>
              </a:custGeom>
              <a:solidFill>
                <a:srgbClr val="FECFA8"/>
              </a:solidFill>
              <a:ln w="3106" cap="flat">
                <a:noFill/>
                <a:prstDash val="solid"/>
                <a:miter/>
              </a:ln>
            </p:spPr>
            <p:txBody>
              <a:bodyPr rtlCol="0" anchor="ctr"/>
              <a:lstStyle/>
              <a:p>
                <a:endParaRPr lang="ko-KR" altLang="en-US"/>
              </a:p>
            </p:txBody>
          </p:sp>
          <p:sp>
            <p:nvSpPr>
              <p:cNvPr id="13" name="자유형: 도형 65">
                <a:extLst>
                  <a:ext uri="{FF2B5EF4-FFF2-40B4-BE49-F238E27FC236}">
                    <a16:creationId xmlns:a16="http://schemas.microsoft.com/office/drawing/2014/main" id="{31C3B430-1AD8-9470-89E8-383590567A28}"/>
                  </a:ext>
                </a:extLst>
              </p:cNvPr>
              <p:cNvSpPr/>
              <p:nvPr/>
            </p:nvSpPr>
            <p:spPr>
              <a:xfrm>
                <a:off x="8301201" y="5108105"/>
                <a:ext cx="435115" cy="627626"/>
              </a:xfrm>
              <a:custGeom>
                <a:avLst/>
                <a:gdLst>
                  <a:gd name="connsiteX0" fmla="*/ 15683 w 435115"/>
                  <a:gd name="connsiteY0" fmla="*/ 60572 h 627626"/>
                  <a:gd name="connsiteX1" fmla="*/ 26467 w 435115"/>
                  <a:gd name="connsiteY1" fmla="*/ 56314 h 627626"/>
                  <a:gd name="connsiteX2" fmla="*/ 66652 w 435115"/>
                  <a:gd name="connsiteY2" fmla="*/ 54294 h 627626"/>
                  <a:gd name="connsiteX3" fmla="*/ 152086 w 435115"/>
                  <a:gd name="connsiteY3" fmla="*/ 51621 h 627626"/>
                  <a:gd name="connsiteX4" fmla="*/ 304121 w 435115"/>
                  <a:gd name="connsiteY4" fmla="*/ 33316 h 627626"/>
                  <a:gd name="connsiteX5" fmla="*/ 435116 w 435115"/>
                  <a:gd name="connsiteY5" fmla="*/ 0 h 627626"/>
                  <a:gd name="connsiteX6" fmla="*/ 322675 w 435115"/>
                  <a:gd name="connsiteY6" fmla="*/ 155733 h 627626"/>
                  <a:gd name="connsiteX7" fmla="*/ 123276 w 435115"/>
                  <a:gd name="connsiteY7" fmla="*/ 515278 h 627626"/>
                  <a:gd name="connsiteX8" fmla="*/ 74235 w 435115"/>
                  <a:gd name="connsiteY8" fmla="*/ 621628 h 627626"/>
                  <a:gd name="connsiteX9" fmla="*/ 69853 w 435115"/>
                  <a:gd name="connsiteY9" fmla="*/ 627626 h 627626"/>
                  <a:gd name="connsiteX10" fmla="*/ 22614 w 435115"/>
                  <a:gd name="connsiteY10" fmla="*/ 403272 h 627626"/>
                  <a:gd name="connsiteX11" fmla="*/ 1543 w 435115"/>
                  <a:gd name="connsiteY11" fmla="*/ 246855 h 627626"/>
                  <a:gd name="connsiteX12" fmla="*/ 15683 w 435115"/>
                  <a:gd name="connsiteY12" fmla="*/ 60572 h 6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5115" h="627626">
                    <a:moveTo>
                      <a:pt x="15683" y="60572"/>
                    </a:moveTo>
                    <a:cubicBezTo>
                      <a:pt x="18511" y="57246"/>
                      <a:pt x="22086" y="56314"/>
                      <a:pt x="26467" y="56314"/>
                    </a:cubicBezTo>
                    <a:cubicBezTo>
                      <a:pt x="39893" y="56314"/>
                      <a:pt x="53257" y="55226"/>
                      <a:pt x="66652" y="54294"/>
                    </a:cubicBezTo>
                    <a:cubicBezTo>
                      <a:pt x="95057" y="52336"/>
                      <a:pt x="123649" y="50844"/>
                      <a:pt x="152086" y="51621"/>
                    </a:cubicBezTo>
                    <a:cubicBezTo>
                      <a:pt x="203800" y="53051"/>
                      <a:pt x="253992" y="44069"/>
                      <a:pt x="304121" y="33316"/>
                    </a:cubicBezTo>
                    <a:cubicBezTo>
                      <a:pt x="348221" y="23837"/>
                      <a:pt x="391637" y="11810"/>
                      <a:pt x="435116" y="0"/>
                    </a:cubicBezTo>
                    <a:cubicBezTo>
                      <a:pt x="397107" y="51528"/>
                      <a:pt x="358601" y="102714"/>
                      <a:pt x="322675" y="155733"/>
                    </a:cubicBezTo>
                    <a:cubicBezTo>
                      <a:pt x="245476" y="269635"/>
                      <a:pt x="183382" y="391928"/>
                      <a:pt x="123276" y="515278"/>
                    </a:cubicBezTo>
                    <a:cubicBezTo>
                      <a:pt x="106183" y="550366"/>
                      <a:pt x="90520" y="586137"/>
                      <a:pt x="74235" y="621628"/>
                    </a:cubicBezTo>
                    <a:cubicBezTo>
                      <a:pt x="73240" y="623773"/>
                      <a:pt x="73054" y="626414"/>
                      <a:pt x="69853" y="627626"/>
                    </a:cubicBezTo>
                    <a:cubicBezTo>
                      <a:pt x="52387" y="553100"/>
                      <a:pt x="36195" y="478450"/>
                      <a:pt x="22614" y="403272"/>
                    </a:cubicBezTo>
                    <a:cubicBezTo>
                      <a:pt x="13259" y="351465"/>
                      <a:pt x="5241" y="299439"/>
                      <a:pt x="1543" y="246855"/>
                    </a:cubicBezTo>
                    <a:cubicBezTo>
                      <a:pt x="-2870" y="184077"/>
                      <a:pt x="2289" y="122013"/>
                      <a:pt x="15683" y="60572"/>
                    </a:cubicBezTo>
                    <a:close/>
                  </a:path>
                </a:pathLst>
              </a:custGeom>
              <a:solidFill>
                <a:srgbClr val="FEFEFE"/>
              </a:solidFill>
              <a:ln w="3106"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349981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760886"/>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2800" b="1" dirty="0">
                <a:solidFill>
                  <a:srgbClr val="FFFFFF"/>
                </a:solidFill>
                <a:latin typeface="Roboto"/>
                <a:ea typeface="Roboto"/>
                <a:cs typeface="Roboto"/>
                <a:sym typeface="Roboto"/>
              </a:rPr>
              <a:t>Conclusion</a:t>
            </a:r>
            <a:endParaRPr sz="28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230958"/>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1CEBB6A5-8C7D-CDE3-D1B4-FDA34D3A8EBB}"/>
              </a:ext>
            </a:extLst>
          </p:cNvPr>
          <p:cNvSpPr txBox="1"/>
          <p:nvPr/>
        </p:nvSpPr>
        <p:spPr>
          <a:xfrm>
            <a:off x="92765" y="984541"/>
            <a:ext cx="12099235" cy="369332"/>
          </a:xfrm>
          <a:prstGeom prst="rect">
            <a:avLst/>
          </a:prstGeom>
          <a:noFill/>
        </p:spPr>
        <p:txBody>
          <a:bodyPr wrap="square" rtlCol="0">
            <a:spAutoFit/>
          </a:bodyPr>
          <a:lstStyle/>
          <a:p>
            <a:endParaRPr lang="en-IN" dirty="0"/>
          </a:p>
        </p:txBody>
      </p:sp>
      <p:grpSp>
        <p:nvGrpSpPr>
          <p:cNvPr id="3" name="그룹 43">
            <a:extLst>
              <a:ext uri="{FF2B5EF4-FFF2-40B4-BE49-F238E27FC236}">
                <a16:creationId xmlns:a16="http://schemas.microsoft.com/office/drawing/2014/main" id="{ACD32DAC-0F7E-77DE-6D09-37ADB54E1294}"/>
              </a:ext>
            </a:extLst>
          </p:cNvPr>
          <p:cNvGrpSpPr/>
          <p:nvPr/>
        </p:nvGrpSpPr>
        <p:grpSpPr>
          <a:xfrm>
            <a:off x="195058" y="1285457"/>
            <a:ext cx="1583119" cy="4856092"/>
            <a:chOff x="1290710" y="1665800"/>
            <a:chExt cx="1344021" cy="4122678"/>
          </a:xfrm>
        </p:grpSpPr>
        <p:sp>
          <p:nvSpPr>
            <p:cNvPr id="5" name="자유형: 도형 44">
              <a:extLst>
                <a:ext uri="{FF2B5EF4-FFF2-40B4-BE49-F238E27FC236}">
                  <a16:creationId xmlns:a16="http://schemas.microsoft.com/office/drawing/2014/main" id="{9506ACC5-C27B-47C0-7382-FAF5E82F5617}"/>
                </a:ext>
              </a:extLst>
            </p:cNvPr>
            <p:cNvSpPr/>
            <p:nvPr/>
          </p:nvSpPr>
          <p:spPr>
            <a:xfrm>
              <a:off x="1290710" y="2177251"/>
              <a:ext cx="1123912" cy="3611227"/>
            </a:xfrm>
            <a:custGeom>
              <a:avLst/>
              <a:gdLst>
                <a:gd name="connsiteX0" fmla="*/ 437248 w 1123912"/>
                <a:gd name="connsiteY0" fmla="*/ 0 h 3611227"/>
                <a:gd name="connsiteX1" fmla="*/ 455901 w 1123912"/>
                <a:gd name="connsiteY1" fmla="*/ 29432 h 3611227"/>
                <a:gd name="connsiteX2" fmla="*/ 561911 w 1123912"/>
                <a:gd name="connsiteY2" fmla="*/ 102921 h 3611227"/>
                <a:gd name="connsiteX3" fmla="*/ 607180 w 1123912"/>
                <a:gd name="connsiteY3" fmla="*/ 134847 h 3611227"/>
                <a:gd name="connsiteX4" fmla="*/ 612330 w 1123912"/>
                <a:gd name="connsiteY4" fmla="*/ 137090 h 3611227"/>
                <a:gd name="connsiteX5" fmla="*/ 648994 w 1123912"/>
                <a:gd name="connsiteY5" fmla="*/ 128164 h 3611227"/>
                <a:gd name="connsiteX6" fmla="*/ 654738 w 1123912"/>
                <a:gd name="connsiteY6" fmla="*/ 149220 h 3611227"/>
                <a:gd name="connsiteX7" fmla="*/ 659247 w 1123912"/>
                <a:gd name="connsiteY7" fmla="*/ 171580 h 3611227"/>
                <a:gd name="connsiteX8" fmla="*/ 663778 w 1123912"/>
                <a:gd name="connsiteY8" fmla="*/ 171488 h 3611227"/>
                <a:gd name="connsiteX9" fmla="*/ 742553 w 1123912"/>
                <a:gd name="connsiteY9" fmla="*/ 224676 h 3611227"/>
                <a:gd name="connsiteX10" fmla="*/ 756629 w 1123912"/>
                <a:gd name="connsiteY10" fmla="*/ 251774 h 3611227"/>
                <a:gd name="connsiteX11" fmla="*/ 787342 w 1123912"/>
                <a:gd name="connsiteY11" fmla="*/ 343045 h 3611227"/>
                <a:gd name="connsiteX12" fmla="*/ 818170 w 1123912"/>
                <a:gd name="connsiteY12" fmla="*/ 435735 h 3611227"/>
                <a:gd name="connsiteX13" fmla="*/ 845794 w 1123912"/>
                <a:gd name="connsiteY13" fmla="*/ 517325 h 3611227"/>
                <a:gd name="connsiteX14" fmla="*/ 876165 w 1123912"/>
                <a:gd name="connsiteY14" fmla="*/ 608711 h 3611227"/>
                <a:gd name="connsiteX15" fmla="*/ 887425 w 1123912"/>
                <a:gd name="connsiteY15" fmla="*/ 614776 h 3611227"/>
                <a:gd name="connsiteX16" fmla="*/ 936859 w 1123912"/>
                <a:gd name="connsiteY16" fmla="*/ 604294 h 3611227"/>
                <a:gd name="connsiteX17" fmla="*/ 962859 w 1123912"/>
                <a:gd name="connsiteY17" fmla="*/ 598343 h 3611227"/>
                <a:gd name="connsiteX18" fmla="*/ 973249 w 1123912"/>
                <a:gd name="connsiteY18" fmla="*/ 593720 h 3611227"/>
                <a:gd name="connsiteX19" fmla="*/ 1037651 w 1123912"/>
                <a:gd name="connsiteY19" fmla="*/ 580080 h 3611227"/>
                <a:gd name="connsiteX20" fmla="*/ 1077451 w 1123912"/>
                <a:gd name="connsiteY20" fmla="*/ 572711 h 3611227"/>
                <a:gd name="connsiteX21" fmla="*/ 1090999 w 1123912"/>
                <a:gd name="connsiteY21" fmla="*/ 580217 h 3611227"/>
                <a:gd name="connsiteX22" fmla="*/ 1111117 w 1123912"/>
                <a:gd name="connsiteY22" fmla="*/ 676386 h 3611227"/>
                <a:gd name="connsiteX23" fmla="*/ 1118372 w 1123912"/>
                <a:gd name="connsiteY23" fmla="*/ 711768 h 3611227"/>
                <a:gd name="connsiteX24" fmla="*/ 1123681 w 1123912"/>
                <a:gd name="connsiteY24" fmla="*/ 741567 h 3611227"/>
                <a:gd name="connsiteX25" fmla="*/ 1116060 w 1123912"/>
                <a:gd name="connsiteY25" fmla="*/ 752872 h 3611227"/>
                <a:gd name="connsiteX26" fmla="*/ 1075597 w 1123912"/>
                <a:gd name="connsiteY26" fmla="*/ 765918 h 3611227"/>
                <a:gd name="connsiteX27" fmla="*/ 979771 w 1123912"/>
                <a:gd name="connsiteY27" fmla="*/ 796585 h 3611227"/>
                <a:gd name="connsiteX28" fmla="*/ 962149 w 1123912"/>
                <a:gd name="connsiteY28" fmla="*/ 800705 h 3611227"/>
                <a:gd name="connsiteX29" fmla="*/ 954162 w 1123912"/>
                <a:gd name="connsiteY29" fmla="*/ 803818 h 3611227"/>
                <a:gd name="connsiteX30" fmla="*/ 935692 w 1123912"/>
                <a:gd name="connsiteY30" fmla="*/ 810226 h 3611227"/>
                <a:gd name="connsiteX31" fmla="*/ 927728 w 1123912"/>
                <a:gd name="connsiteY31" fmla="*/ 821875 h 3611227"/>
                <a:gd name="connsiteX32" fmla="*/ 931481 w 1123912"/>
                <a:gd name="connsiteY32" fmla="*/ 851307 h 3611227"/>
                <a:gd name="connsiteX33" fmla="*/ 942123 w 1123912"/>
                <a:gd name="connsiteY33" fmla="*/ 933859 h 3611227"/>
                <a:gd name="connsiteX34" fmla="*/ 949905 w 1123912"/>
                <a:gd name="connsiteY34" fmla="*/ 991899 h 3611227"/>
                <a:gd name="connsiteX35" fmla="*/ 956702 w 1123912"/>
                <a:gd name="connsiteY35" fmla="*/ 1044308 h 3611227"/>
                <a:gd name="connsiteX36" fmla="*/ 962149 w 1123912"/>
                <a:gd name="connsiteY36" fmla="*/ 1089578 h 3611227"/>
                <a:gd name="connsiteX37" fmla="*/ 966932 w 1123912"/>
                <a:gd name="connsiteY37" fmla="*/ 1123038 h 3611227"/>
                <a:gd name="connsiteX38" fmla="*/ 973913 w 1123912"/>
                <a:gd name="connsiteY38" fmla="*/ 1175837 h 3611227"/>
                <a:gd name="connsiteX39" fmla="*/ 978307 w 1123912"/>
                <a:gd name="connsiteY39" fmla="*/ 1211654 h 3611227"/>
                <a:gd name="connsiteX40" fmla="*/ 985035 w 1123912"/>
                <a:gd name="connsiteY40" fmla="*/ 1263309 h 3611227"/>
                <a:gd name="connsiteX41" fmla="*/ 991879 w 1123912"/>
                <a:gd name="connsiteY41" fmla="*/ 1316360 h 3611227"/>
                <a:gd name="connsiteX42" fmla="*/ 1001079 w 1123912"/>
                <a:gd name="connsiteY42" fmla="*/ 1388864 h 3611227"/>
                <a:gd name="connsiteX43" fmla="*/ 1006526 w 1123912"/>
                <a:gd name="connsiteY43" fmla="*/ 1433378 h 3611227"/>
                <a:gd name="connsiteX44" fmla="*/ 1013049 w 1123912"/>
                <a:gd name="connsiteY44" fmla="*/ 1480638 h 3611227"/>
                <a:gd name="connsiteX45" fmla="*/ 1020601 w 1123912"/>
                <a:gd name="connsiteY45" fmla="*/ 1542477 h 3611227"/>
                <a:gd name="connsiteX46" fmla="*/ 1008769 w 1123912"/>
                <a:gd name="connsiteY46" fmla="*/ 1555225 h 3611227"/>
                <a:gd name="connsiteX47" fmla="*/ 973958 w 1123912"/>
                <a:gd name="connsiteY47" fmla="*/ 1555317 h 3611227"/>
                <a:gd name="connsiteX48" fmla="*/ 965605 w 1123912"/>
                <a:gd name="connsiteY48" fmla="*/ 1564494 h 3611227"/>
                <a:gd name="connsiteX49" fmla="*/ 964140 w 1123912"/>
                <a:gd name="connsiteY49" fmla="*/ 1576075 h 3611227"/>
                <a:gd name="connsiteX50" fmla="*/ 929985 w 1123912"/>
                <a:gd name="connsiteY50" fmla="*/ 1576124 h 3611227"/>
                <a:gd name="connsiteX51" fmla="*/ 924063 w 1123912"/>
                <a:gd name="connsiteY51" fmla="*/ 1617445 h 3611227"/>
                <a:gd name="connsiteX52" fmla="*/ 896838 w 1123912"/>
                <a:gd name="connsiteY52" fmla="*/ 1868388 h 3611227"/>
                <a:gd name="connsiteX53" fmla="*/ 859562 w 1123912"/>
                <a:gd name="connsiteY53" fmla="*/ 2110583 h 3611227"/>
                <a:gd name="connsiteX54" fmla="*/ 852023 w 1123912"/>
                <a:gd name="connsiteY54" fmla="*/ 2200370 h 3611227"/>
                <a:gd name="connsiteX55" fmla="*/ 836107 w 1123912"/>
                <a:gd name="connsiteY55" fmla="*/ 2270818 h 3611227"/>
                <a:gd name="connsiteX56" fmla="*/ 819772 w 1123912"/>
                <a:gd name="connsiteY56" fmla="*/ 2340806 h 3611227"/>
                <a:gd name="connsiteX57" fmla="*/ 803855 w 1123912"/>
                <a:gd name="connsiteY57" fmla="*/ 2415399 h 3611227"/>
                <a:gd name="connsiteX58" fmla="*/ 796735 w 1123912"/>
                <a:gd name="connsiteY58" fmla="*/ 2494595 h 3611227"/>
                <a:gd name="connsiteX59" fmla="*/ 784589 w 1123912"/>
                <a:gd name="connsiteY59" fmla="*/ 2628124 h 3611227"/>
                <a:gd name="connsiteX60" fmla="*/ 751919 w 1123912"/>
                <a:gd name="connsiteY60" fmla="*/ 2759351 h 3611227"/>
                <a:gd name="connsiteX61" fmla="*/ 746055 w 1123912"/>
                <a:gd name="connsiteY61" fmla="*/ 2821051 h 3611227"/>
                <a:gd name="connsiteX62" fmla="*/ 762809 w 1123912"/>
                <a:gd name="connsiteY62" fmla="*/ 2968393 h 3611227"/>
                <a:gd name="connsiteX63" fmla="*/ 795479 w 1123912"/>
                <a:gd name="connsiteY63" fmla="*/ 3014438 h 3611227"/>
                <a:gd name="connsiteX64" fmla="*/ 885949 w 1123912"/>
                <a:gd name="connsiteY64" fmla="*/ 3093635 h 3611227"/>
                <a:gd name="connsiteX65" fmla="*/ 893488 w 1123912"/>
                <a:gd name="connsiteY65" fmla="*/ 3098239 h 3611227"/>
                <a:gd name="connsiteX66" fmla="*/ 981028 w 1123912"/>
                <a:gd name="connsiteY66" fmla="*/ 3131852 h 3611227"/>
                <a:gd name="connsiteX67" fmla="*/ 1001550 w 1123912"/>
                <a:gd name="connsiteY67" fmla="*/ 3153032 h 3611227"/>
                <a:gd name="connsiteX68" fmla="*/ 994849 w 1123912"/>
                <a:gd name="connsiteY68" fmla="*/ 3182040 h 3611227"/>
                <a:gd name="connsiteX69" fmla="*/ 877572 w 1123912"/>
                <a:gd name="connsiteY69" fmla="*/ 3222100 h 3611227"/>
                <a:gd name="connsiteX70" fmla="*/ 809301 w 1123912"/>
                <a:gd name="connsiteY70" fmla="*/ 3220718 h 3611227"/>
                <a:gd name="connsiteX71" fmla="*/ 774537 w 1123912"/>
                <a:gd name="connsiteY71" fmla="*/ 3207826 h 3611227"/>
                <a:gd name="connsiteX72" fmla="*/ 703751 w 1123912"/>
                <a:gd name="connsiteY72" fmla="*/ 3155335 h 3611227"/>
                <a:gd name="connsiteX73" fmla="*/ 630034 w 1123912"/>
                <a:gd name="connsiteY73" fmla="*/ 3092254 h 3611227"/>
                <a:gd name="connsiteX74" fmla="*/ 623334 w 1123912"/>
                <a:gd name="connsiteY74" fmla="*/ 3128168 h 3611227"/>
                <a:gd name="connsiteX75" fmla="*/ 530350 w 1123912"/>
                <a:gd name="connsiteY75" fmla="*/ 3109750 h 3611227"/>
                <a:gd name="connsiteX76" fmla="*/ 527837 w 1123912"/>
                <a:gd name="connsiteY76" fmla="*/ 3148889 h 3611227"/>
                <a:gd name="connsiteX77" fmla="*/ 529931 w 1123912"/>
                <a:gd name="connsiteY77" fmla="*/ 3210128 h 3611227"/>
                <a:gd name="connsiteX78" fmla="*/ 527837 w 1123912"/>
                <a:gd name="connsiteY78" fmla="*/ 3221639 h 3611227"/>
                <a:gd name="connsiteX79" fmla="*/ 492235 w 1123912"/>
                <a:gd name="connsiteY79" fmla="*/ 3269065 h 3611227"/>
                <a:gd name="connsiteX80" fmla="*/ 485115 w 1123912"/>
                <a:gd name="connsiteY80" fmla="*/ 3272288 h 3611227"/>
                <a:gd name="connsiteX81" fmla="*/ 520297 w 1123912"/>
                <a:gd name="connsiteY81" fmla="*/ 3501590 h 3611227"/>
                <a:gd name="connsiteX82" fmla="*/ 512758 w 1123912"/>
                <a:gd name="connsiteY82" fmla="*/ 3548096 h 3611227"/>
                <a:gd name="connsiteX83" fmla="*/ 459984 w 1123912"/>
                <a:gd name="connsiteY83" fmla="*/ 3600586 h 3611227"/>
                <a:gd name="connsiteX84" fmla="*/ 387524 w 1123912"/>
                <a:gd name="connsiteY84" fmla="*/ 3611177 h 3611227"/>
                <a:gd name="connsiteX85" fmla="*/ 373703 w 1123912"/>
                <a:gd name="connsiteY85" fmla="*/ 3605190 h 3611227"/>
                <a:gd name="connsiteX86" fmla="*/ 319252 w 1123912"/>
                <a:gd name="connsiteY86" fmla="*/ 3524152 h 3611227"/>
                <a:gd name="connsiteX87" fmla="*/ 313388 w 1123912"/>
                <a:gd name="connsiteY87" fmla="*/ 3503432 h 3611227"/>
                <a:gd name="connsiteX88" fmla="*/ 310037 w 1123912"/>
                <a:gd name="connsiteY88" fmla="*/ 3367140 h 3611227"/>
                <a:gd name="connsiteX89" fmla="*/ 315064 w 1123912"/>
                <a:gd name="connsiteY89" fmla="*/ 3286102 h 3611227"/>
                <a:gd name="connsiteX90" fmla="*/ 308781 w 1123912"/>
                <a:gd name="connsiteY90" fmla="*/ 3263540 h 3611227"/>
                <a:gd name="connsiteX91" fmla="*/ 282813 w 1123912"/>
                <a:gd name="connsiteY91" fmla="*/ 3181580 h 3611227"/>
                <a:gd name="connsiteX92" fmla="*/ 276112 w 1123912"/>
                <a:gd name="connsiteY92" fmla="*/ 3105146 h 3611227"/>
                <a:gd name="connsiteX93" fmla="*/ 299566 w 1123912"/>
                <a:gd name="connsiteY93" fmla="*/ 2934781 h 3611227"/>
                <a:gd name="connsiteX94" fmla="*/ 299566 w 1123912"/>
                <a:gd name="connsiteY94" fmla="*/ 2872161 h 3611227"/>
                <a:gd name="connsiteX95" fmla="*/ 301660 w 1123912"/>
                <a:gd name="connsiteY95" fmla="*/ 2751063 h 3611227"/>
                <a:gd name="connsiteX96" fmla="*/ 302079 w 1123912"/>
                <a:gd name="connsiteY96" fmla="*/ 2633649 h 3611227"/>
                <a:gd name="connsiteX97" fmla="*/ 305011 w 1123912"/>
                <a:gd name="connsiteY97" fmla="*/ 2494135 h 3611227"/>
                <a:gd name="connsiteX98" fmla="*/ 326791 w 1123912"/>
                <a:gd name="connsiteY98" fmla="*/ 2396059 h 3611227"/>
                <a:gd name="connsiteX99" fmla="*/ 324697 w 1123912"/>
                <a:gd name="connsiteY99" fmla="*/ 2364749 h 3611227"/>
                <a:gd name="connsiteX100" fmla="*/ 317158 w 1123912"/>
                <a:gd name="connsiteY100" fmla="*/ 2327913 h 3611227"/>
                <a:gd name="connsiteX101" fmla="*/ 336006 w 1123912"/>
                <a:gd name="connsiteY101" fmla="*/ 2106899 h 3611227"/>
                <a:gd name="connsiteX102" fmla="*/ 327210 w 1123912"/>
                <a:gd name="connsiteY102" fmla="*/ 2027703 h 3611227"/>
                <a:gd name="connsiteX103" fmla="*/ 312131 w 1123912"/>
                <a:gd name="connsiteY103" fmla="*/ 1940678 h 3611227"/>
                <a:gd name="connsiteX104" fmla="*/ 305011 w 1123912"/>
                <a:gd name="connsiteY104" fmla="*/ 1913512 h 3611227"/>
                <a:gd name="connsiteX105" fmla="*/ 272760 w 1123912"/>
                <a:gd name="connsiteY105" fmla="*/ 1682368 h 3611227"/>
                <a:gd name="connsiteX106" fmla="*/ 261452 w 1123912"/>
                <a:gd name="connsiteY106" fmla="*/ 1596726 h 3611227"/>
                <a:gd name="connsiteX107" fmla="*/ 246373 w 1123912"/>
                <a:gd name="connsiteY107" fmla="*/ 1566797 h 3611227"/>
                <a:gd name="connsiteX108" fmla="*/ 237577 w 1123912"/>
                <a:gd name="connsiteY108" fmla="*/ 1551142 h 3611227"/>
                <a:gd name="connsiteX109" fmla="*/ 233749 w 1123912"/>
                <a:gd name="connsiteY109" fmla="*/ 1490414 h 3611227"/>
                <a:gd name="connsiteX110" fmla="*/ 175862 w 1123912"/>
                <a:gd name="connsiteY110" fmla="*/ 1473864 h 3611227"/>
                <a:gd name="connsiteX111" fmla="*/ 90175 w 1123912"/>
                <a:gd name="connsiteY111" fmla="*/ 1449376 h 3611227"/>
                <a:gd name="connsiteX112" fmla="*/ 71775 w 1123912"/>
                <a:gd name="connsiteY112" fmla="*/ 1443631 h 3611227"/>
                <a:gd name="connsiteX113" fmla="*/ 68891 w 1123912"/>
                <a:gd name="connsiteY113" fmla="*/ 1432852 h 3611227"/>
                <a:gd name="connsiteX114" fmla="*/ 89031 w 1123912"/>
                <a:gd name="connsiteY114" fmla="*/ 1357830 h 3611227"/>
                <a:gd name="connsiteX115" fmla="*/ 111208 w 1123912"/>
                <a:gd name="connsiteY115" fmla="*/ 1275805 h 3611227"/>
                <a:gd name="connsiteX116" fmla="*/ 123727 w 1123912"/>
                <a:gd name="connsiteY116" fmla="*/ 1226942 h 3611227"/>
                <a:gd name="connsiteX117" fmla="*/ 142906 w 1123912"/>
                <a:gd name="connsiteY117" fmla="*/ 1156063 h 3611227"/>
                <a:gd name="connsiteX118" fmla="*/ 157897 w 1123912"/>
                <a:gd name="connsiteY118" fmla="*/ 1101387 h 3611227"/>
                <a:gd name="connsiteX119" fmla="*/ 154876 w 1123912"/>
                <a:gd name="connsiteY119" fmla="*/ 1093720 h 3611227"/>
                <a:gd name="connsiteX120" fmla="*/ 76284 w 1123912"/>
                <a:gd name="connsiteY120" fmla="*/ 993478 h 3611227"/>
                <a:gd name="connsiteX121" fmla="*/ 2429 w 1123912"/>
                <a:gd name="connsiteY121" fmla="*/ 899666 h 3611227"/>
                <a:gd name="connsiteX122" fmla="*/ 140 w 1123912"/>
                <a:gd name="connsiteY122" fmla="*/ 890923 h 3611227"/>
                <a:gd name="connsiteX123" fmla="*/ 6365 w 1123912"/>
                <a:gd name="connsiteY123" fmla="*/ 832700 h 3611227"/>
                <a:gd name="connsiteX124" fmla="*/ 10577 w 1123912"/>
                <a:gd name="connsiteY124" fmla="*/ 787362 h 3611227"/>
                <a:gd name="connsiteX125" fmla="*/ 16573 w 1123912"/>
                <a:gd name="connsiteY125" fmla="*/ 734197 h 3611227"/>
                <a:gd name="connsiteX126" fmla="*/ 18976 w 1123912"/>
                <a:gd name="connsiteY126" fmla="*/ 712638 h 3611227"/>
                <a:gd name="connsiteX127" fmla="*/ 31060 w 1123912"/>
                <a:gd name="connsiteY127" fmla="*/ 613631 h 3611227"/>
                <a:gd name="connsiteX128" fmla="*/ 41359 w 1123912"/>
                <a:gd name="connsiteY128" fmla="*/ 545224 h 3611227"/>
                <a:gd name="connsiteX129" fmla="*/ 51063 w 1123912"/>
                <a:gd name="connsiteY129" fmla="*/ 482469 h 3611227"/>
                <a:gd name="connsiteX130" fmla="*/ 61797 w 1123912"/>
                <a:gd name="connsiteY130" fmla="*/ 426558 h 3611227"/>
                <a:gd name="connsiteX131" fmla="*/ 71592 w 1123912"/>
                <a:gd name="connsiteY131" fmla="*/ 377741 h 3611227"/>
                <a:gd name="connsiteX132" fmla="*/ 84912 w 1123912"/>
                <a:gd name="connsiteY132" fmla="*/ 325628 h 3611227"/>
                <a:gd name="connsiteX133" fmla="*/ 103427 w 1123912"/>
                <a:gd name="connsiteY133" fmla="*/ 268115 h 3611227"/>
                <a:gd name="connsiteX134" fmla="*/ 200328 w 1123912"/>
                <a:gd name="connsiteY134" fmla="*/ 132925 h 3611227"/>
                <a:gd name="connsiteX135" fmla="*/ 282559 w 1123912"/>
                <a:gd name="connsiteY135" fmla="*/ 98206 h 3611227"/>
                <a:gd name="connsiteX136" fmla="*/ 342796 w 1123912"/>
                <a:gd name="connsiteY136" fmla="*/ 87312 h 3611227"/>
                <a:gd name="connsiteX137" fmla="*/ 358725 w 1123912"/>
                <a:gd name="connsiteY137" fmla="*/ 78821 h 3611227"/>
                <a:gd name="connsiteX138" fmla="*/ 414957 w 1123912"/>
                <a:gd name="connsiteY138" fmla="*/ 10665 h 3611227"/>
                <a:gd name="connsiteX139" fmla="*/ 425301 w 1123912"/>
                <a:gd name="connsiteY139" fmla="*/ 11787 h 3611227"/>
                <a:gd name="connsiteX140" fmla="*/ 437248 w 1123912"/>
                <a:gd name="connsiteY140" fmla="*/ 0 h 361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123912" h="3611227">
                  <a:moveTo>
                    <a:pt x="437248" y="0"/>
                  </a:moveTo>
                  <a:cubicBezTo>
                    <a:pt x="433266" y="16249"/>
                    <a:pt x="445556" y="22246"/>
                    <a:pt x="455901" y="29432"/>
                  </a:cubicBezTo>
                  <a:cubicBezTo>
                    <a:pt x="491237" y="53920"/>
                    <a:pt x="526597" y="78386"/>
                    <a:pt x="561911" y="102921"/>
                  </a:cubicBezTo>
                  <a:cubicBezTo>
                    <a:pt x="577062" y="113471"/>
                    <a:pt x="592121" y="124159"/>
                    <a:pt x="607180" y="134847"/>
                  </a:cubicBezTo>
                  <a:cubicBezTo>
                    <a:pt x="608805" y="135991"/>
                    <a:pt x="610293" y="137410"/>
                    <a:pt x="612330" y="137090"/>
                  </a:cubicBezTo>
                  <a:cubicBezTo>
                    <a:pt x="624780" y="135122"/>
                    <a:pt x="637596" y="134549"/>
                    <a:pt x="648994" y="128164"/>
                  </a:cubicBezTo>
                  <a:cubicBezTo>
                    <a:pt x="654212" y="134275"/>
                    <a:pt x="652267" y="142331"/>
                    <a:pt x="654738" y="149220"/>
                  </a:cubicBezTo>
                  <a:cubicBezTo>
                    <a:pt x="657302" y="156406"/>
                    <a:pt x="655951" y="164485"/>
                    <a:pt x="659247" y="171580"/>
                  </a:cubicBezTo>
                  <a:cubicBezTo>
                    <a:pt x="660711" y="168879"/>
                    <a:pt x="662085" y="170344"/>
                    <a:pt x="663778" y="171488"/>
                  </a:cubicBezTo>
                  <a:cubicBezTo>
                    <a:pt x="689961" y="189317"/>
                    <a:pt x="715936" y="207511"/>
                    <a:pt x="742553" y="224676"/>
                  </a:cubicBezTo>
                  <a:cubicBezTo>
                    <a:pt x="752990" y="231405"/>
                    <a:pt x="753265" y="242299"/>
                    <a:pt x="756629" y="251774"/>
                  </a:cubicBezTo>
                  <a:cubicBezTo>
                    <a:pt x="767339" y="282030"/>
                    <a:pt x="777204" y="312583"/>
                    <a:pt x="787342" y="343045"/>
                  </a:cubicBezTo>
                  <a:cubicBezTo>
                    <a:pt x="797641" y="373942"/>
                    <a:pt x="807826" y="404861"/>
                    <a:pt x="818170" y="435735"/>
                  </a:cubicBezTo>
                  <a:cubicBezTo>
                    <a:pt x="827302" y="462947"/>
                    <a:pt x="836663" y="490113"/>
                    <a:pt x="845794" y="517325"/>
                  </a:cubicBezTo>
                  <a:cubicBezTo>
                    <a:pt x="856002" y="547764"/>
                    <a:pt x="866140" y="578226"/>
                    <a:pt x="876165" y="608711"/>
                  </a:cubicBezTo>
                  <a:cubicBezTo>
                    <a:pt x="878087" y="614592"/>
                    <a:pt x="880238" y="616721"/>
                    <a:pt x="887425" y="614776"/>
                  </a:cubicBezTo>
                  <a:cubicBezTo>
                    <a:pt x="903651" y="610382"/>
                    <a:pt x="920381" y="607772"/>
                    <a:pt x="936859" y="604294"/>
                  </a:cubicBezTo>
                  <a:cubicBezTo>
                    <a:pt x="945556" y="602463"/>
                    <a:pt x="954184" y="600334"/>
                    <a:pt x="962859" y="598343"/>
                  </a:cubicBezTo>
                  <a:cubicBezTo>
                    <a:pt x="965788" y="595551"/>
                    <a:pt x="969358" y="594498"/>
                    <a:pt x="973249" y="593720"/>
                  </a:cubicBezTo>
                  <a:cubicBezTo>
                    <a:pt x="994762" y="589372"/>
                    <a:pt x="1016321" y="585298"/>
                    <a:pt x="1037651" y="580080"/>
                  </a:cubicBezTo>
                  <a:cubicBezTo>
                    <a:pt x="1050788" y="576853"/>
                    <a:pt x="1064223" y="575342"/>
                    <a:pt x="1077451" y="572711"/>
                  </a:cubicBezTo>
                  <a:cubicBezTo>
                    <a:pt x="1087246" y="570788"/>
                    <a:pt x="1087521" y="570925"/>
                    <a:pt x="1090999" y="580217"/>
                  </a:cubicBezTo>
                  <a:cubicBezTo>
                    <a:pt x="1098094" y="612189"/>
                    <a:pt x="1103908" y="644437"/>
                    <a:pt x="1111117" y="676386"/>
                  </a:cubicBezTo>
                  <a:cubicBezTo>
                    <a:pt x="1113749" y="688127"/>
                    <a:pt x="1115099" y="700142"/>
                    <a:pt x="1118372" y="711768"/>
                  </a:cubicBezTo>
                  <a:cubicBezTo>
                    <a:pt x="1119905" y="721747"/>
                    <a:pt x="1122651" y="731519"/>
                    <a:pt x="1123681" y="741567"/>
                  </a:cubicBezTo>
                  <a:cubicBezTo>
                    <a:pt x="1124460" y="749256"/>
                    <a:pt x="1123590" y="750607"/>
                    <a:pt x="1116060" y="752872"/>
                  </a:cubicBezTo>
                  <a:cubicBezTo>
                    <a:pt x="1102534" y="757129"/>
                    <a:pt x="1089123" y="761684"/>
                    <a:pt x="1075597" y="765918"/>
                  </a:cubicBezTo>
                  <a:cubicBezTo>
                    <a:pt x="1043487" y="775599"/>
                    <a:pt x="1011813" y="786630"/>
                    <a:pt x="979771" y="796585"/>
                  </a:cubicBezTo>
                  <a:cubicBezTo>
                    <a:pt x="973958" y="798394"/>
                    <a:pt x="968054" y="799538"/>
                    <a:pt x="962149" y="800705"/>
                  </a:cubicBezTo>
                  <a:cubicBezTo>
                    <a:pt x="959242" y="801277"/>
                    <a:pt x="956542" y="802010"/>
                    <a:pt x="954162" y="803818"/>
                  </a:cubicBezTo>
                  <a:cubicBezTo>
                    <a:pt x="948326" y="806884"/>
                    <a:pt x="941986" y="808601"/>
                    <a:pt x="935692" y="810226"/>
                  </a:cubicBezTo>
                  <a:cubicBezTo>
                    <a:pt x="929330" y="811874"/>
                    <a:pt x="926789" y="815696"/>
                    <a:pt x="927728" y="821875"/>
                  </a:cubicBezTo>
                  <a:cubicBezTo>
                    <a:pt x="929215" y="831670"/>
                    <a:pt x="929993" y="841557"/>
                    <a:pt x="931481" y="851307"/>
                  </a:cubicBezTo>
                  <a:cubicBezTo>
                    <a:pt x="935692" y="878748"/>
                    <a:pt x="938484" y="906349"/>
                    <a:pt x="942123" y="933859"/>
                  </a:cubicBezTo>
                  <a:cubicBezTo>
                    <a:pt x="944687" y="953220"/>
                    <a:pt x="947135" y="972582"/>
                    <a:pt x="949905" y="991899"/>
                  </a:cubicBezTo>
                  <a:cubicBezTo>
                    <a:pt x="952399" y="1009315"/>
                    <a:pt x="954665" y="1026800"/>
                    <a:pt x="956702" y="1044308"/>
                  </a:cubicBezTo>
                  <a:cubicBezTo>
                    <a:pt x="958442" y="1059413"/>
                    <a:pt x="960615" y="1074450"/>
                    <a:pt x="962149" y="1089578"/>
                  </a:cubicBezTo>
                  <a:cubicBezTo>
                    <a:pt x="961874" y="1100998"/>
                    <a:pt x="965239" y="1111892"/>
                    <a:pt x="966932" y="1123038"/>
                  </a:cubicBezTo>
                  <a:cubicBezTo>
                    <a:pt x="969610" y="1140592"/>
                    <a:pt x="971738" y="1158214"/>
                    <a:pt x="973913" y="1175837"/>
                  </a:cubicBezTo>
                  <a:cubicBezTo>
                    <a:pt x="975377" y="1187783"/>
                    <a:pt x="977529" y="1199639"/>
                    <a:pt x="978307" y="1211654"/>
                  </a:cubicBezTo>
                  <a:cubicBezTo>
                    <a:pt x="981190" y="1228796"/>
                    <a:pt x="982747" y="1246098"/>
                    <a:pt x="985035" y="1263309"/>
                  </a:cubicBezTo>
                  <a:cubicBezTo>
                    <a:pt x="987416" y="1280977"/>
                    <a:pt x="989338" y="1298737"/>
                    <a:pt x="991879" y="1316360"/>
                  </a:cubicBezTo>
                  <a:cubicBezTo>
                    <a:pt x="995357" y="1340482"/>
                    <a:pt x="997783" y="1364718"/>
                    <a:pt x="1001079" y="1388864"/>
                  </a:cubicBezTo>
                  <a:cubicBezTo>
                    <a:pt x="1003093" y="1403671"/>
                    <a:pt x="1004351" y="1418616"/>
                    <a:pt x="1006526" y="1433378"/>
                  </a:cubicBezTo>
                  <a:cubicBezTo>
                    <a:pt x="1008837" y="1449124"/>
                    <a:pt x="1011172" y="1464847"/>
                    <a:pt x="1013049" y="1480638"/>
                  </a:cubicBezTo>
                  <a:cubicBezTo>
                    <a:pt x="1015520" y="1501259"/>
                    <a:pt x="1018587" y="1521811"/>
                    <a:pt x="1020601" y="1542477"/>
                  </a:cubicBezTo>
                  <a:cubicBezTo>
                    <a:pt x="1021654" y="1553257"/>
                    <a:pt x="1019937" y="1555088"/>
                    <a:pt x="1008769" y="1555225"/>
                  </a:cubicBezTo>
                  <a:cubicBezTo>
                    <a:pt x="997165" y="1555363"/>
                    <a:pt x="985562" y="1555111"/>
                    <a:pt x="973958" y="1555317"/>
                  </a:cubicBezTo>
                  <a:cubicBezTo>
                    <a:pt x="966337" y="1555454"/>
                    <a:pt x="965284" y="1556850"/>
                    <a:pt x="965605" y="1564494"/>
                  </a:cubicBezTo>
                  <a:cubicBezTo>
                    <a:pt x="965765" y="1568408"/>
                    <a:pt x="968031" y="1572642"/>
                    <a:pt x="964140" y="1576075"/>
                  </a:cubicBezTo>
                  <a:lnTo>
                    <a:pt x="929985" y="1576124"/>
                  </a:lnTo>
                  <a:lnTo>
                    <a:pt x="924063" y="1617445"/>
                  </a:lnTo>
                  <a:cubicBezTo>
                    <a:pt x="914431" y="1700786"/>
                    <a:pt x="907729" y="1785048"/>
                    <a:pt x="896838" y="1868388"/>
                  </a:cubicBezTo>
                  <a:cubicBezTo>
                    <a:pt x="886368" y="1949427"/>
                    <a:pt x="871290" y="2029544"/>
                    <a:pt x="859562" y="2110583"/>
                  </a:cubicBezTo>
                  <a:cubicBezTo>
                    <a:pt x="855373" y="2140052"/>
                    <a:pt x="856211" y="2170901"/>
                    <a:pt x="852023" y="2200370"/>
                  </a:cubicBezTo>
                  <a:cubicBezTo>
                    <a:pt x="848672" y="2224313"/>
                    <a:pt x="842809" y="2247796"/>
                    <a:pt x="836107" y="2270818"/>
                  </a:cubicBezTo>
                  <a:cubicBezTo>
                    <a:pt x="829405" y="2293840"/>
                    <a:pt x="820609" y="2315482"/>
                    <a:pt x="819772" y="2340806"/>
                  </a:cubicBezTo>
                  <a:cubicBezTo>
                    <a:pt x="818934" y="2365671"/>
                    <a:pt x="810557" y="2390534"/>
                    <a:pt x="803855" y="2415399"/>
                  </a:cubicBezTo>
                  <a:cubicBezTo>
                    <a:pt x="796735" y="2441644"/>
                    <a:pt x="797573" y="2467889"/>
                    <a:pt x="796735" y="2494595"/>
                  </a:cubicBezTo>
                  <a:cubicBezTo>
                    <a:pt x="795060" y="2539258"/>
                    <a:pt x="792128" y="2584382"/>
                    <a:pt x="784589" y="2628124"/>
                  </a:cubicBezTo>
                  <a:cubicBezTo>
                    <a:pt x="777049" y="2672327"/>
                    <a:pt x="764066" y="2716069"/>
                    <a:pt x="751919" y="2759351"/>
                  </a:cubicBezTo>
                  <a:cubicBezTo>
                    <a:pt x="746474" y="2779611"/>
                    <a:pt x="743123" y="2799410"/>
                    <a:pt x="746055" y="2821051"/>
                  </a:cubicBezTo>
                  <a:cubicBezTo>
                    <a:pt x="752756" y="2869859"/>
                    <a:pt x="757783" y="2919126"/>
                    <a:pt x="762809" y="2968393"/>
                  </a:cubicBezTo>
                  <a:cubicBezTo>
                    <a:pt x="764903" y="2991876"/>
                    <a:pt x="781237" y="3003388"/>
                    <a:pt x="795479" y="3014438"/>
                  </a:cubicBezTo>
                  <a:cubicBezTo>
                    <a:pt x="827311" y="3038842"/>
                    <a:pt x="861656" y="3059101"/>
                    <a:pt x="885949" y="3093635"/>
                  </a:cubicBezTo>
                  <a:cubicBezTo>
                    <a:pt x="887625" y="3095937"/>
                    <a:pt x="891394" y="3098700"/>
                    <a:pt x="893488" y="3098239"/>
                  </a:cubicBezTo>
                  <a:cubicBezTo>
                    <a:pt x="927833" y="3093635"/>
                    <a:pt x="952964" y="3118038"/>
                    <a:pt x="981028" y="3131852"/>
                  </a:cubicBezTo>
                  <a:cubicBezTo>
                    <a:pt x="988985" y="3135996"/>
                    <a:pt x="995268" y="3145205"/>
                    <a:pt x="1001550" y="3153032"/>
                  </a:cubicBezTo>
                  <a:cubicBezTo>
                    <a:pt x="1012440" y="3165925"/>
                    <a:pt x="1004482" y="3176055"/>
                    <a:pt x="994849" y="3182040"/>
                  </a:cubicBezTo>
                  <a:cubicBezTo>
                    <a:pt x="958828" y="3205523"/>
                    <a:pt x="919875" y="3220718"/>
                    <a:pt x="877572" y="3222100"/>
                  </a:cubicBezTo>
                  <a:cubicBezTo>
                    <a:pt x="854954" y="3223020"/>
                    <a:pt x="831918" y="3223020"/>
                    <a:pt x="809301" y="3220718"/>
                  </a:cubicBezTo>
                  <a:cubicBezTo>
                    <a:pt x="797573" y="3219337"/>
                    <a:pt x="785846" y="3213351"/>
                    <a:pt x="774537" y="3207826"/>
                  </a:cubicBezTo>
                  <a:cubicBezTo>
                    <a:pt x="748149" y="3195393"/>
                    <a:pt x="723856" y="3181120"/>
                    <a:pt x="703751" y="3155335"/>
                  </a:cubicBezTo>
                  <a:cubicBezTo>
                    <a:pt x="684485" y="3130471"/>
                    <a:pt x="656004" y="3113895"/>
                    <a:pt x="630034" y="3092254"/>
                  </a:cubicBezTo>
                  <a:cubicBezTo>
                    <a:pt x="627522" y="3105146"/>
                    <a:pt x="625428" y="3115737"/>
                    <a:pt x="623334" y="3128168"/>
                  </a:cubicBezTo>
                  <a:cubicBezTo>
                    <a:pt x="592758" y="3122183"/>
                    <a:pt x="563020" y="3116197"/>
                    <a:pt x="530350" y="3109750"/>
                  </a:cubicBezTo>
                  <a:cubicBezTo>
                    <a:pt x="529512" y="3122643"/>
                    <a:pt x="527837" y="3135996"/>
                    <a:pt x="527837" y="3148889"/>
                  </a:cubicBezTo>
                  <a:cubicBezTo>
                    <a:pt x="527837" y="3169148"/>
                    <a:pt x="529093" y="3189868"/>
                    <a:pt x="529931" y="3210128"/>
                  </a:cubicBezTo>
                  <a:cubicBezTo>
                    <a:pt x="529931" y="3213811"/>
                    <a:pt x="529931" y="3218876"/>
                    <a:pt x="527837" y="3221639"/>
                  </a:cubicBezTo>
                  <a:cubicBezTo>
                    <a:pt x="516528" y="3237755"/>
                    <a:pt x="504381" y="3253410"/>
                    <a:pt x="492235" y="3269065"/>
                  </a:cubicBezTo>
                  <a:cubicBezTo>
                    <a:pt x="489721" y="3271828"/>
                    <a:pt x="485115" y="3272288"/>
                    <a:pt x="485115" y="3272288"/>
                  </a:cubicBezTo>
                  <a:cubicBezTo>
                    <a:pt x="497261" y="3349643"/>
                    <a:pt x="509826" y="3425156"/>
                    <a:pt x="520297" y="3501590"/>
                  </a:cubicBezTo>
                  <a:cubicBezTo>
                    <a:pt x="522392" y="3516324"/>
                    <a:pt x="516109" y="3532440"/>
                    <a:pt x="512758" y="3548096"/>
                  </a:cubicBezTo>
                  <a:cubicBezTo>
                    <a:pt x="503125" y="3594600"/>
                    <a:pt x="503125" y="3594600"/>
                    <a:pt x="459984" y="3600586"/>
                  </a:cubicBezTo>
                  <a:cubicBezTo>
                    <a:pt x="435692" y="3604270"/>
                    <a:pt x="411817" y="3608414"/>
                    <a:pt x="387524" y="3611177"/>
                  </a:cubicBezTo>
                  <a:cubicBezTo>
                    <a:pt x="382916" y="3611637"/>
                    <a:pt x="376634" y="3608874"/>
                    <a:pt x="373703" y="3605190"/>
                  </a:cubicBezTo>
                  <a:cubicBezTo>
                    <a:pt x="355273" y="3578485"/>
                    <a:pt x="336844" y="3551779"/>
                    <a:pt x="319252" y="3524152"/>
                  </a:cubicBezTo>
                  <a:cubicBezTo>
                    <a:pt x="315482" y="3518626"/>
                    <a:pt x="313808" y="3510799"/>
                    <a:pt x="313388" y="3503432"/>
                  </a:cubicBezTo>
                  <a:cubicBezTo>
                    <a:pt x="311714" y="3458308"/>
                    <a:pt x="310037" y="3412724"/>
                    <a:pt x="310037" y="3367140"/>
                  </a:cubicBezTo>
                  <a:cubicBezTo>
                    <a:pt x="310037" y="3340434"/>
                    <a:pt x="314226" y="3313268"/>
                    <a:pt x="315064" y="3286102"/>
                  </a:cubicBezTo>
                  <a:cubicBezTo>
                    <a:pt x="315482" y="3278734"/>
                    <a:pt x="311294" y="3270906"/>
                    <a:pt x="308781" y="3263540"/>
                  </a:cubicBezTo>
                  <a:cubicBezTo>
                    <a:pt x="300404" y="3235913"/>
                    <a:pt x="292865" y="3208286"/>
                    <a:pt x="282813" y="3181580"/>
                  </a:cubicBezTo>
                  <a:cubicBezTo>
                    <a:pt x="273179" y="3156256"/>
                    <a:pt x="272342" y="3131392"/>
                    <a:pt x="276112" y="3105146"/>
                  </a:cubicBezTo>
                  <a:cubicBezTo>
                    <a:pt x="284489" y="3048511"/>
                    <a:pt x="292865" y="2991876"/>
                    <a:pt x="299566" y="2934781"/>
                  </a:cubicBezTo>
                  <a:cubicBezTo>
                    <a:pt x="302079" y="2914061"/>
                    <a:pt x="299566" y="2892881"/>
                    <a:pt x="299566" y="2872161"/>
                  </a:cubicBezTo>
                  <a:cubicBezTo>
                    <a:pt x="299985" y="2831641"/>
                    <a:pt x="301242" y="2791582"/>
                    <a:pt x="301660" y="2751063"/>
                  </a:cubicBezTo>
                  <a:cubicBezTo>
                    <a:pt x="302079" y="2711925"/>
                    <a:pt x="301242" y="2672787"/>
                    <a:pt x="302079" y="2633649"/>
                  </a:cubicBezTo>
                  <a:cubicBezTo>
                    <a:pt x="302917" y="2587145"/>
                    <a:pt x="305431" y="2540640"/>
                    <a:pt x="305011" y="2494135"/>
                  </a:cubicBezTo>
                  <a:cubicBezTo>
                    <a:pt x="305011" y="2459140"/>
                    <a:pt x="311714" y="2426449"/>
                    <a:pt x="326791" y="2396059"/>
                  </a:cubicBezTo>
                  <a:cubicBezTo>
                    <a:pt x="332655" y="2384548"/>
                    <a:pt x="332236" y="2374879"/>
                    <a:pt x="324697" y="2364749"/>
                  </a:cubicBezTo>
                  <a:cubicBezTo>
                    <a:pt x="316320" y="2354159"/>
                    <a:pt x="315902" y="2341727"/>
                    <a:pt x="317158" y="2327913"/>
                  </a:cubicBezTo>
                  <a:cubicBezTo>
                    <a:pt x="324279" y="2254243"/>
                    <a:pt x="331818" y="2181032"/>
                    <a:pt x="336006" y="2106899"/>
                  </a:cubicBezTo>
                  <a:cubicBezTo>
                    <a:pt x="337681" y="2080654"/>
                    <a:pt x="331398" y="2053949"/>
                    <a:pt x="327210" y="2027703"/>
                  </a:cubicBezTo>
                  <a:cubicBezTo>
                    <a:pt x="323021" y="1998695"/>
                    <a:pt x="317577" y="1969687"/>
                    <a:pt x="312131" y="1940678"/>
                  </a:cubicBezTo>
                  <a:cubicBezTo>
                    <a:pt x="310456" y="1931469"/>
                    <a:pt x="304593" y="1922260"/>
                    <a:pt x="305011" y="1913512"/>
                  </a:cubicBezTo>
                  <a:cubicBezTo>
                    <a:pt x="311714" y="1833395"/>
                    <a:pt x="288677" y="1758342"/>
                    <a:pt x="272760" y="1682368"/>
                  </a:cubicBezTo>
                  <a:cubicBezTo>
                    <a:pt x="266896" y="1654281"/>
                    <a:pt x="264802" y="1625273"/>
                    <a:pt x="261452" y="1596726"/>
                  </a:cubicBezTo>
                  <a:cubicBezTo>
                    <a:pt x="260195" y="1583833"/>
                    <a:pt x="259358" y="1572322"/>
                    <a:pt x="246373" y="1566797"/>
                  </a:cubicBezTo>
                  <a:cubicBezTo>
                    <a:pt x="242184" y="1564955"/>
                    <a:pt x="237996" y="1556666"/>
                    <a:pt x="237577" y="1551142"/>
                  </a:cubicBezTo>
                  <a:lnTo>
                    <a:pt x="233749" y="1490414"/>
                  </a:lnTo>
                  <a:lnTo>
                    <a:pt x="175862" y="1473864"/>
                  </a:lnTo>
                  <a:cubicBezTo>
                    <a:pt x="147300" y="1465716"/>
                    <a:pt x="119012" y="1456585"/>
                    <a:pt x="90175" y="1449376"/>
                  </a:cubicBezTo>
                  <a:cubicBezTo>
                    <a:pt x="83951" y="1447819"/>
                    <a:pt x="77931" y="1445508"/>
                    <a:pt x="71775" y="1443631"/>
                  </a:cubicBezTo>
                  <a:cubicBezTo>
                    <a:pt x="65046" y="1441594"/>
                    <a:pt x="67953" y="1436261"/>
                    <a:pt x="68891" y="1432852"/>
                  </a:cubicBezTo>
                  <a:cubicBezTo>
                    <a:pt x="75826" y="1407905"/>
                    <a:pt x="82532" y="1382890"/>
                    <a:pt x="89031" y="1357830"/>
                  </a:cubicBezTo>
                  <a:cubicBezTo>
                    <a:pt x="96126" y="1330412"/>
                    <a:pt x="103907" y="1303177"/>
                    <a:pt x="111208" y="1275805"/>
                  </a:cubicBezTo>
                  <a:cubicBezTo>
                    <a:pt x="115557" y="1259555"/>
                    <a:pt x="119402" y="1243192"/>
                    <a:pt x="123727" y="1226942"/>
                  </a:cubicBezTo>
                  <a:cubicBezTo>
                    <a:pt x="129998" y="1203278"/>
                    <a:pt x="136475" y="1179682"/>
                    <a:pt x="142906" y="1156063"/>
                  </a:cubicBezTo>
                  <a:cubicBezTo>
                    <a:pt x="147872" y="1137822"/>
                    <a:pt x="152839" y="1119582"/>
                    <a:pt x="157897" y="1101387"/>
                  </a:cubicBezTo>
                  <a:cubicBezTo>
                    <a:pt x="158858" y="1097931"/>
                    <a:pt x="156569" y="1095895"/>
                    <a:pt x="154876" y="1093720"/>
                  </a:cubicBezTo>
                  <a:cubicBezTo>
                    <a:pt x="128716" y="1060283"/>
                    <a:pt x="102511" y="1026869"/>
                    <a:pt x="76284" y="993478"/>
                  </a:cubicBezTo>
                  <a:cubicBezTo>
                    <a:pt x="51703" y="962169"/>
                    <a:pt x="27123" y="930860"/>
                    <a:pt x="2429" y="899666"/>
                  </a:cubicBezTo>
                  <a:cubicBezTo>
                    <a:pt x="232" y="896897"/>
                    <a:pt x="-295" y="894082"/>
                    <a:pt x="140" y="890923"/>
                  </a:cubicBezTo>
                  <a:cubicBezTo>
                    <a:pt x="2795" y="871585"/>
                    <a:pt x="3459" y="852039"/>
                    <a:pt x="6365" y="832700"/>
                  </a:cubicBezTo>
                  <a:cubicBezTo>
                    <a:pt x="8608" y="817710"/>
                    <a:pt x="9020" y="802467"/>
                    <a:pt x="10577" y="787362"/>
                  </a:cubicBezTo>
                  <a:cubicBezTo>
                    <a:pt x="12408" y="769625"/>
                    <a:pt x="14582" y="751911"/>
                    <a:pt x="16573" y="734197"/>
                  </a:cubicBezTo>
                  <a:cubicBezTo>
                    <a:pt x="17397" y="727011"/>
                    <a:pt x="18129" y="719824"/>
                    <a:pt x="18976" y="712638"/>
                  </a:cubicBezTo>
                  <a:cubicBezTo>
                    <a:pt x="22889" y="679613"/>
                    <a:pt x="25979" y="646473"/>
                    <a:pt x="31060" y="613631"/>
                  </a:cubicBezTo>
                  <a:cubicBezTo>
                    <a:pt x="34607" y="590859"/>
                    <a:pt x="37216" y="567927"/>
                    <a:pt x="41359" y="545224"/>
                  </a:cubicBezTo>
                  <a:cubicBezTo>
                    <a:pt x="45158" y="524397"/>
                    <a:pt x="47515" y="503342"/>
                    <a:pt x="51063" y="482469"/>
                  </a:cubicBezTo>
                  <a:cubicBezTo>
                    <a:pt x="54244" y="463771"/>
                    <a:pt x="58157" y="445187"/>
                    <a:pt x="61797" y="426558"/>
                  </a:cubicBezTo>
                  <a:cubicBezTo>
                    <a:pt x="64978" y="410262"/>
                    <a:pt x="67426" y="393784"/>
                    <a:pt x="71592" y="377741"/>
                  </a:cubicBezTo>
                  <a:cubicBezTo>
                    <a:pt x="76100" y="360393"/>
                    <a:pt x="79854" y="342862"/>
                    <a:pt x="84912" y="325628"/>
                  </a:cubicBezTo>
                  <a:cubicBezTo>
                    <a:pt x="90610" y="306266"/>
                    <a:pt x="95737" y="286744"/>
                    <a:pt x="103427" y="268115"/>
                  </a:cubicBezTo>
                  <a:cubicBezTo>
                    <a:pt x="125146" y="215568"/>
                    <a:pt x="151923" y="166499"/>
                    <a:pt x="200328" y="132925"/>
                  </a:cubicBezTo>
                  <a:cubicBezTo>
                    <a:pt x="225343" y="115554"/>
                    <a:pt x="253425" y="105621"/>
                    <a:pt x="282559" y="98206"/>
                  </a:cubicBezTo>
                  <a:cubicBezTo>
                    <a:pt x="302379" y="93148"/>
                    <a:pt x="322427" y="89326"/>
                    <a:pt x="342796" y="87312"/>
                  </a:cubicBezTo>
                  <a:cubicBezTo>
                    <a:pt x="349113" y="86694"/>
                    <a:pt x="354422" y="84131"/>
                    <a:pt x="358725" y="78821"/>
                  </a:cubicBezTo>
                  <a:cubicBezTo>
                    <a:pt x="377286" y="55935"/>
                    <a:pt x="396190" y="33368"/>
                    <a:pt x="414957" y="10665"/>
                  </a:cubicBezTo>
                  <a:cubicBezTo>
                    <a:pt x="419786" y="4829"/>
                    <a:pt x="422258" y="5058"/>
                    <a:pt x="425301" y="11787"/>
                  </a:cubicBezTo>
                  <a:cubicBezTo>
                    <a:pt x="429719" y="8308"/>
                    <a:pt x="432213" y="2861"/>
                    <a:pt x="437248" y="0"/>
                  </a:cubicBezTo>
                  <a:close/>
                </a:path>
              </a:pathLst>
            </a:custGeom>
            <a:solidFill>
              <a:srgbClr val="000000"/>
            </a:solidFill>
            <a:ln w="5517" cap="flat">
              <a:noFill/>
              <a:prstDash val="solid"/>
              <a:miter/>
            </a:ln>
          </p:spPr>
          <p:txBody>
            <a:bodyPr wrap="square" rtlCol="0" anchor="ctr">
              <a:noAutofit/>
            </a:bodyPr>
            <a:lstStyle/>
            <a:p>
              <a:endParaRPr lang="en-US"/>
            </a:p>
          </p:txBody>
        </p:sp>
        <p:sp>
          <p:nvSpPr>
            <p:cNvPr id="6" name="Freeform: Shape 431">
              <a:extLst>
                <a:ext uri="{FF2B5EF4-FFF2-40B4-BE49-F238E27FC236}">
                  <a16:creationId xmlns:a16="http://schemas.microsoft.com/office/drawing/2014/main" id="{D70C9F33-39BE-820D-5F33-78F6D3C792D7}"/>
                </a:ext>
              </a:extLst>
            </p:cNvPr>
            <p:cNvSpPr/>
            <p:nvPr/>
          </p:nvSpPr>
          <p:spPr>
            <a:xfrm>
              <a:off x="1708017" y="2177274"/>
              <a:ext cx="476587" cy="1178534"/>
            </a:xfrm>
            <a:custGeom>
              <a:avLst/>
              <a:gdLst>
                <a:gd name="connsiteX0" fmla="*/ 1150686 w 1150722"/>
                <a:gd name="connsiteY0" fmla="*/ 2531491 h 2845579"/>
                <a:gd name="connsiteX1" fmla="*/ 1142895 w 1150722"/>
                <a:gd name="connsiteY1" fmla="*/ 2440920 h 2845579"/>
                <a:gd name="connsiteX2" fmla="*/ 1132119 w 1150722"/>
                <a:gd name="connsiteY2" fmla="*/ 2306695 h 2845579"/>
                <a:gd name="connsiteX3" fmla="*/ 1115154 w 1150722"/>
                <a:gd name="connsiteY3" fmla="*/ 2132960 h 2845579"/>
                <a:gd name="connsiteX4" fmla="*/ 1105484 w 1150722"/>
                <a:gd name="connsiteY4" fmla="*/ 2048302 h 2845579"/>
                <a:gd name="connsiteX5" fmla="*/ 1086419 w 1150722"/>
                <a:gd name="connsiteY5" fmla="*/ 1914077 h 2845579"/>
                <a:gd name="connsiteX6" fmla="*/ 1056745 w 1150722"/>
                <a:gd name="connsiteY6" fmla="*/ 1737910 h 2845579"/>
                <a:gd name="connsiteX7" fmla="*/ 1023092 w 1150722"/>
                <a:gd name="connsiteY7" fmla="*/ 1560748 h 2845579"/>
                <a:gd name="connsiteX8" fmla="*/ 1016185 w 1150722"/>
                <a:gd name="connsiteY8" fmla="*/ 1549530 h 2845579"/>
                <a:gd name="connsiteX9" fmla="*/ 1013201 w 1150722"/>
                <a:gd name="connsiteY9" fmla="*/ 1528974 h 2845579"/>
                <a:gd name="connsiteX10" fmla="*/ 982753 w 1150722"/>
                <a:gd name="connsiteY10" fmla="*/ 1409448 h 2845579"/>
                <a:gd name="connsiteX11" fmla="*/ 861458 w 1150722"/>
                <a:gd name="connsiteY11" fmla="*/ 1032302 h 2845579"/>
                <a:gd name="connsiteX12" fmla="*/ 819571 w 1150722"/>
                <a:gd name="connsiteY12" fmla="*/ 925430 h 2845579"/>
                <a:gd name="connsiteX13" fmla="*/ 813327 w 1150722"/>
                <a:gd name="connsiteY13" fmla="*/ 913384 h 2845579"/>
                <a:gd name="connsiteX14" fmla="*/ 722978 w 1150722"/>
                <a:gd name="connsiteY14" fmla="*/ 713289 h 2845579"/>
                <a:gd name="connsiteX15" fmla="*/ 684573 w 1150722"/>
                <a:gd name="connsiteY15" fmla="*/ 639628 h 2845579"/>
                <a:gd name="connsiteX16" fmla="*/ 667276 w 1150722"/>
                <a:gd name="connsiteY16" fmla="*/ 615203 h 2845579"/>
                <a:gd name="connsiteX17" fmla="*/ 645504 w 1150722"/>
                <a:gd name="connsiteY17" fmla="*/ 581882 h 2845579"/>
                <a:gd name="connsiteX18" fmla="*/ 625998 w 1150722"/>
                <a:gd name="connsiteY18" fmla="*/ 545632 h 2845579"/>
                <a:gd name="connsiteX19" fmla="*/ 608978 w 1150722"/>
                <a:gd name="connsiteY19" fmla="*/ 491201 h 2845579"/>
                <a:gd name="connsiteX20" fmla="*/ 589692 w 1150722"/>
                <a:gd name="connsiteY20" fmla="*/ 450972 h 2845579"/>
                <a:gd name="connsiteX21" fmla="*/ 589692 w 1150722"/>
                <a:gd name="connsiteY21" fmla="*/ 450972 h 2845579"/>
                <a:gd name="connsiteX22" fmla="*/ 584111 w 1150722"/>
                <a:gd name="connsiteY22" fmla="*/ 414280 h 2845579"/>
                <a:gd name="connsiteX23" fmla="*/ 573225 w 1150722"/>
                <a:gd name="connsiteY23" fmla="*/ 360292 h 2845579"/>
                <a:gd name="connsiteX24" fmla="*/ 559355 w 1150722"/>
                <a:gd name="connsiteY24" fmla="*/ 309453 h 2845579"/>
                <a:gd name="connsiteX25" fmla="*/ 470829 w 1150722"/>
                <a:gd name="connsiteY25" fmla="*/ 331004 h 2845579"/>
                <a:gd name="connsiteX26" fmla="*/ 458396 w 1150722"/>
                <a:gd name="connsiteY26" fmla="*/ 325589 h 2845579"/>
                <a:gd name="connsiteX27" fmla="*/ 349092 w 1150722"/>
                <a:gd name="connsiteY27" fmla="*/ 248502 h 2845579"/>
                <a:gd name="connsiteX28" fmla="*/ 93131 w 1150722"/>
                <a:gd name="connsiteY28" fmla="*/ 71064 h 2845579"/>
                <a:gd name="connsiteX29" fmla="*/ 48094 w 1150722"/>
                <a:gd name="connsiteY29" fmla="*/ 0 h 2845579"/>
                <a:gd name="connsiteX30" fmla="*/ 19249 w 1150722"/>
                <a:gd name="connsiteY30" fmla="*/ 28459 h 2845579"/>
                <a:gd name="connsiteX31" fmla="*/ 13944 w 1150722"/>
                <a:gd name="connsiteY31" fmla="*/ 80955 h 2845579"/>
                <a:gd name="connsiteX32" fmla="*/ 16431 w 1150722"/>
                <a:gd name="connsiteY32" fmla="*/ 85486 h 2845579"/>
                <a:gd name="connsiteX33" fmla="*/ 155740 w 1150722"/>
                <a:gd name="connsiteY33" fmla="*/ 311111 h 2845579"/>
                <a:gd name="connsiteX34" fmla="*/ 381530 w 1150722"/>
                <a:gd name="connsiteY34" fmla="*/ 705498 h 2845579"/>
                <a:gd name="connsiteX35" fmla="*/ 552282 w 1150722"/>
                <a:gd name="connsiteY35" fmla="*/ 1087506 h 2845579"/>
                <a:gd name="connsiteX36" fmla="*/ 615111 w 1150722"/>
                <a:gd name="connsiteY36" fmla="*/ 1303570 h 2845579"/>
                <a:gd name="connsiteX37" fmla="*/ 635613 w 1150722"/>
                <a:gd name="connsiteY37" fmla="*/ 1418068 h 2845579"/>
                <a:gd name="connsiteX38" fmla="*/ 655119 w 1150722"/>
                <a:gd name="connsiteY38" fmla="*/ 1698068 h 2845579"/>
                <a:gd name="connsiteX39" fmla="*/ 647549 w 1150722"/>
                <a:gd name="connsiteY39" fmla="*/ 1860420 h 2845579"/>
                <a:gd name="connsiteX40" fmla="*/ 622240 w 1150722"/>
                <a:gd name="connsiteY40" fmla="*/ 2038024 h 2845579"/>
                <a:gd name="connsiteX41" fmla="*/ 587316 w 1150722"/>
                <a:gd name="connsiteY41" fmla="*/ 2206013 h 2845579"/>
                <a:gd name="connsiteX42" fmla="*/ 522883 w 1150722"/>
                <a:gd name="connsiteY42" fmla="*/ 2424951 h 2845579"/>
                <a:gd name="connsiteX43" fmla="*/ 435905 w 1150722"/>
                <a:gd name="connsiteY43" fmla="*/ 2675110 h 2845579"/>
                <a:gd name="connsiteX44" fmla="*/ 401147 w 1150722"/>
                <a:gd name="connsiteY44" fmla="*/ 2765459 h 2845579"/>
                <a:gd name="connsiteX45" fmla="*/ 404905 w 1150722"/>
                <a:gd name="connsiteY45" fmla="*/ 2784745 h 2845579"/>
                <a:gd name="connsiteX46" fmla="*/ 442371 w 1150722"/>
                <a:gd name="connsiteY46" fmla="*/ 2791929 h 2845579"/>
                <a:gd name="connsiteX47" fmla="*/ 552503 w 1150722"/>
                <a:gd name="connsiteY47" fmla="*/ 2809888 h 2845579"/>
                <a:gd name="connsiteX48" fmla="*/ 672471 w 1150722"/>
                <a:gd name="connsiteY48" fmla="*/ 2829063 h 2845579"/>
                <a:gd name="connsiteX49" fmla="*/ 809901 w 1150722"/>
                <a:gd name="connsiteY49" fmla="*/ 2843099 h 2845579"/>
                <a:gd name="connsiteX50" fmla="*/ 959710 w 1150722"/>
                <a:gd name="connsiteY50" fmla="*/ 2835805 h 2845579"/>
                <a:gd name="connsiteX51" fmla="*/ 1129522 w 1150722"/>
                <a:gd name="connsiteY51" fmla="*/ 2719428 h 2845579"/>
                <a:gd name="connsiteX52" fmla="*/ 1138750 w 1150722"/>
                <a:gd name="connsiteY52" fmla="*/ 2693898 h 2845579"/>
                <a:gd name="connsiteX53" fmla="*/ 1133998 w 1150722"/>
                <a:gd name="connsiteY53" fmla="*/ 2602941 h 2845579"/>
                <a:gd name="connsiteX54" fmla="*/ 1141016 w 1150722"/>
                <a:gd name="connsiteY54" fmla="*/ 2576638 h 2845579"/>
                <a:gd name="connsiteX55" fmla="*/ 1150686 w 1150722"/>
                <a:gd name="connsiteY55" fmla="*/ 2531491 h 28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0722" h="2845579">
                  <a:moveTo>
                    <a:pt x="1150686" y="2531491"/>
                  </a:moveTo>
                  <a:cubicBezTo>
                    <a:pt x="1151294" y="2500932"/>
                    <a:pt x="1144110" y="2471313"/>
                    <a:pt x="1142895" y="2440920"/>
                  </a:cubicBezTo>
                  <a:cubicBezTo>
                    <a:pt x="1141126" y="2396105"/>
                    <a:pt x="1136816" y="2351345"/>
                    <a:pt x="1132119" y="2306695"/>
                  </a:cubicBezTo>
                  <a:cubicBezTo>
                    <a:pt x="1126040" y="2248839"/>
                    <a:pt x="1122338" y="2190761"/>
                    <a:pt x="1115154" y="2132960"/>
                  </a:cubicBezTo>
                  <a:cubicBezTo>
                    <a:pt x="1111673" y="2104943"/>
                    <a:pt x="1107860" y="2076650"/>
                    <a:pt x="1105484" y="2048302"/>
                  </a:cubicBezTo>
                  <a:cubicBezTo>
                    <a:pt x="1101671" y="2003321"/>
                    <a:pt x="1093493" y="1958727"/>
                    <a:pt x="1086419" y="1914077"/>
                  </a:cubicBezTo>
                  <a:cubicBezTo>
                    <a:pt x="1077081" y="1855226"/>
                    <a:pt x="1068902" y="1796153"/>
                    <a:pt x="1056745" y="1737910"/>
                  </a:cubicBezTo>
                  <a:cubicBezTo>
                    <a:pt x="1044478" y="1679003"/>
                    <a:pt x="1032210" y="1620207"/>
                    <a:pt x="1023092" y="1560748"/>
                  </a:cubicBezTo>
                  <a:cubicBezTo>
                    <a:pt x="1022318" y="1555664"/>
                    <a:pt x="1020605" y="1551962"/>
                    <a:pt x="1016185" y="1549530"/>
                  </a:cubicBezTo>
                  <a:cubicBezTo>
                    <a:pt x="1012538" y="1543065"/>
                    <a:pt x="1015079" y="1535771"/>
                    <a:pt x="1013201" y="1528974"/>
                  </a:cubicBezTo>
                  <a:cubicBezTo>
                    <a:pt x="1002149" y="1489353"/>
                    <a:pt x="993694" y="1449069"/>
                    <a:pt x="982753" y="1409448"/>
                  </a:cubicBezTo>
                  <a:cubicBezTo>
                    <a:pt x="947663" y="1282019"/>
                    <a:pt x="907545" y="1156194"/>
                    <a:pt x="861458" y="1032302"/>
                  </a:cubicBezTo>
                  <a:cubicBezTo>
                    <a:pt x="849246" y="995996"/>
                    <a:pt x="832226" y="961570"/>
                    <a:pt x="819571" y="925430"/>
                  </a:cubicBezTo>
                  <a:cubicBezTo>
                    <a:pt x="817472" y="921396"/>
                    <a:pt x="815040" y="917528"/>
                    <a:pt x="813327" y="913384"/>
                  </a:cubicBezTo>
                  <a:cubicBezTo>
                    <a:pt x="785421" y="845691"/>
                    <a:pt x="756355" y="778551"/>
                    <a:pt x="722978" y="713289"/>
                  </a:cubicBezTo>
                  <a:cubicBezTo>
                    <a:pt x="710379" y="688643"/>
                    <a:pt x="693746" y="666098"/>
                    <a:pt x="684573" y="639628"/>
                  </a:cubicBezTo>
                  <a:cubicBezTo>
                    <a:pt x="674018" y="634876"/>
                    <a:pt x="674515" y="622277"/>
                    <a:pt x="667276" y="615203"/>
                  </a:cubicBezTo>
                  <a:cubicBezTo>
                    <a:pt x="660701" y="603654"/>
                    <a:pt x="654014" y="592105"/>
                    <a:pt x="645504" y="581882"/>
                  </a:cubicBezTo>
                  <a:cubicBezTo>
                    <a:pt x="636442" y="571051"/>
                    <a:pt x="629092" y="559502"/>
                    <a:pt x="625998" y="545632"/>
                  </a:cubicBezTo>
                  <a:cubicBezTo>
                    <a:pt x="621853" y="527009"/>
                    <a:pt x="615111" y="509216"/>
                    <a:pt x="608978" y="491201"/>
                  </a:cubicBezTo>
                  <a:cubicBezTo>
                    <a:pt x="605496" y="476392"/>
                    <a:pt x="596489" y="464179"/>
                    <a:pt x="589692" y="450972"/>
                  </a:cubicBezTo>
                  <a:cubicBezTo>
                    <a:pt x="589692" y="450972"/>
                    <a:pt x="589692" y="450972"/>
                    <a:pt x="589692" y="450972"/>
                  </a:cubicBezTo>
                  <a:cubicBezTo>
                    <a:pt x="587813" y="438760"/>
                    <a:pt x="585990" y="426548"/>
                    <a:pt x="584111" y="414280"/>
                  </a:cubicBezTo>
                  <a:cubicBezTo>
                    <a:pt x="576154" y="397150"/>
                    <a:pt x="579414" y="377643"/>
                    <a:pt x="573225" y="360292"/>
                  </a:cubicBezTo>
                  <a:cubicBezTo>
                    <a:pt x="567257" y="343659"/>
                    <a:pt x="571954" y="324207"/>
                    <a:pt x="559355" y="309453"/>
                  </a:cubicBezTo>
                  <a:cubicBezTo>
                    <a:pt x="531835" y="324870"/>
                    <a:pt x="500890" y="326252"/>
                    <a:pt x="470829" y="331004"/>
                  </a:cubicBezTo>
                  <a:cubicBezTo>
                    <a:pt x="465911" y="331778"/>
                    <a:pt x="462319" y="328352"/>
                    <a:pt x="458396" y="325589"/>
                  </a:cubicBezTo>
                  <a:cubicBezTo>
                    <a:pt x="422035" y="299783"/>
                    <a:pt x="385674" y="273976"/>
                    <a:pt x="349092" y="248502"/>
                  </a:cubicBezTo>
                  <a:cubicBezTo>
                    <a:pt x="263827" y="189264"/>
                    <a:pt x="178451" y="130191"/>
                    <a:pt x="93131" y="71064"/>
                  </a:cubicBezTo>
                  <a:cubicBezTo>
                    <a:pt x="68153" y="53712"/>
                    <a:pt x="38479" y="39234"/>
                    <a:pt x="48094" y="0"/>
                  </a:cubicBezTo>
                  <a:cubicBezTo>
                    <a:pt x="35937" y="6907"/>
                    <a:pt x="29914" y="20059"/>
                    <a:pt x="19249" y="28459"/>
                  </a:cubicBezTo>
                  <a:cubicBezTo>
                    <a:pt x="-5452" y="52110"/>
                    <a:pt x="-5452" y="52110"/>
                    <a:pt x="13944" y="80955"/>
                  </a:cubicBezTo>
                  <a:cubicBezTo>
                    <a:pt x="14883" y="82392"/>
                    <a:pt x="15546" y="84050"/>
                    <a:pt x="16431" y="85486"/>
                  </a:cubicBezTo>
                  <a:cubicBezTo>
                    <a:pt x="62904" y="160695"/>
                    <a:pt x="109764" y="235626"/>
                    <a:pt x="155740" y="311111"/>
                  </a:cubicBezTo>
                  <a:cubicBezTo>
                    <a:pt x="234484" y="440584"/>
                    <a:pt x="311019" y="571383"/>
                    <a:pt x="381530" y="705498"/>
                  </a:cubicBezTo>
                  <a:cubicBezTo>
                    <a:pt x="446570" y="829168"/>
                    <a:pt x="505753" y="955381"/>
                    <a:pt x="552282" y="1087506"/>
                  </a:cubicBezTo>
                  <a:cubicBezTo>
                    <a:pt x="577259" y="1158459"/>
                    <a:pt x="598036" y="1230462"/>
                    <a:pt x="615111" y="1303570"/>
                  </a:cubicBezTo>
                  <a:cubicBezTo>
                    <a:pt x="623898" y="1341257"/>
                    <a:pt x="629424" y="1379718"/>
                    <a:pt x="635613" y="1418068"/>
                  </a:cubicBezTo>
                  <a:cubicBezTo>
                    <a:pt x="650533" y="1510959"/>
                    <a:pt x="655285" y="1604348"/>
                    <a:pt x="655119" y="1698068"/>
                  </a:cubicBezTo>
                  <a:cubicBezTo>
                    <a:pt x="655009" y="1752277"/>
                    <a:pt x="653738" y="1806597"/>
                    <a:pt x="647549" y="1860420"/>
                  </a:cubicBezTo>
                  <a:cubicBezTo>
                    <a:pt x="640752" y="1919769"/>
                    <a:pt x="633181" y="1979062"/>
                    <a:pt x="622240" y="2038024"/>
                  </a:cubicBezTo>
                  <a:cubicBezTo>
                    <a:pt x="611796" y="2094333"/>
                    <a:pt x="601683" y="2150698"/>
                    <a:pt x="587316" y="2206013"/>
                  </a:cubicBezTo>
                  <a:cubicBezTo>
                    <a:pt x="568196" y="2279618"/>
                    <a:pt x="546369" y="2352505"/>
                    <a:pt x="522883" y="2424951"/>
                  </a:cubicBezTo>
                  <a:cubicBezTo>
                    <a:pt x="495641" y="2509000"/>
                    <a:pt x="465856" y="2592055"/>
                    <a:pt x="435905" y="2675110"/>
                  </a:cubicBezTo>
                  <a:cubicBezTo>
                    <a:pt x="424964" y="2705448"/>
                    <a:pt x="412420" y="2735232"/>
                    <a:pt x="401147" y="2765459"/>
                  </a:cubicBezTo>
                  <a:cubicBezTo>
                    <a:pt x="398605" y="2772201"/>
                    <a:pt x="392029" y="2783750"/>
                    <a:pt x="404905" y="2784745"/>
                  </a:cubicBezTo>
                  <a:cubicBezTo>
                    <a:pt x="417890" y="2785684"/>
                    <a:pt x="429716" y="2790160"/>
                    <a:pt x="442371" y="2791929"/>
                  </a:cubicBezTo>
                  <a:cubicBezTo>
                    <a:pt x="479173" y="2797068"/>
                    <a:pt x="515810" y="2803865"/>
                    <a:pt x="552503" y="2809888"/>
                  </a:cubicBezTo>
                  <a:cubicBezTo>
                    <a:pt x="592455" y="2816464"/>
                    <a:pt x="632297" y="2823924"/>
                    <a:pt x="672471" y="2829063"/>
                  </a:cubicBezTo>
                  <a:cubicBezTo>
                    <a:pt x="718115" y="2834865"/>
                    <a:pt x="764091" y="2838623"/>
                    <a:pt x="809901" y="2843099"/>
                  </a:cubicBezTo>
                  <a:cubicBezTo>
                    <a:pt x="860187" y="2848017"/>
                    <a:pt x="910252" y="2845641"/>
                    <a:pt x="959710" y="2835805"/>
                  </a:cubicBezTo>
                  <a:cubicBezTo>
                    <a:pt x="1032707" y="2821271"/>
                    <a:pt x="1086585" y="2778169"/>
                    <a:pt x="1129522" y="2719428"/>
                  </a:cubicBezTo>
                  <a:cubicBezTo>
                    <a:pt x="1135048" y="2711858"/>
                    <a:pt x="1139524" y="2704453"/>
                    <a:pt x="1138750" y="2693898"/>
                  </a:cubicBezTo>
                  <a:cubicBezTo>
                    <a:pt x="1136485" y="2663616"/>
                    <a:pt x="1135490" y="2633279"/>
                    <a:pt x="1133998" y="2602941"/>
                  </a:cubicBezTo>
                  <a:cubicBezTo>
                    <a:pt x="1135379" y="2593934"/>
                    <a:pt x="1135545" y="2585203"/>
                    <a:pt x="1141016" y="2576638"/>
                  </a:cubicBezTo>
                  <a:cubicBezTo>
                    <a:pt x="1149471" y="2563265"/>
                    <a:pt x="1150355" y="2547571"/>
                    <a:pt x="1150686" y="2531491"/>
                  </a:cubicBezTo>
                  <a:close/>
                </a:path>
              </a:pathLst>
            </a:custGeom>
            <a:solidFill>
              <a:srgbClr val="FFFFFF"/>
            </a:solidFill>
            <a:ln w="5517" cap="flat">
              <a:noFill/>
              <a:prstDash val="solid"/>
              <a:miter/>
            </a:ln>
          </p:spPr>
          <p:txBody>
            <a:bodyPr rtlCol="0" anchor="ctr"/>
            <a:lstStyle/>
            <a:p>
              <a:endParaRPr lang="en-US" dirty="0"/>
            </a:p>
          </p:txBody>
        </p:sp>
        <p:sp>
          <p:nvSpPr>
            <p:cNvPr id="7" name="Freeform: Shape 432">
              <a:extLst>
                <a:ext uri="{FF2B5EF4-FFF2-40B4-BE49-F238E27FC236}">
                  <a16:creationId xmlns:a16="http://schemas.microsoft.com/office/drawing/2014/main" id="{FF8A493E-6969-93DD-314D-5236D717FBC3}"/>
                </a:ext>
              </a:extLst>
            </p:cNvPr>
            <p:cNvSpPr/>
            <p:nvPr/>
          </p:nvSpPr>
          <p:spPr>
            <a:xfrm>
              <a:off x="1698682" y="1796216"/>
              <a:ext cx="372968" cy="519920"/>
            </a:xfrm>
            <a:custGeom>
              <a:avLst/>
              <a:gdLst>
                <a:gd name="connsiteX0" fmla="*/ 895767 w 900533"/>
                <a:gd name="connsiteY0" fmla="*/ 304477 h 1255350"/>
                <a:gd name="connsiteX1" fmla="*/ 890628 w 900533"/>
                <a:gd name="connsiteY1" fmla="*/ 382779 h 1255350"/>
                <a:gd name="connsiteX2" fmla="*/ 879576 w 900533"/>
                <a:gd name="connsiteY2" fmla="*/ 446770 h 1255350"/>
                <a:gd name="connsiteX3" fmla="*/ 877974 w 900533"/>
                <a:gd name="connsiteY3" fmla="*/ 460529 h 1255350"/>
                <a:gd name="connsiteX4" fmla="*/ 876869 w 900533"/>
                <a:gd name="connsiteY4" fmla="*/ 542811 h 1255350"/>
                <a:gd name="connsiteX5" fmla="*/ 868580 w 900533"/>
                <a:gd name="connsiteY5" fmla="*/ 676981 h 1255350"/>
                <a:gd name="connsiteX6" fmla="*/ 820228 w 900533"/>
                <a:gd name="connsiteY6" fmla="*/ 838615 h 1255350"/>
                <a:gd name="connsiteX7" fmla="*/ 753585 w 900533"/>
                <a:gd name="connsiteY7" fmla="*/ 940679 h 1255350"/>
                <a:gd name="connsiteX8" fmla="*/ 695728 w 900533"/>
                <a:gd name="connsiteY8" fmla="*/ 1044456 h 1255350"/>
                <a:gd name="connsiteX9" fmla="*/ 624443 w 900533"/>
                <a:gd name="connsiteY9" fmla="*/ 1090598 h 1255350"/>
                <a:gd name="connsiteX10" fmla="*/ 592614 w 900533"/>
                <a:gd name="connsiteY10" fmla="*/ 1118614 h 1255350"/>
                <a:gd name="connsiteX11" fmla="*/ 581894 w 900533"/>
                <a:gd name="connsiteY11" fmla="*/ 1229520 h 1255350"/>
                <a:gd name="connsiteX12" fmla="*/ 571339 w 900533"/>
                <a:gd name="connsiteY12" fmla="*/ 1240406 h 1255350"/>
                <a:gd name="connsiteX13" fmla="*/ 497789 w 900533"/>
                <a:gd name="connsiteY13" fmla="*/ 1255216 h 1255350"/>
                <a:gd name="connsiteX14" fmla="*/ 475188 w 900533"/>
                <a:gd name="connsiteY14" fmla="*/ 1247258 h 1255350"/>
                <a:gd name="connsiteX15" fmla="*/ 208450 w 900533"/>
                <a:gd name="connsiteY15" fmla="*/ 1061200 h 1255350"/>
                <a:gd name="connsiteX16" fmla="*/ 84006 w 900533"/>
                <a:gd name="connsiteY16" fmla="*/ 973724 h 1255350"/>
                <a:gd name="connsiteX17" fmla="*/ 70633 w 900533"/>
                <a:gd name="connsiteY17" fmla="*/ 920067 h 1255350"/>
                <a:gd name="connsiteX18" fmla="*/ 71738 w 900533"/>
                <a:gd name="connsiteY18" fmla="*/ 723841 h 1255350"/>
                <a:gd name="connsiteX19" fmla="*/ 75717 w 900533"/>
                <a:gd name="connsiteY19" fmla="*/ 675157 h 1255350"/>
                <a:gd name="connsiteX20" fmla="*/ 59637 w 900533"/>
                <a:gd name="connsiteY20" fmla="*/ 607685 h 1255350"/>
                <a:gd name="connsiteX21" fmla="*/ 13053 w 900533"/>
                <a:gd name="connsiteY21" fmla="*/ 500206 h 1255350"/>
                <a:gd name="connsiteX22" fmla="*/ 398 w 900533"/>
                <a:gd name="connsiteY22" fmla="*/ 359405 h 1255350"/>
                <a:gd name="connsiteX23" fmla="*/ 35599 w 900533"/>
                <a:gd name="connsiteY23" fmla="*/ 296740 h 1255350"/>
                <a:gd name="connsiteX24" fmla="*/ 112962 w 900533"/>
                <a:gd name="connsiteY24" fmla="*/ 313153 h 1255350"/>
                <a:gd name="connsiteX25" fmla="*/ 162585 w 900533"/>
                <a:gd name="connsiteY25" fmla="*/ 422014 h 1255350"/>
                <a:gd name="connsiteX26" fmla="*/ 171150 w 900533"/>
                <a:gd name="connsiteY26" fmla="*/ 484346 h 1255350"/>
                <a:gd name="connsiteX27" fmla="*/ 179384 w 900533"/>
                <a:gd name="connsiteY27" fmla="*/ 495840 h 1255350"/>
                <a:gd name="connsiteX28" fmla="*/ 187120 w 900533"/>
                <a:gd name="connsiteY28" fmla="*/ 484070 h 1255350"/>
                <a:gd name="connsiteX29" fmla="*/ 213479 w 900533"/>
                <a:gd name="connsiteY29" fmla="*/ 328957 h 1255350"/>
                <a:gd name="connsiteX30" fmla="*/ 282553 w 900533"/>
                <a:gd name="connsiteY30" fmla="*/ 102061 h 1255350"/>
                <a:gd name="connsiteX31" fmla="*/ 445900 w 900533"/>
                <a:gd name="connsiteY31" fmla="*/ 329 h 1255350"/>
                <a:gd name="connsiteX32" fmla="*/ 641684 w 900533"/>
                <a:gd name="connsiteY32" fmla="*/ 24588 h 1255350"/>
                <a:gd name="connsiteX33" fmla="*/ 740323 w 900533"/>
                <a:gd name="connsiteY33" fmla="*/ 39342 h 1255350"/>
                <a:gd name="connsiteX34" fmla="*/ 803374 w 900533"/>
                <a:gd name="connsiteY34" fmla="*/ 53599 h 1255350"/>
                <a:gd name="connsiteX35" fmla="*/ 867254 w 900533"/>
                <a:gd name="connsiteY35" fmla="*/ 115158 h 1255350"/>
                <a:gd name="connsiteX36" fmla="*/ 895601 w 900533"/>
                <a:gd name="connsiteY36" fmla="*/ 219377 h 1255350"/>
                <a:gd name="connsiteX37" fmla="*/ 895767 w 900533"/>
                <a:gd name="connsiteY37" fmla="*/ 304477 h 125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00533" h="1255350">
                  <a:moveTo>
                    <a:pt x="895767" y="304477"/>
                  </a:moveTo>
                  <a:cubicBezTo>
                    <a:pt x="889081" y="330283"/>
                    <a:pt x="894165" y="356863"/>
                    <a:pt x="890628" y="382779"/>
                  </a:cubicBezTo>
                  <a:cubicBezTo>
                    <a:pt x="887699" y="404165"/>
                    <a:pt x="886484" y="425992"/>
                    <a:pt x="879576" y="446770"/>
                  </a:cubicBezTo>
                  <a:cubicBezTo>
                    <a:pt x="878140" y="451080"/>
                    <a:pt x="878084" y="455943"/>
                    <a:pt x="877974" y="460529"/>
                  </a:cubicBezTo>
                  <a:cubicBezTo>
                    <a:pt x="877421" y="487938"/>
                    <a:pt x="875598" y="515457"/>
                    <a:pt x="876869" y="542811"/>
                  </a:cubicBezTo>
                  <a:cubicBezTo>
                    <a:pt x="878913" y="587903"/>
                    <a:pt x="872669" y="632552"/>
                    <a:pt x="868580" y="676981"/>
                  </a:cubicBezTo>
                  <a:cubicBezTo>
                    <a:pt x="863441" y="733401"/>
                    <a:pt x="851615" y="789434"/>
                    <a:pt x="820228" y="838615"/>
                  </a:cubicBezTo>
                  <a:cubicBezTo>
                    <a:pt x="798400" y="872876"/>
                    <a:pt x="772704" y="904539"/>
                    <a:pt x="753585" y="940679"/>
                  </a:cubicBezTo>
                  <a:cubicBezTo>
                    <a:pt x="735018" y="975658"/>
                    <a:pt x="715622" y="1010251"/>
                    <a:pt x="695728" y="1044456"/>
                  </a:cubicBezTo>
                  <a:cubicBezTo>
                    <a:pt x="679979" y="1071533"/>
                    <a:pt x="659202" y="1091261"/>
                    <a:pt x="624443" y="1090598"/>
                  </a:cubicBezTo>
                  <a:cubicBezTo>
                    <a:pt x="598250" y="1090100"/>
                    <a:pt x="595156" y="1092753"/>
                    <a:pt x="592614" y="1118614"/>
                  </a:cubicBezTo>
                  <a:cubicBezTo>
                    <a:pt x="588967" y="1155583"/>
                    <a:pt x="580015" y="1192054"/>
                    <a:pt x="581894" y="1229520"/>
                  </a:cubicBezTo>
                  <a:cubicBezTo>
                    <a:pt x="579959" y="1234659"/>
                    <a:pt x="576755" y="1238748"/>
                    <a:pt x="571339" y="1240406"/>
                  </a:cubicBezTo>
                  <a:cubicBezTo>
                    <a:pt x="547301" y="1247645"/>
                    <a:pt x="522711" y="1252453"/>
                    <a:pt x="497789" y="1255216"/>
                  </a:cubicBezTo>
                  <a:cubicBezTo>
                    <a:pt x="489279" y="1256155"/>
                    <a:pt x="482040" y="1252066"/>
                    <a:pt x="475188" y="1247258"/>
                  </a:cubicBezTo>
                  <a:cubicBezTo>
                    <a:pt x="386275" y="1185202"/>
                    <a:pt x="297197" y="1123422"/>
                    <a:pt x="208450" y="1061200"/>
                  </a:cubicBezTo>
                  <a:cubicBezTo>
                    <a:pt x="166950" y="1032078"/>
                    <a:pt x="125119" y="1003454"/>
                    <a:pt x="84006" y="973724"/>
                  </a:cubicBezTo>
                  <a:cubicBezTo>
                    <a:pt x="64444" y="959578"/>
                    <a:pt x="61018" y="943276"/>
                    <a:pt x="70633" y="920067"/>
                  </a:cubicBezTo>
                  <a:cubicBezTo>
                    <a:pt x="70965" y="854640"/>
                    <a:pt x="70965" y="789268"/>
                    <a:pt x="71738" y="723841"/>
                  </a:cubicBezTo>
                  <a:cubicBezTo>
                    <a:pt x="71904" y="707595"/>
                    <a:pt x="74888" y="691403"/>
                    <a:pt x="75717" y="675157"/>
                  </a:cubicBezTo>
                  <a:cubicBezTo>
                    <a:pt x="76933" y="651340"/>
                    <a:pt x="80469" y="629237"/>
                    <a:pt x="59637" y="607685"/>
                  </a:cubicBezTo>
                  <a:cubicBezTo>
                    <a:pt x="31675" y="578840"/>
                    <a:pt x="22447" y="539330"/>
                    <a:pt x="13053" y="500206"/>
                  </a:cubicBezTo>
                  <a:cubicBezTo>
                    <a:pt x="1835" y="453512"/>
                    <a:pt x="-1204" y="406873"/>
                    <a:pt x="398" y="359405"/>
                  </a:cubicBezTo>
                  <a:cubicBezTo>
                    <a:pt x="1283" y="332383"/>
                    <a:pt x="11671" y="310776"/>
                    <a:pt x="35599" y="296740"/>
                  </a:cubicBezTo>
                  <a:cubicBezTo>
                    <a:pt x="65107" y="284528"/>
                    <a:pt x="90416" y="294143"/>
                    <a:pt x="112962" y="313153"/>
                  </a:cubicBezTo>
                  <a:cubicBezTo>
                    <a:pt x="146504" y="341390"/>
                    <a:pt x="157943" y="380790"/>
                    <a:pt x="162585" y="422014"/>
                  </a:cubicBezTo>
                  <a:cubicBezTo>
                    <a:pt x="164906" y="442902"/>
                    <a:pt x="171813" y="463071"/>
                    <a:pt x="171150" y="484346"/>
                  </a:cubicBezTo>
                  <a:cubicBezTo>
                    <a:pt x="170984" y="489596"/>
                    <a:pt x="172753" y="495840"/>
                    <a:pt x="179384" y="495840"/>
                  </a:cubicBezTo>
                  <a:cubicBezTo>
                    <a:pt x="186567" y="495896"/>
                    <a:pt x="186402" y="488878"/>
                    <a:pt x="187120" y="484070"/>
                  </a:cubicBezTo>
                  <a:cubicBezTo>
                    <a:pt x="194580" y="432126"/>
                    <a:pt x="203366" y="380403"/>
                    <a:pt x="213479" y="328957"/>
                  </a:cubicBezTo>
                  <a:cubicBezTo>
                    <a:pt x="228786" y="251041"/>
                    <a:pt x="245087" y="173457"/>
                    <a:pt x="282553" y="102061"/>
                  </a:cubicBezTo>
                  <a:cubicBezTo>
                    <a:pt x="317311" y="35861"/>
                    <a:pt x="371576" y="3644"/>
                    <a:pt x="445900" y="329"/>
                  </a:cubicBezTo>
                  <a:cubicBezTo>
                    <a:pt x="512819" y="-2655"/>
                    <a:pt x="576589" y="15415"/>
                    <a:pt x="641684" y="24588"/>
                  </a:cubicBezTo>
                  <a:cubicBezTo>
                    <a:pt x="674619" y="29229"/>
                    <a:pt x="707333" y="35087"/>
                    <a:pt x="740323" y="39342"/>
                  </a:cubicBezTo>
                  <a:cubicBezTo>
                    <a:pt x="761818" y="42105"/>
                    <a:pt x="782983" y="46305"/>
                    <a:pt x="803374" y="53599"/>
                  </a:cubicBezTo>
                  <a:cubicBezTo>
                    <a:pt x="833821" y="64485"/>
                    <a:pt x="853881" y="86644"/>
                    <a:pt x="867254" y="115158"/>
                  </a:cubicBezTo>
                  <a:cubicBezTo>
                    <a:pt x="882726" y="148203"/>
                    <a:pt x="892120" y="183403"/>
                    <a:pt x="895601" y="219377"/>
                  </a:cubicBezTo>
                  <a:cubicBezTo>
                    <a:pt x="898309" y="247560"/>
                    <a:pt x="905106" y="276184"/>
                    <a:pt x="895767" y="304477"/>
                  </a:cubicBezTo>
                  <a:close/>
                </a:path>
              </a:pathLst>
            </a:custGeom>
            <a:solidFill>
              <a:srgbClr val="F9C0A4"/>
            </a:solidFill>
            <a:ln w="5517" cap="flat">
              <a:noFill/>
              <a:prstDash val="solid"/>
              <a:miter/>
            </a:ln>
          </p:spPr>
          <p:txBody>
            <a:bodyPr rtlCol="0" anchor="ctr"/>
            <a:lstStyle/>
            <a:p>
              <a:endParaRPr lang="en-US"/>
            </a:p>
          </p:txBody>
        </p:sp>
        <p:sp>
          <p:nvSpPr>
            <p:cNvPr id="8" name="Freeform: Shape 433">
              <a:extLst>
                <a:ext uri="{FF2B5EF4-FFF2-40B4-BE49-F238E27FC236}">
                  <a16:creationId xmlns:a16="http://schemas.microsoft.com/office/drawing/2014/main" id="{F4E3FF9F-400C-565D-130E-FAC4680708C1}"/>
                </a:ext>
              </a:extLst>
            </p:cNvPr>
            <p:cNvSpPr/>
            <p:nvPr/>
          </p:nvSpPr>
          <p:spPr>
            <a:xfrm>
              <a:off x="1711563" y="1665800"/>
              <a:ext cx="371782" cy="339891"/>
            </a:xfrm>
            <a:custGeom>
              <a:avLst/>
              <a:gdLst>
                <a:gd name="connsiteX0" fmla="*/ 864666 w 897671"/>
                <a:gd name="connsiteY0" fmla="*/ 619366 h 820668"/>
                <a:gd name="connsiteX1" fmla="*/ 852012 w 897671"/>
                <a:gd name="connsiteY1" fmla="*/ 492933 h 820668"/>
                <a:gd name="connsiteX2" fmla="*/ 819906 w 897671"/>
                <a:gd name="connsiteY2" fmla="*/ 411204 h 820668"/>
                <a:gd name="connsiteX3" fmla="*/ 744753 w 897671"/>
                <a:gd name="connsiteY3" fmla="*/ 365670 h 820668"/>
                <a:gd name="connsiteX4" fmla="*/ 625779 w 897671"/>
                <a:gd name="connsiteY4" fmla="*/ 348595 h 820668"/>
                <a:gd name="connsiteX5" fmla="*/ 487189 w 897671"/>
                <a:gd name="connsiteY5" fmla="*/ 323728 h 820668"/>
                <a:gd name="connsiteX6" fmla="*/ 288476 w 897671"/>
                <a:gd name="connsiteY6" fmla="*/ 372743 h 820668"/>
                <a:gd name="connsiteX7" fmla="*/ 225259 w 897671"/>
                <a:gd name="connsiteY7" fmla="*/ 491386 h 820668"/>
                <a:gd name="connsiteX8" fmla="*/ 179117 w 897671"/>
                <a:gd name="connsiteY8" fmla="*/ 692419 h 820668"/>
                <a:gd name="connsiteX9" fmla="*/ 159390 w 897671"/>
                <a:gd name="connsiteY9" fmla="*/ 808685 h 820668"/>
                <a:gd name="connsiteX10" fmla="*/ 150990 w 897671"/>
                <a:gd name="connsiteY10" fmla="*/ 820124 h 820668"/>
                <a:gd name="connsiteX11" fmla="*/ 133860 w 897671"/>
                <a:gd name="connsiteY11" fmla="*/ 805038 h 820668"/>
                <a:gd name="connsiteX12" fmla="*/ 111701 w 897671"/>
                <a:gd name="connsiteY12" fmla="*/ 680704 h 820668"/>
                <a:gd name="connsiteX13" fmla="*/ 4442 w 897671"/>
                <a:gd name="connsiteY13" fmla="*/ 611796 h 820668"/>
                <a:gd name="connsiteX14" fmla="*/ 1569 w 897671"/>
                <a:gd name="connsiteY14" fmla="*/ 528299 h 820668"/>
                <a:gd name="connsiteX15" fmla="*/ 59978 w 897671"/>
                <a:gd name="connsiteY15" fmla="*/ 299138 h 820668"/>
                <a:gd name="connsiteX16" fmla="*/ 187019 w 897671"/>
                <a:gd name="connsiteY16" fmla="*/ 120926 h 820668"/>
                <a:gd name="connsiteX17" fmla="*/ 296709 w 897671"/>
                <a:gd name="connsiteY17" fmla="*/ 58980 h 820668"/>
                <a:gd name="connsiteX18" fmla="*/ 490338 w 897671"/>
                <a:gd name="connsiteY18" fmla="*/ 3887 h 820668"/>
                <a:gd name="connsiteX19" fmla="*/ 670429 w 897671"/>
                <a:gd name="connsiteY19" fmla="*/ 28919 h 820668"/>
                <a:gd name="connsiteX20" fmla="*/ 769454 w 897671"/>
                <a:gd name="connsiteY20" fmla="*/ 134023 h 820668"/>
                <a:gd name="connsiteX21" fmla="*/ 874723 w 897671"/>
                <a:gd name="connsiteY21" fmla="*/ 359813 h 820668"/>
                <a:gd name="connsiteX22" fmla="*/ 893788 w 897671"/>
                <a:gd name="connsiteY22" fmla="*/ 502769 h 820668"/>
                <a:gd name="connsiteX23" fmla="*/ 869474 w 897671"/>
                <a:gd name="connsiteY23" fmla="*/ 614835 h 820668"/>
                <a:gd name="connsiteX24" fmla="*/ 864666 w 897671"/>
                <a:gd name="connsiteY24" fmla="*/ 619366 h 8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7671" h="820668">
                  <a:moveTo>
                    <a:pt x="864666" y="619366"/>
                  </a:moveTo>
                  <a:cubicBezTo>
                    <a:pt x="864777" y="576761"/>
                    <a:pt x="860301" y="534488"/>
                    <a:pt x="852012" y="492933"/>
                  </a:cubicBezTo>
                  <a:cubicBezTo>
                    <a:pt x="846265" y="464198"/>
                    <a:pt x="837202" y="435573"/>
                    <a:pt x="819906" y="411204"/>
                  </a:cubicBezTo>
                  <a:cubicBezTo>
                    <a:pt x="801670" y="385508"/>
                    <a:pt x="775643" y="371141"/>
                    <a:pt x="744753" y="365670"/>
                  </a:cubicBezTo>
                  <a:cubicBezTo>
                    <a:pt x="705298" y="358597"/>
                    <a:pt x="665400" y="354563"/>
                    <a:pt x="625779" y="348595"/>
                  </a:cubicBezTo>
                  <a:cubicBezTo>
                    <a:pt x="579361" y="341577"/>
                    <a:pt x="533717" y="328702"/>
                    <a:pt x="487189" y="323728"/>
                  </a:cubicBezTo>
                  <a:cubicBezTo>
                    <a:pt x="415793" y="316103"/>
                    <a:pt x="343901" y="313947"/>
                    <a:pt x="288476" y="372743"/>
                  </a:cubicBezTo>
                  <a:cubicBezTo>
                    <a:pt x="256757" y="406341"/>
                    <a:pt x="239074" y="448228"/>
                    <a:pt x="225259" y="491386"/>
                  </a:cubicBezTo>
                  <a:cubicBezTo>
                    <a:pt x="204260" y="557034"/>
                    <a:pt x="189616" y="624229"/>
                    <a:pt x="179117" y="692419"/>
                  </a:cubicBezTo>
                  <a:cubicBezTo>
                    <a:pt x="173149" y="731267"/>
                    <a:pt x="166242" y="770004"/>
                    <a:pt x="159390" y="808685"/>
                  </a:cubicBezTo>
                  <a:cubicBezTo>
                    <a:pt x="158561" y="813438"/>
                    <a:pt x="160495" y="823053"/>
                    <a:pt x="150990" y="820124"/>
                  </a:cubicBezTo>
                  <a:cubicBezTo>
                    <a:pt x="143917" y="817969"/>
                    <a:pt x="134523" y="818521"/>
                    <a:pt x="133860" y="805038"/>
                  </a:cubicBezTo>
                  <a:cubicBezTo>
                    <a:pt x="131870" y="762765"/>
                    <a:pt x="127836" y="720546"/>
                    <a:pt x="111701" y="680704"/>
                  </a:cubicBezTo>
                  <a:cubicBezTo>
                    <a:pt x="90536" y="628484"/>
                    <a:pt x="61801" y="610083"/>
                    <a:pt x="4442" y="611796"/>
                  </a:cubicBezTo>
                  <a:cubicBezTo>
                    <a:pt x="-1747" y="584166"/>
                    <a:pt x="-200" y="555984"/>
                    <a:pt x="1569" y="528299"/>
                  </a:cubicBezTo>
                  <a:cubicBezTo>
                    <a:pt x="6652" y="448449"/>
                    <a:pt x="25551" y="371804"/>
                    <a:pt x="59978" y="299138"/>
                  </a:cubicBezTo>
                  <a:cubicBezTo>
                    <a:pt x="91752" y="232053"/>
                    <a:pt x="131539" y="170936"/>
                    <a:pt x="187019" y="120926"/>
                  </a:cubicBezTo>
                  <a:cubicBezTo>
                    <a:pt x="218904" y="92136"/>
                    <a:pt x="257696" y="75392"/>
                    <a:pt x="296709" y="58980"/>
                  </a:cubicBezTo>
                  <a:cubicBezTo>
                    <a:pt x="359042" y="32732"/>
                    <a:pt x="422977" y="11181"/>
                    <a:pt x="490338" y="3887"/>
                  </a:cubicBezTo>
                  <a:cubicBezTo>
                    <a:pt x="552008" y="-2800"/>
                    <a:pt x="613788" y="-4402"/>
                    <a:pt x="670429" y="28919"/>
                  </a:cubicBezTo>
                  <a:cubicBezTo>
                    <a:pt x="713752" y="54394"/>
                    <a:pt x="743372" y="92523"/>
                    <a:pt x="769454" y="134023"/>
                  </a:cubicBezTo>
                  <a:cubicBezTo>
                    <a:pt x="814048" y="204865"/>
                    <a:pt x="841402" y="283720"/>
                    <a:pt x="874723" y="359813"/>
                  </a:cubicBezTo>
                  <a:cubicBezTo>
                    <a:pt x="894893" y="405954"/>
                    <a:pt x="903237" y="453256"/>
                    <a:pt x="893788" y="502769"/>
                  </a:cubicBezTo>
                  <a:cubicBezTo>
                    <a:pt x="886659" y="540290"/>
                    <a:pt x="877818" y="577535"/>
                    <a:pt x="869474" y="614835"/>
                  </a:cubicBezTo>
                  <a:cubicBezTo>
                    <a:pt x="869087" y="616603"/>
                    <a:pt x="866324" y="617874"/>
                    <a:pt x="864666" y="619366"/>
                  </a:cubicBezTo>
                  <a:close/>
                </a:path>
              </a:pathLst>
            </a:custGeom>
            <a:solidFill>
              <a:srgbClr val="130D0A"/>
            </a:solidFill>
            <a:ln w="5517" cap="flat">
              <a:noFill/>
              <a:prstDash val="solid"/>
              <a:miter/>
            </a:ln>
          </p:spPr>
          <p:txBody>
            <a:bodyPr rtlCol="0" anchor="ctr"/>
            <a:lstStyle/>
            <a:p>
              <a:endParaRPr lang="en-US"/>
            </a:p>
          </p:txBody>
        </p:sp>
        <p:sp>
          <p:nvSpPr>
            <p:cNvPr id="9" name="Freeform: Shape 434">
              <a:extLst>
                <a:ext uri="{FF2B5EF4-FFF2-40B4-BE49-F238E27FC236}">
                  <a16:creationId xmlns:a16="http://schemas.microsoft.com/office/drawing/2014/main" id="{F9058117-22B0-2EB5-3523-AD10E896A463}"/>
                </a:ext>
              </a:extLst>
            </p:cNvPr>
            <p:cNvSpPr/>
            <p:nvPr/>
          </p:nvSpPr>
          <p:spPr>
            <a:xfrm>
              <a:off x="1894737" y="2333316"/>
              <a:ext cx="289844" cy="959683"/>
            </a:xfrm>
            <a:custGeom>
              <a:avLst/>
              <a:gdLst>
                <a:gd name="connsiteX0" fmla="*/ 683050 w 699829"/>
                <a:gd name="connsiteY0" fmla="*/ 2226176 h 2317160"/>
                <a:gd name="connsiteX1" fmla="*/ 650170 w 699829"/>
                <a:gd name="connsiteY1" fmla="*/ 2288288 h 2317160"/>
                <a:gd name="connsiteX2" fmla="*/ 645086 w 699829"/>
                <a:gd name="connsiteY2" fmla="*/ 2299340 h 2317160"/>
                <a:gd name="connsiteX3" fmla="*/ 617622 w 699829"/>
                <a:gd name="connsiteY3" fmla="*/ 2304645 h 2317160"/>
                <a:gd name="connsiteX4" fmla="*/ 476877 w 699829"/>
                <a:gd name="connsiteY4" fmla="*/ 2162518 h 2317160"/>
                <a:gd name="connsiteX5" fmla="*/ 461128 w 699829"/>
                <a:gd name="connsiteY5" fmla="*/ 2130633 h 2317160"/>
                <a:gd name="connsiteX6" fmla="*/ 417031 w 699829"/>
                <a:gd name="connsiteY6" fmla="*/ 1888707 h 2317160"/>
                <a:gd name="connsiteX7" fmla="*/ 377023 w 699829"/>
                <a:gd name="connsiteY7" fmla="*/ 1681816 h 2317160"/>
                <a:gd name="connsiteX8" fmla="*/ 339999 w 699829"/>
                <a:gd name="connsiteY8" fmla="*/ 1477908 h 2317160"/>
                <a:gd name="connsiteX9" fmla="*/ 306512 w 699829"/>
                <a:gd name="connsiteY9" fmla="*/ 1306991 h 2317160"/>
                <a:gd name="connsiteX10" fmla="*/ 274019 w 699829"/>
                <a:gd name="connsiteY10" fmla="*/ 1129055 h 2317160"/>
                <a:gd name="connsiteX11" fmla="*/ 241361 w 699829"/>
                <a:gd name="connsiteY11" fmla="*/ 958525 h 2317160"/>
                <a:gd name="connsiteX12" fmla="*/ 220915 w 699829"/>
                <a:gd name="connsiteY12" fmla="*/ 847287 h 2317160"/>
                <a:gd name="connsiteX13" fmla="*/ 199971 w 699829"/>
                <a:gd name="connsiteY13" fmla="*/ 737873 h 2317160"/>
                <a:gd name="connsiteX14" fmla="*/ 178807 w 699829"/>
                <a:gd name="connsiteY14" fmla="*/ 623265 h 2317160"/>
                <a:gd name="connsiteX15" fmla="*/ 152669 w 699829"/>
                <a:gd name="connsiteY15" fmla="*/ 488322 h 2317160"/>
                <a:gd name="connsiteX16" fmla="*/ 130400 w 699829"/>
                <a:gd name="connsiteY16" fmla="*/ 366751 h 2317160"/>
                <a:gd name="connsiteX17" fmla="*/ 106417 w 699829"/>
                <a:gd name="connsiteY17" fmla="*/ 238162 h 2317160"/>
                <a:gd name="connsiteX18" fmla="*/ 95476 w 699829"/>
                <a:gd name="connsiteY18" fmla="*/ 220756 h 2317160"/>
                <a:gd name="connsiteX19" fmla="*/ 8940 w 699829"/>
                <a:gd name="connsiteY19" fmla="*/ 139690 h 2317160"/>
                <a:gd name="connsiteX20" fmla="*/ 2971 w 699829"/>
                <a:gd name="connsiteY20" fmla="*/ 113718 h 2317160"/>
                <a:gd name="connsiteX21" fmla="*/ 45466 w 699829"/>
                <a:gd name="connsiteY21" fmla="*/ 10991 h 2317160"/>
                <a:gd name="connsiteX22" fmla="*/ 65525 w 699829"/>
                <a:gd name="connsiteY22" fmla="*/ 7454 h 2317160"/>
                <a:gd name="connsiteX23" fmla="*/ 124984 w 699829"/>
                <a:gd name="connsiteY23" fmla="*/ 63874 h 2317160"/>
                <a:gd name="connsiteX24" fmla="*/ 138799 w 699829"/>
                <a:gd name="connsiteY24" fmla="*/ 74152 h 2317160"/>
                <a:gd name="connsiteX25" fmla="*/ 158085 w 699829"/>
                <a:gd name="connsiteY25" fmla="*/ 114381 h 2317160"/>
                <a:gd name="connsiteX26" fmla="*/ 175105 w 699829"/>
                <a:gd name="connsiteY26" fmla="*/ 168812 h 2317160"/>
                <a:gd name="connsiteX27" fmla="*/ 194611 w 699829"/>
                <a:gd name="connsiteY27" fmla="*/ 205062 h 2317160"/>
                <a:gd name="connsiteX28" fmla="*/ 216383 w 699829"/>
                <a:gd name="connsiteY28" fmla="*/ 238383 h 2317160"/>
                <a:gd name="connsiteX29" fmla="*/ 233680 w 699829"/>
                <a:gd name="connsiteY29" fmla="*/ 262808 h 2317160"/>
                <a:gd name="connsiteX30" fmla="*/ 272085 w 699829"/>
                <a:gd name="connsiteY30" fmla="*/ 336469 h 2317160"/>
                <a:gd name="connsiteX31" fmla="*/ 362434 w 699829"/>
                <a:gd name="connsiteY31" fmla="*/ 536563 h 2317160"/>
                <a:gd name="connsiteX32" fmla="*/ 368679 w 699829"/>
                <a:gd name="connsiteY32" fmla="*/ 548610 h 2317160"/>
                <a:gd name="connsiteX33" fmla="*/ 410565 w 699829"/>
                <a:gd name="connsiteY33" fmla="*/ 655482 h 2317160"/>
                <a:gd name="connsiteX34" fmla="*/ 531860 w 699829"/>
                <a:gd name="connsiteY34" fmla="*/ 1032627 h 2317160"/>
                <a:gd name="connsiteX35" fmla="*/ 562308 w 699829"/>
                <a:gd name="connsiteY35" fmla="*/ 1152154 h 2317160"/>
                <a:gd name="connsiteX36" fmla="*/ 565292 w 699829"/>
                <a:gd name="connsiteY36" fmla="*/ 1172710 h 2317160"/>
                <a:gd name="connsiteX37" fmla="*/ 572199 w 699829"/>
                <a:gd name="connsiteY37" fmla="*/ 1183928 h 2317160"/>
                <a:gd name="connsiteX38" fmla="*/ 605852 w 699829"/>
                <a:gd name="connsiteY38" fmla="*/ 1361090 h 2317160"/>
                <a:gd name="connsiteX39" fmla="*/ 635526 w 699829"/>
                <a:gd name="connsiteY39" fmla="*/ 1537257 h 2317160"/>
                <a:gd name="connsiteX40" fmla="*/ 654591 w 699829"/>
                <a:gd name="connsiteY40" fmla="*/ 1671482 h 2317160"/>
                <a:gd name="connsiteX41" fmla="*/ 664261 w 699829"/>
                <a:gd name="connsiteY41" fmla="*/ 1756139 h 2317160"/>
                <a:gd name="connsiteX42" fmla="*/ 681226 w 699829"/>
                <a:gd name="connsiteY42" fmla="*/ 1929875 h 2317160"/>
                <a:gd name="connsiteX43" fmla="*/ 692002 w 699829"/>
                <a:gd name="connsiteY43" fmla="*/ 2064101 h 2317160"/>
                <a:gd name="connsiteX44" fmla="*/ 699793 w 699829"/>
                <a:gd name="connsiteY44" fmla="*/ 2154671 h 2317160"/>
                <a:gd name="connsiteX45" fmla="*/ 690012 w 699829"/>
                <a:gd name="connsiteY45" fmla="*/ 2199818 h 2317160"/>
                <a:gd name="connsiteX46" fmla="*/ 683050 w 699829"/>
                <a:gd name="connsiteY46" fmla="*/ 2226176 h 231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99829" h="2317160">
                  <a:moveTo>
                    <a:pt x="683050" y="2226176"/>
                  </a:moveTo>
                  <a:cubicBezTo>
                    <a:pt x="665477" y="2243362"/>
                    <a:pt x="661554" y="2267842"/>
                    <a:pt x="650170" y="2288288"/>
                  </a:cubicBezTo>
                  <a:cubicBezTo>
                    <a:pt x="648181" y="2291825"/>
                    <a:pt x="646799" y="2295693"/>
                    <a:pt x="645086" y="2299340"/>
                  </a:cubicBezTo>
                  <a:cubicBezTo>
                    <a:pt x="634587" y="2322217"/>
                    <a:pt x="634753" y="2322052"/>
                    <a:pt x="617622" y="2304645"/>
                  </a:cubicBezTo>
                  <a:cubicBezTo>
                    <a:pt x="570873" y="2257066"/>
                    <a:pt x="524344" y="2209378"/>
                    <a:pt x="476877" y="2162518"/>
                  </a:cubicBezTo>
                  <a:cubicBezTo>
                    <a:pt x="467427" y="2153179"/>
                    <a:pt x="463283" y="2142016"/>
                    <a:pt x="461128" y="2130633"/>
                  </a:cubicBezTo>
                  <a:cubicBezTo>
                    <a:pt x="445931" y="2050120"/>
                    <a:pt x="432061" y="1969275"/>
                    <a:pt x="417031" y="1888707"/>
                  </a:cubicBezTo>
                  <a:cubicBezTo>
                    <a:pt x="404155" y="1819632"/>
                    <a:pt x="389953" y="1750835"/>
                    <a:pt x="377023" y="1681816"/>
                  </a:cubicBezTo>
                  <a:cubicBezTo>
                    <a:pt x="364258" y="1613902"/>
                    <a:pt x="352709" y="1545822"/>
                    <a:pt x="339999" y="1477908"/>
                  </a:cubicBezTo>
                  <a:cubicBezTo>
                    <a:pt x="329279" y="1420880"/>
                    <a:pt x="317343" y="1364074"/>
                    <a:pt x="306512" y="1306991"/>
                  </a:cubicBezTo>
                  <a:cubicBezTo>
                    <a:pt x="295294" y="1247752"/>
                    <a:pt x="285071" y="1188349"/>
                    <a:pt x="274019" y="1129055"/>
                  </a:cubicBezTo>
                  <a:cubicBezTo>
                    <a:pt x="263409" y="1072193"/>
                    <a:pt x="252136" y="1015386"/>
                    <a:pt x="241361" y="958525"/>
                  </a:cubicBezTo>
                  <a:cubicBezTo>
                    <a:pt x="234343" y="921501"/>
                    <a:pt x="227878" y="884366"/>
                    <a:pt x="220915" y="847287"/>
                  </a:cubicBezTo>
                  <a:cubicBezTo>
                    <a:pt x="214063" y="810816"/>
                    <a:pt x="206824" y="774345"/>
                    <a:pt x="199971" y="737873"/>
                  </a:cubicBezTo>
                  <a:cubicBezTo>
                    <a:pt x="192788" y="699689"/>
                    <a:pt x="186046" y="661394"/>
                    <a:pt x="178807" y="623265"/>
                  </a:cubicBezTo>
                  <a:cubicBezTo>
                    <a:pt x="170242" y="578229"/>
                    <a:pt x="161179" y="533303"/>
                    <a:pt x="152669" y="488322"/>
                  </a:cubicBezTo>
                  <a:cubicBezTo>
                    <a:pt x="144988" y="447817"/>
                    <a:pt x="137860" y="407256"/>
                    <a:pt x="130400" y="366751"/>
                  </a:cubicBezTo>
                  <a:cubicBezTo>
                    <a:pt x="122498" y="323870"/>
                    <a:pt x="114540" y="280988"/>
                    <a:pt x="106417" y="238162"/>
                  </a:cubicBezTo>
                  <a:cubicBezTo>
                    <a:pt x="105091" y="231144"/>
                    <a:pt x="100836" y="225729"/>
                    <a:pt x="95476" y="220756"/>
                  </a:cubicBezTo>
                  <a:cubicBezTo>
                    <a:pt x="66520" y="193844"/>
                    <a:pt x="38227" y="166215"/>
                    <a:pt x="8940" y="139690"/>
                  </a:cubicBezTo>
                  <a:cubicBezTo>
                    <a:pt x="-68" y="131567"/>
                    <a:pt x="-2665" y="125930"/>
                    <a:pt x="2971" y="113718"/>
                  </a:cubicBezTo>
                  <a:cubicBezTo>
                    <a:pt x="18499" y="80065"/>
                    <a:pt x="32646" y="45694"/>
                    <a:pt x="45466" y="10991"/>
                  </a:cubicBezTo>
                  <a:cubicBezTo>
                    <a:pt x="51434" y="-5090"/>
                    <a:pt x="56794" y="-1056"/>
                    <a:pt x="65525" y="7454"/>
                  </a:cubicBezTo>
                  <a:cubicBezTo>
                    <a:pt x="85142" y="26463"/>
                    <a:pt x="105091" y="45196"/>
                    <a:pt x="124984" y="63874"/>
                  </a:cubicBezTo>
                  <a:cubicBezTo>
                    <a:pt x="129184" y="67797"/>
                    <a:pt x="132831" y="72605"/>
                    <a:pt x="138799" y="74152"/>
                  </a:cubicBezTo>
                  <a:cubicBezTo>
                    <a:pt x="145596" y="87414"/>
                    <a:pt x="154603" y="99572"/>
                    <a:pt x="158085" y="114381"/>
                  </a:cubicBezTo>
                  <a:cubicBezTo>
                    <a:pt x="164219" y="132396"/>
                    <a:pt x="170960" y="150189"/>
                    <a:pt x="175105" y="168812"/>
                  </a:cubicBezTo>
                  <a:cubicBezTo>
                    <a:pt x="178199" y="182682"/>
                    <a:pt x="185549" y="194231"/>
                    <a:pt x="194611" y="205062"/>
                  </a:cubicBezTo>
                  <a:cubicBezTo>
                    <a:pt x="203121" y="215230"/>
                    <a:pt x="209808" y="226834"/>
                    <a:pt x="216383" y="238383"/>
                  </a:cubicBezTo>
                  <a:cubicBezTo>
                    <a:pt x="223623" y="245457"/>
                    <a:pt x="223125" y="258056"/>
                    <a:pt x="233680" y="262808"/>
                  </a:cubicBezTo>
                  <a:cubicBezTo>
                    <a:pt x="242853" y="289222"/>
                    <a:pt x="259486" y="311768"/>
                    <a:pt x="272085" y="336469"/>
                  </a:cubicBezTo>
                  <a:cubicBezTo>
                    <a:pt x="305517" y="401730"/>
                    <a:pt x="334528" y="468870"/>
                    <a:pt x="362434" y="536563"/>
                  </a:cubicBezTo>
                  <a:cubicBezTo>
                    <a:pt x="364147" y="540763"/>
                    <a:pt x="366579" y="544631"/>
                    <a:pt x="368679" y="548610"/>
                  </a:cubicBezTo>
                  <a:cubicBezTo>
                    <a:pt x="381333" y="584750"/>
                    <a:pt x="398353" y="619176"/>
                    <a:pt x="410565" y="655482"/>
                  </a:cubicBezTo>
                  <a:cubicBezTo>
                    <a:pt x="456707" y="779373"/>
                    <a:pt x="496825" y="905144"/>
                    <a:pt x="531860" y="1032627"/>
                  </a:cubicBezTo>
                  <a:cubicBezTo>
                    <a:pt x="542746" y="1072304"/>
                    <a:pt x="551201" y="1112588"/>
                    <a:pt x="562308" y="1152154"/>
                  </a:cubicBezTo>
                  <a:cubicBezTo>
                    <a:pt x="564187" y="1158951"/>
                    <a:pt x="561645" y="1166245"/>
                    <a:pt x="565292" y="1172710"/>
                  </a:cubicBezTo>
                  <a:cubicBezTo>
                    <a:pt x="569712" y="1175197"/>
                    <a:pt x="571425" y="1178844"/>
                    <a:pt x="572199" y="1183928"/>
                  </a:cubicBezTo>
                  <a:cubicBezTo>
                    <a:pt x="581317" y="1243387"/>
                    <a:pt x="593585" y="1302238"/>
                    <a:pt x="605852" y="1361090"/>
                  </a:cubicBezTo>
                  <a:cubicBezTo>
                    <a:pt x="618009" y="1419333"/>
                    <a:pt x="626188" y="1478461"/>
                    <a:pt x="635526" y="1537257"/>
                  </a:cubicBezTo>
                  <a:cubicBezTo>
                    <a:pt x="642600" y="1581906"/>
                    <a:pt x="650778" y="1626556"/>
                    <a:pt x="654591" y="1671482"/>
                  </a:cubicBezTo>
                  <a:cubicBezTo>
                    <a:pt x="657022" y="1699830"/>
                    <a:pt x="660780" y="1728068"/>
                    <a:pt x="664261" y="1756139"/>
                  </a:cubicBezTo>
                  <a:cubicBezTo>
                    <a:pt x="671390" y="1813941"/>
                    <a:pt x="675092" y="1872019"/>
                    <a:pt x="681226" y="1929875"/>
                  </a:cubicBezTo>
                  <a:cubicBezTo>
                    <a:pt x="685923" y="1974525"/>
                    <a:pt x="690233" y="2019285"/>
                    <a:pt x="692002" y="2064101"/>
                  </a:cubicBezTo>
                  <a:cubicBezTo>
                    <a:pt x="693162" y="2094493"/>
                    <a:pt x="700401" y="2124112"/>
                    <a:pt x="699793" y="2154671"/>
                  </a:cubicBezTo>
                  <a:cubicBezTo>
                    <a:pt x="699462" y="2170696"/>
                    <a:pt x="698578" y="2186445"/>
                    <a:pt x="690012" y="2199818"/>
                  </a:cubicBezTo>
                  <a:cubicBezTo>
                    <a:pt x="684542" y="2208438"/>
                    <a:pt x="684376" y="2217224"/>
                    <a:pt x="683050" y="2226176"/>
                  </a:cubicBezTo>
                  <a:close/>
                </a:path>
              </a:pathLst>
            </a:custGeom>
            <a:solidFill>
              <a:srgbClr val="ED2224"/>
            </a:solidFill>
            <a:ln w="5517" cap="flat">
              <a:noFill/>
              <a:prstDash val="solid"/>
              <a:miter/>
            </a:ln>
          </p:spPr>
          <p:txBody>
            <a:bodyPr rtlCol="0" anchor="ctr"/>
            <a:lstStyle/>
            <a:p>
              <a:endParaRPr lang="en-US"/>
            </a:p>
          </p:txBody>
        </p:sp>
        <p:sp>
          <p:nvSpPr>
            <p:cNvPr id="10" name="Freeform: Shape 435">
              <a:extLst>
                <a:ext uri="{FF2B5EF4-FFF2-40B4-BE49-F238E27FC236}">
                  <a16:creationId xmlns:a16="http://schemas.microsoft.com/office/drawing/2014/main" id="{FE4242BE-EE8F-E3A9-48D4-B21F2BA41D7D}"/>
                </a:ext>
              </a:extLst>
            </p:cNvPr>
            <p:cNvSpPr/>
            <p:nvPr/>
          </p:nvSpPr>
          <p:spPr>
            <a:xfrm>
              <a:off x="1701956" y="3392987"/>
              <a:ext cx="225856" cy="181644"/>
            </a:xfrm>
            <a:custGeom>
              <a:avLst/>
              <a:gdLst>
                <a:gd name="connsiteX0" fmla="*/ 214360 w 545331"/>
                <a:gd name="connsiteY0" fmla="*/ 643 h 438581"/>
                <a:gd name="connsiteX1" fmla="*/ 297746 w 545331"/>
                <a:gd name="connsiteY1" fmla="*/ 74249 h 438581"/>
                <a:gd name="connsiteX2" fmla="*/ 367152 w 545331"/>
                <a:gd name="connsiteY2" fmla="*/ 108399 h 438581"/>
                <a:gd name="connsiteX3" fmla="*/ 445731 w 545331"/>
                <a:gd name="connsiteY3" fmla="*/ 141831 h 438581"/>
                <a:gd name="connsiteX4" fmla="*/ 541385 w 545331"/>
                <a:gd name="connsiteY4" fmla="*/ 228699 h 438581"/>
                <a:gd name="connsiteX5" fmla="*/ 543264 w 545331"/>
                <a:gd name="connsiteY5" fmla="*/ 241630 h 438581"/>
                <a:gd name="connsiteX6" fmla="*/ 409094 w 545331"/>
                <a:gd name="connsiteY6" fmla="*/ 397406 h 438581"/>
                <a:gd name="connsiteX7" fmla="*/ 301780 w 545331"/>
                <a:gd name="connsiteY7" fmla="*/ 433877 h 438581"/>
                <a:gd name="connsiteX8" fmla="*/ 85218 w 545331"/>
                <a:gd name="connsiteY8" fmla="*/ 432385 h 438581"/>
                <a:gd name="connsiteX9" fmla="*/ 68309 w 545331"/>
                <a:gd name="connsiteY9" fmla="*/ 420449 h 438581"/>
                <a:gd name="connsiteX10" fmla="*/ 64441 w 545331"/>
                <a:gd name="connsiteY10" fmla="*/ 352259 h 438581"/>
                <a:gd name="connsiteX11" fmla="*/ 62009 w 545331"/>
                <a:gd name="connsiteY11" fmla="*/ 291474 h 438581"/>
                <a:gd name="connsiteX12" fmla="*/ 13381 w 545331"/>
                <a:gd name="connsiteY12" fmla="*/ 219636 h 438581"/>
                <a:gd name="connsiteX13" fmla="*/ 8 w 545331"/>
                <a:gd name="connsiteY13" fmla="*/ 213668 h 438581"/>
                <a:gd name="connsiteX14" fmla="*/ 14818 w 545331"/>
                <a:gd name="connsiteY14" fmla="*/ 195764 h 438581"/>
                <a:gd name="connsiteX15" fmla="*/ 194632 w 545331"/>
                <a:gd name="connsiteY15" fmla="*/ 11806 h 438581"/>
                <a:gd name="connsiteX16" fmla="*/ 214360 w 545331"/>
                <a:gd name="connsiteY16" fmla="*/ 643 h 43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5331" h="438581">
                  <a:moveTo>
                    <a:pt x="214360" y="643"/>
                  </a:moveTo>
                  <a:cubicBezTo>
                    <a:pt x="242266" y="25068"/>
                    <a:pt x="271222" y="48443"/>
                    <a:pt x="297746" y="74249"/>
                  </a:cubicBezTo>
                  <a:cubicBezTo>
                    <a:pt x="317640" y="93590"/>
                    <a:pt x="338472" y="107570"/>
                    <a:pt x="367152" y="108399"/>
                  </a:cubicBezTo>
                  <a:cubicBezTo>
                    <a:pt x="397434" y="109283"/>
                    <a:pt x="422301" y="124756"/>
                    <a:pt x="445731" y="141831"/>
                  </a:cubicBezTo>
                  <a:cubicBezTo>
                    <a:pt x="480710" y="167251"/>
                    <a:pt x="510164" y="199025"/>
                    <a:pt x="541385" y="228699"/>
                  </a:cubicBezTo>
                  <a:cubicBezTo>
                    <a:pt x="545474" y="232622"/>
                    <a:pt x="546856" y="235385"/>
                    <a:pt x="543264" y="241630"/>
                  </a:cubicBezTo>
                  <a:cubicBezTo>
                    <a:pt x="508285" y="302028"/>
                    <a:pt x="468498" y="358172"/>
                    <a:pt x="409094" y="397406"/>
                  </a:cubicBezTo>
                  <a:cubicBezTo>
                    <a:pt x="376546" y="418902"/>
                    <a:pt x="339799" y="429954"/>
                    <a:pt x="301780" y="433877"/>
                  </a:cubicBezTo>
                  <a:cubicBezTo>
                    <a:pt x="229722" y="441337"/>
                    <a:pt x="157387" y="439238"/>
                    <a:pt x="85218" y="432385"/>
                  </a:cubicBezTo>
                  <a:cubicBezTo>
                    <a:pt x="76487" y="431556"/>
                    <a:pt x="72564" y="427965"/>
                    <a:pt x="68309" y="420449"/>
                  </a:cubicBezTo>
                  <a:cubicBezTo>
                    <a:pt x="55654" y="397959"/>
                    <a:pt x="52394" y="373755"/>
                    <a:pt x="64441" y="352259"/>
                  </a:cubicBezTo>
                  <a:cubicBezTo>
                    <a:pt x="77040" y="329769"/>
                    <a:pt x="71017" y="310925"/>
                    <a:pt x="62009" y="291474"/>
                  </a:cubicBezTo>
                  <a:cubicBezTo>
                    <a:pt x="49742" y="265005"/>
                    <a:pt x="31451" y="242348"/>
                    <a:pt x="13381" y="219636"/>
                  </a:cubicBezTo>
                  <a:cubicBezTo>
                    <a:pt x="9844" y="215160"/>
                    <a:pt x="5921" y="212453"/>
                    <a:pt x="8" y="213668"/>
                  </a:cubicBezTo>
                  <a:cubicBezTo>
                    <a:pt x="-323" y="203446"/>
                    <a:pt x="9513" y="201069"/>
                    <a:pt x="14818" y="195764"/>
                  </a:cubicBezTo>
                  <a:cubicBezTo>
                    <a:pt x="75548" y="135200"/>
                    <a:pt x="132465" y="70933"/>
                    <a:pt x="194632" y="11806"/>
                  </a:cubicBezTo>
                  <a:cubicBezTo>
                    <a:pt x="200103" y="6667"/>
                    <a:pt x="203916" y="-2507"/>
                    <a:pt x="214360" y="643"/>
                  </a:cubicBezTo>
                  <a:close/>
                </a:path>
              </a:pathLst>
            </a:custGeom>
            <a:solidFill>
              <a:srgbClr val="FAC0A4"/>
            </a:solidFill>
            <a:ln w="5517" cap="flat">
              <a:noFill/>
              <a:prstDash val="solid"/>
              <a:miter/>
            </a:ln>
          </p:spPr>
          <p:txBody>
            <a:bodyPr rtlCol="0" anchor="ctr"/>
            <a:lstStyle/>
            <a:p>
              <a:endParaRPr lang="en-US"/>
            </a:p>
          </p:txBody>
        </p:sp>
        <p:sp>
          <p:nvSpPr>
            <p:cNvPr id="11" name="Freeform: Shape 436">
              <a:extLst>
                <a:ext uri="{FF2B5EF4-FFF2-40B4-BE49-F238E27FC236}">
                  <a16:creationId xmlns:a16="http://schemas.microsoft.com/office/drawing/2014/main" id="{166F643F-9384-AFCF-486B-F0F3F9075B07}"/>
                </a:ext>
              </a:extLst>
            </p:cNvPr>
            <p:cNvSpPr/>
            <p:nvPr/>
          </p:nvSpPr>
          <p:spPr>
            <a:xfrm>
              <a:off x="1643405" y="3363942"/>
              <a:ext cx="148696" cy="130266"/>
            </a:xfrm>
            <a:custGeom>
              <a:avLst/>
              <a:gdLst>
                <a:gd name="connsiteX0" fmla="*/ 355732 w 359027"/>
                <a:gd name="connsiteY0" fmla="*/ 70772 h 314527"/>
                <a:gd name="connsiteX1" fmla="*/ 241566 w 359027"/>
                <a:gd name="connsiteY1" fmla="*/ 183556 h 314527"/>
                <a:gd name="connsiteX2" fmla="*/ 141436 w 359027"/>
                <a:gd name="connsiteY2" fmla="*/ 283852 h 314527"/>
                <a:gd name="connsiteX3" fmla="*/ 66946 w 359027"/>
                <a:gd name="connsiteY3" fmla="*/ 289267 h 314527"/>
                <a:gd name="connsiteX4" fmla="*/ 5111 w 359027"/>
                <a:gd name="connsiteY4" fmla="*/ 237987 h 314527"/>
                <a:gd name="connsiteX5" fmla="*/ 4061 w 359027"/>
                <a:gd name="connsiteY5" fmla="*/ 225443 h 314527"/>
                <a:gd name="connsiteX6" fmla="*/ 265272 w 359027"/>
                <a:gd name="connsiteY6" fmla="*/ 3797 h 314527"/>
                <a:gd name="connsiteX7" fmla="*/ 281353 w 359027"/>
                <a:gd name="connsiteY7" fmla="*/ 3466 h 314527"/>
                <a:gd name="connsiteX8" fmla="*/ 349156 w 359027"/>
                <a:gd name="connsiteY8" fmla="*/ 49497 h 314527"/>
                <a:gd name="connsiteX9" fmla="*/ 355732 w 359027"/>
                <a:gd name="connsiteY9" fmla="*/ 70772 h 3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027" h="314527">
                  <a:moveTo>
                    <a:pt x="355732" y="70772"/>
                  </a:moveTo>
                  <a:cubicBezTo>
                    <a:pt x="315448" y="106082"/>
                    <a:pt x="278479" y="144874"/>
                    <a:pt x="241566" y="183556"/>
                  </a:cubicBezTo>
                  <a:cubicBezTo>
                    <a:pt x="208908" y="217762"/>
                    <a:pt x="176802" y="252354"/>
                    <a:pt x="141436" y="283852"/>
                  </a:cubicBezTo>
                  <a:cubicBezTo>
                    <a:pt x="106457" y="323915"/>
                    <a:pt x="106622" y="323694"/>
                    <a:pt x="66946" y="289267"/>
                  </a:cubicBezTo>
                  <a:cubicBezTo>
                    <a:pt x="46721" y="271750"/>
                    <a:pt x="25833" y="254951"/>
                    <a:pt x="5111" y="237987"/>
                  </a:cubicBezTo>
                  <a:cubicBezTo>
                    <a:pt x="193" y="233953"/>
                    <a:pt x="-2902" y="231356"/>
                    <a:pt x="4061" y="225443"/>
                  </a:cubicBezTo>
                  <a:cubicBezTo>
                    <a:pt x="91316" y="151837"/>
                    <a:pt x="178460" y="77955"/>
                    <a:pt x="265272" y="3797"/>
                  </a:cubicBezTo>
                  <a:cubicBezTo>
                    <a:pt x="271738" y="-1729"/>
                    <a:pt x="275440" y="-679"/>
                    <a:pt x="281353" y="3466"/>
                  </a:cubicBezTo>
                  <a:cubicBezTo>
                    <a:pt x="303733" y="19104"/>
                    <a:pt x="326113" y="34798"/>
                    <a:pt x="349156" y="49497"/>
                  </a:cubicBezTo>
                  <a:cubicBezTo>
                    <a:pt x="358385" y="55410"/>
                    <a:pt x="362363" y="60936"/>
                    <a:pt x="355732" y="70772"/>
                  </a:cubicBezTo>
                  <a:close/>
                </a:path>
              </a:pathLst>
            </a:custGeom>
            <a:solidFill>
              <a:srgbClr val="FFFEFE"/>
            </a:solidFill>
            <a:ln w="5517" cap="flat">
              <a:noFill/>
              <a:prstDash val="solid"/>
              <a:miter/>
            </a:ln>
          </p:spPr>
          <p:txBody>
            <a:bodyPr rtlCol="0" anchor="ctr"/>
            <a:lstStyle/>
            <a:p>
              <a:endParaRPr lang="en-US"/>
            </a:p>
          </p:txBody>
        </p:sp>
        <p:sp>
          <p:nvSpPr>
            <p:cNvPr id="12" name="Freeform: Shape 437">
              <a:extLst>
                <a:ext uri="{FF2B5EF4-FFF2-40B4-BE49-F238E27FC236}">
                  <a16:creationId xmlns:a16="http://schemas.microsoft.com/office/drawing/2014/main" id="{B1050779-2076-F83B-4411-FEE66D39BA44}"/>
                </a:ext>
              </a:extLst>
            </p:cNvPr>
            <p:cNvSpPr/>
            <p:nvPr/>
          </p:nvSpPr>
          <p:spPr>
            <a:xfrm>
              <a:off x="2378917" y="2748396"/>
              <a:ext cx="33676" cy="141195"/>
            </a:xfrm>
            <a:custGeom>
              <a:avLst/>
              <a:gdLst>
                <a:gd name="connsiteX0" fmla="*/ 61172 w 81312"/>
                <a:gd name="connsiteY0" fmla="*/ 230785 h 340916"/>
                <a:gd name="connsiteX1" fmla="*/ 78247 w 81312"/>
                <a:gd name="connsiteY1" fmla="*/ 312513 h 340916"/>
                <a:gd name="connsiteX2" fmla="*/ 69185 w 81312"/>
                <a:gd name="connsiteY2" fmla="*/ 340917 h 340916"/>
                <a:gd name="connsiteX3" fmla="*/ 56917 w 81312"/>
                <a:gd name="connsiteY3" fmla="*/ 293062 h 340916"/>
                <a:gd name="connsiteX4" fmla="*/ 23098 w 81312"/>
                <a:gd name="connsiteY4" fmla="*/ 126842 h 340916"/>
                <a:gd name="connsiteX5" fmla="*/ 2652 w 81312"/>
                <a:gd name="connsiteY5" fmla="*/ 21628 h 340916"/>
                <a:gd name="connsiteX6" fmla="*/ 0 w 81312"/>
                <a:gd name="connsiteY6" fmla="*/ 3724 h 340916"/>
                <a:gd name="connsiteX7" fmla="*/ 15694 w 81312"/>
                <a:gd name="connsiteY7" fmla="*/ 12399 h 340916"/>
                <a:gd name="connsiteX8" fmla="*/ 32327 w 81312"/>
                <a:gd name="connsiteY8" fmla="*/ 80203 h 340916"/>
                <a:gd name="connsiteX9" fmla="*/ 58243 w 81312"/>
                <a:gd name="connsiteY9" fmla="*/ 197961 h 340916"/>
                <a:gd name="connsiteX10" fmla="*/ 61172 w 81312"/>
                <a:gd name="connsiteY10" fmla="*/ 230785 h 34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12" h="340916">
                  <a:moveTo>
                    <a:pt x="61172" y="230785"/>
                  </a:moveTo>
                  <a:cubicBezTo>
                    <a:pt x="64653" y="258470"/>
                    <a:pt x="72003" y="285381"/>
                    <a:pt x="78247" y="312513"/>
                  </a:cubicBezTo>
                  <a:cubicBezTo>
                    <a:pt x="80568" y="322571"/>
                    <a:pt x="87034" y="336275"/>
                    <a:pt x="69185" y="340917"/>
                  </a:cubicBezTo>
                  <a:cubicBezTo>
                    <a:pt x="58188" y="326826"/>
                    <a:pt x="60620" y="308977"/>
                    <a:pt x="56917" y="293062"/>
                  </a:cubicBezTo>
                  <a:cubicBezTo>
                    <a:pt x="44097" y="238024"/>
                    <a:pt x="34095" y="182322"/>
                    <a:pt x="23098" y="126842"/>
                  </a:cubicBezTo>
                  <a:cubicBezTo>
                    <a:pt x="16191" y="91807"/>
                    <a:pt x="9505" y="56717"/>
                    <a:pt x="2652" y="21628"/>
                  </a:cubicBezTo>
                  <a:cubicBezTo>
                    <a:pt x="4918" y="15217"/>
                    <a:pt x="1492" y="9581"/>
                    <a:pt x="0" y="3724"/>
                  </a:cubicBezTo>
                  <a:cubicBezTo>
                    <a:pt x="12212" y="-6278"/>
                    <a:pt x="14036" y="6376"/>
                    <a:pt x="15694" y="12399"/>
                  </a:cubicBezTo>
                  <a:cubicBezTo>
                    <a:pt x="21938" y="34779"/>
                    <a:pt x="27188" y="57491"/>
                    <a:pt x="32327" y="80203"/>
                  </a:cubicBezTo>
                  <a:cubicBezTo>
                    <a:pt x="41224" y="119382"/>
                    <a:pt x="48131" y="159058"/>
                    <a:pt x="58243" y="197961"/>
                  </a:cubicBezTo>
                  <a:cubicBezTo>
                    <a:pt x="61117" y="208902"/>
                    <a:pt x="59514" y="219899"/>
                    <a:pt x="61172" y="230785"/>
                  </a:cubicBezTo>
                  <a:close/>
                </a:path>
              </a:pathLst>
            </a:custGeom>
            <a:solidFill>
              <a:srgbClr val="F4F1EE"/>
            </a:solidFill>
            <a:ln w="5517" cap="flat">
              <a:noFill/>
              <a:prstDash val="solid"/>
              <a:miter/>
            </a:ln>
          </p:spPr>
          <p:txBody>
            <a:bodyPr rtlCol="0" anchor="ctr"/>
            <a:lstStyle/>
            <a:p>
              <a:endParaRPr lang="en-US"/>
            </a:p>
          </p:txBody>
        </p:sp>
        <p:sp>
          <p:nvSpPr>
            <p:cNvPr id="13" name="Freeform: Shape 438">
              <a:extLst>
                <a:ext uri="{FF2B5EF4-FFF2-40B4-BE49-F238E27FC236}">
                  <a16:creationId xmlns:a16="http://schemas.microsoft.com/office/drawing/2014/main" id="{0737942B-FDAD-2F19-91E8-4B37AADC2915}"/>
                </a:ext>
              </a:extLst>
            </p:cNvPr>
            <p:cNvSpPr/>
            <p:nvPr/>
          </p:nvSpPr>
          <p:spPr>
            <a:xfrm>
              <a:off x="1960233" y="2380711"/>
              <a:ext cx="26502" cy="54374"/>
            </a:xfrm>
            <a:custGeom>
              <a:avLst/>
              <a:gdLst>
                <a:gd name="connsiteX0" fmla="*/ 56365 w 63990"/>
                <a:gd name="connsiteY0" fmla="*/ 127483 h 131287"/>
                <a:gd name="connsiteX1" fmla="*/ 29509 w 63990"/>
                <a:gd name="connsiteY1" fmla="*/ 90294 h 131287"/>
                <a:gd name="connsiteX2" fmla="*/ 0 w 63990"/>
                <a:gd name="connsiteY2" fmla="*/ 0 h 131287"/>
                <a:gd name="connsiteX3" fmla="*/ 44815 w 63990"/>
                <a:gd name="connsiteY3" fmla="*/ 85597 h 131287"/>
                <a:gd name="connsiteX4" fmla="*/ 63990 w 63990"/>
                <a:gd name="connsiteY4" fmla="*/ 127263 h 131287"/>
                <a:gd name="connsiteX5" fmla="*/ 56365 w 63990"/>
                <a:gd name="connsiteY5" fmla="*/ 127483 h 13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90" h="131287">
                  <a:moveTo>
                    <a:pt x="56365" y="127483"/>
                  </a:moveTo>
                  <a:cubicBezTo>
                    <a:pt x="47413" y="115105"/>
                    <a:pt x="38516" y="102672"/>
                    <a:pt x="29509" y="90294"/>
                  </a:cubicBezTo>
                  <a:cubicBezTo>
                    <a:pt x="9947" y="63382"/>
                    <a:pt x="5471" y="31498"/>
                    <a:pt x="0" y="0"/>
                  </a:cubicBezTo>
                  <a:cubicBezTo>
                    <a:pt x="17628" y="27132"/>
                    <a:pt x="29509" y="57249"/>
                    <a:pt x="44815" y="85597"/>
                  </a:cubicBezTo>
                  <a:cubicBezTo>
                    <a:pt x="52054" y="99025"/>
                    <a:pt x="57691" y="113337"/>
                    <a:pt x="63990" y="127263"/>
                  </a:cubicBezTo>
                  <a:cubicBezTo>
                    <a:pt x="61670" y="134888"/>
                    <a:pt x="58962" y="129749"/>
                    <a:pt x="56365" y="127483"/>
                  </a:cubicBezTo>
                  <a:close/>
                </a:path>
              </a:pathLst>
            </a:custGeom>
            <a:solidFill>
              <a:srgbClr val="ECDEDB"/>
            </a:solidFill>
            <a:ln w="5517" cap="flat">
              <a:noFill/>
              <a:prstDash val="solid"/>
              <a:miter/>
            </a:ln>
          </p:spPr>
          <p:txBody>
            <a:bodyPr rtlCol="0" anchor="ctr"/>
            <a:lstStyle/>
            <a:p>
              <a:endParaRPr lang="en-US"/>
            </a:p>
          </p:txBody>
        </p:sp>
        <p:sp>
          <p:nvSpPr>
            <p:cNvPr id="14" name="Freeform: Shape 439">
              <a:extLst>
                <a:ext uri="{FF2B5EF4-FFF2-40B4-BE49-F238E27FC236}">
                  <a16:creationId xmlns:a16="http://schemas.microsoft.com/office/drawing/2014/main" id="{D0D81450-C8D9-AA08-FEAF-DE206F4A79E2}"/>
                </a:ext>
              </a:extLst>
            </p:cNvPr>
            <p:cNvSpPr/>
            <p:nvPr/>
          </p:nvSpPr>
          <p:spPr>
            <a:xfrm>
              <a:off x="1983577" y="2433419"/>
              <a:ext cx="7964" cy="8765"/>
            </a:xfrm>
            <a:custGeom>
              <a:avLst/>
              <a:gdLst>
                <a:gd name="connsiteX0" fmla="*/ 0 w 19230"/>
                <a:gd name="connsiteY0" fmla="*/ 221 h 21164"/>
                <a:gd name="connsiteX1" fmla="*/ 7626 w 19230"/>
                <a:gd name="connsiteY1" fmla="*/ 0 h 21164"/>
                <a:gd name="connsiteX2" fmla="*/ 19230 w 19230"/>
                <a:gd name="connsiteY2" fmla="*/ 21164 h 21164"/>
                <a:gd name="connsiteX3" fmla="*/ 0 w 19230"/>
                <a:gd name="connsiteY3" fmla="*/ 221 h 21164"/>
              </a:gdLst>
              <a:ahLst/>
              <a:cxnLst>
                <a:cxn ang="0">
                  <a:pos x="connsiteX0" y="connsiteY0"/>
                </a:cxn>
                <a:cxn ang="0">
                  <a:pos x="connsiteX1" y="connsiteY1"/>
                </a:cxn>
                <a:cxn ang="0">
                  <a:pos x="connsiteX2" y="connsiteY2"/>
                </a:cxn>
                <a:cxn ang="0">
                  <a:pos x="connsiteX3" y="connsiteY3"/>
                </a:cxn>
              </a:cxnLst>
              <a:rect l="l" t="t" r="r" b="b"/>
              <a:pathLst>
                <a:path w="19230" h="21164">
                  <a:moveTo>
                    <a:pt x="0" y="221"/>
                  </a:moveTo>
                  <a:cubicBezTo>
                    <a:pt x="2542" y="110"/>
                    <a:pt x="5084" y="55"/>
                    <a:pt x="7626" y="0"/>
                  </a:cubicBezTo>
                  <a:cubicBezTo>
                    <a:pt x="15196" y="5028"/>
                    <a:pt x="15859" y="13815"/>
                    <a:pt x="19230" y="21164"/>
                  </a:cubicBezTo>
                  <a:cubicBezTo>
                    <a:pt x="5526" y="20833"/>
                    <a:pt x="6852" y="6742"/>
                    <a:pt x="0" y="221"/>
                  </a:cubicBezTo>
                  <a:close/>
                </a:path>
              </a:pathLst>
            </a:custGeom>
            <a:solidFill>
              <a:srgbClr val="CD8580"/>
            </a:solidFill>
            <a:ln w="5517" cap="flat">
              <a:noFill/>
              <a:prstDash val="solid"/>
              <a:miter/>
            </a:ln>
          </p:spPr>
          <p:txBody>
            <a:bodyPr rtlCol="0" anchor="ctr"/>
            <a:lstStyle/>
            <a:p>
              <a:endParaRPr lang="en-US"/>
            </a:p>
          </p:txBody>
        </p:sp>
        <p:sp>
          <p:nvSpPr>
            <p:cNvPr id="15" name="Freeform: Shape 440">
              <a:extLst>
                <a:ext uri="{FF2B5EF4-FFF2-40B4-BE49-F238E27FC236}">
                  <a16:creationId xmlns:a16="http://schemas.microsoft.com/office/drawing/2014/main" id="{7085FAA4-702C-C409-2881-020EB33939E1}"/>
                </a:ext>
              </a:extLst>
            </p:cNvPr>
            <p:cNvSpPr/>
            <p:nvPr/>
          </p:nvSpPr>
          <p:spPr>
            <a:xfrm>
              <a:off x="2378935" y="2611882"/>
              <a:ext cx="255796" cy="234055"/>
            </a:xfrm>
            <a:custGeom>
              <a:avLst/>
              <a:gdLst>
                <a:gd name="connsiteX0" fmla="*/ 476458 w 617622"/>
                <a:gd name="connsiteY0" fmla="*/ 431809 h 565128"/>
                <a:gd name="connsiteX1" fmla="*/ 392409 w 617622"/>
                <a:gd name="connsiteY1" fmla="*/ 494032 h 565128"/>
                <a:gd name="connsiteX2" fmla="*/ 297252 w 617622"/>
                <a:gd name="connsiteY2" fmla="*/ 543047 h 565128"/>
                <a:gd name="connsiteX3" fmla="*/ 143133 w 617622"/>
                <a:gd name="connsiteY3" fmla="*/ 562056 h 565128"/>
                <a:gd name="connsiteX4" fmla="*/ 77595 w 617622"/>
                <a:gd name="connsiteY4" fmla="*/ 554264 h 565128"/>
                <a:gd name="connsiteX5" fmla="*/ 61128 w 617622"/>
                <a:gd name="connsiteY5" fmla="*/ 560453 h 565128"/>
                <a:gd name="connsiteX6" fmla="*/ 49855 w 617622"/>
                <a:gd name="connsiteY6" fmla="*/ 516135 h 565128"/>
                <a:gd name="connsiteX7" fmla="*/ 26480 w 617622"/>
                <a:gd name="connsiteY7" fmla="*/ 404677 h 565128"/>
                <a:gd name="connsiteX8" fmla="*/ 12334 w 617622"/>
                <a:gd name="connsiteY8" fmla="*/ 346820 h 565128"/>
                <a:gd name="connsiteX9" fmla="*/ 11 w 617622"/>
                <a:gd name="connsiteY9" fmla="*/ 333337 h 565128"/>
                <a:gd name="connsiteX10" fmla="*/ 17086 w 617622"/>
                <a:gd name="connsiteY10" fmla="*/ 259566 h 565128"/>
                <a:gd name="connsiteX11" fmla="*/ 72843 w 617622"/>
                <a:gd name="connsiteY11" fmla="*/ 147334 h 565128"/>
                <a:gd name="connsiteX12" fmla="*/ 108099 w 617622"/>
                <a:gd name="connsiteY12" fmla="*/ 40407 h 565128"/>
                <a:gd name="connsiteX13" fmla="*/ 152804 w 617622"/>
                <a:gd name="connsiteY13" fmla="*/ 12 h 565128"/>
                <a:gd name="connsiteX14" fmla="*/ 176841 w 617622"/>
                <a:gd name="connsiteY14" fmla="*/ 34660 h 565128"/>
                <a:gd name="connsiteX15" fmla="*/ 155843 w 617622"/>
                <a:gd name="connsiteY15" fmla="*/ 163470 h 565128"/>
                <a:gd name="connsiteX16" fmla="*/ 163137 w 617622"/>
                <a:gd name="connsiteY16" fmla="*/ 207567 h 565128"/>
                <a:gd name="connsiteX17" fmla="*/ 215081 w 617622"/>
                <a:gd name="connsiteY17" fmla="*/ 223923 h 565128"/>
                <a:gd name="connsiteX18" fmla="*/ 281061 w 617622"/>
                <a:gd name="connsiteY18" fmla="*/ 198283 h 565128"/>
                <a:gd name="connsiteX19" fmla="*/ 385280 w 617622"/>
                <a:gd name="connsiteY19" fmla="*/ 134679 h 565128"/>
                <a:gd name="connsiteX20" fmla="*/ 415728 w 617622"/>
                <a:gd name="connsiteY20" fmla="*/ 134956 h 565128"/>
                <a:gd name="connsiteX21" fmla="*/ 416115 w 617622"/>
                <a:gd name="connsiteY21" fmla="*/ 164022 h 565128"/>
                <a:gd name="connsiteX22" fmla="*/ 365166 w 617622"/>
                <a:gd name="connsiteY22" fmla="*/ 213811 h 565128"/>
                <a:gd name="connsiteX23" fmla="*/ 304988 w 617622"/>
                <a:gd name="connsiteY23" fmla="*/ 274099 h 565128"/>
                <a:gd name="connsiteX24" fmla="*/ 300125 w 617622"/>
                <a:gd name="connsiteY24" fmla="*/ 286477 h 565128"/>
                <a:gd name="connsiteX25" fmla="*/ 358645 w 617622"/>
                <a:gd name="connsiteY25" fmla="*/ 252935 h 565128"/>
                <a:gd name="connsiteX26" fmla="*/ 531110 w 617622"/>
                <a:gd name="connsiteY26" fmla="*/ 134016 h 565128"/>
                <a:gd name="connsiteX27" fmla="*/ 571118 w 617622"/>
                <a:gd name="connsiteY27" fmla="*/ 128601 h 565128"/>
                <a:gd name="connsiteX28" fmla="*/ 579075 w 617622"/>
                <a:gd name="connsiteY28" fmla="*/ 171095 h 565128"/>
                <a:gd name="connsiteX29" fmla="*/ 495136 w 617622"/>
                <a:gd name="connsiteY29" fmla="*/ 252161 h 565128"/>
                <a:gd name="connsiteX30" fmla="*/ 377433 w 617622"/>
                <a:gd name="connsiteY30" fmla="*/ 350965 h 565128"/>
                <a:gd name="connsiteX31" fmla="*/ 368316 w 617622"/>
                <a:gd name="connsiteY31" fmla="*/ 367487 h 565128"/>
                <a:gd name="connsiteX32" fmla="*/ 460599 w 617622"/>
                <a:gd name="connsiteY32" fmla="*/ 312615 h 565128"/>
                <a:gd name="connsiteX33" fmla="*/ 537409 w 617622"/>
                <a:gd name="connsiteY33" fmla="*/ 241496 h 565128"/>
                <a:gd name="connsiteX34" fmla="*/ 594769 w 617622"/>
                <a:gd name="connsiteY34" fmla="*/ 217845 h 565128"/>
                <a:gd name="connsiteX35" fmla="*/ 615436 w 617622"/>
                <a:gd name="connsiteY35" fmla="*/ 249122 h 565128"/>
                <a:gd name="connsiteX36" fmla="*/ 600847 w 617622"/>
                <a:gd name="connsiteY36" fmla="*/ 270783 h 565128"/>
                <a:gd name="connsiteX37" fmla="*/ 513095 w 617622"/>
                <a:gd name="connsiteY37" fmla="*/ 347207 h 565128"/>
                <a:gd name="connsiteX38" fmla="*/ 522158 w 617622"/>
                <a:gd name="connsiteY38" fmla="*/ 348423 h 565128"/>
                <a:gd name="connsiteX39" fmla="*/ 536691 w 617622"/>
                <a:gd name="connsiteY39" fmla="*/ 345770 h 565128"/>
                <a:gd name="connsiteX40" fmla="*/ 539233 w 617622"/>
                <a:gd name="connsiteY40" fmla="*/ 361961 h 565128"/>
                <a:gd name="connsiteX41" fmla="*/ 517958 w 617622"/>
                <a:gd name="connsiteY41" fmla="*/ 394730 h 565128"/>
                <a:gd name="connsiteX42" fmla="*/ 476458 w 617622"/>
                <a:gd name="connsiteY42" fmla="*/ 431809 h 56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17622" h="565128">
                  <a:moveTo>
                    <a:pt x="476458" y="431809"/>
                  </a:moveTo>
                  <a:cubicBezTo>
                    <a:pt x="447557" y="451371"/>
                    <a:pt x="418988" y="471375"/>
                    <a:pt x="392409" y="494032"/>
                  </a:cubicBezTo>
                  <a:cubicBezTo>
                    <a:pt x="359750" y="508565"/>
                    <a:pt x="330905" y="530171"/>
                    <a:pt x="297252" y="543047"/>
                  </a:cubicBezTo>
                  <a:cubicBezTo>
                    <a:pt x="247242" y="562111"/>
                    <a:pt x="196348" y="570013"/>
                    <a:pt x="143133" y="562056"/>
                  </a:cubicBezTo>
                  <a:cubicBezTo>
                    <a:pt x="121361" y="558796"/>
                    <a:pt x="99478" y="556530"/>
                    <a:pt x="77595" y="554264"/>
                  </a:cubicBezTo>
                  <a:cubicBezTo>
                    <a:pt x="71462" y="553657"/>
                    <a:pt x="64389" y="552551"/>
                    <a:pt x="61128" y="560453"/>
                  </a:cubicBezTo>
                  <a:cubicBezTo>
                    <a:pt x="51679" y="547246"/>
                    <a:pt x="53723" y="530834"/>
                    <a:pt x="49855" y="516135"/>
                  </a:cubicBezTo>
                  <a:cubicBezTo>
                    <a:pt x="40185" y="479498"/>
                    <a:pt x="35488" y="441535"/>
                    <a:pt x="26480" y="404677"/>
                  </a:cubicBezTo>
                  <a:cubicBezTo>
                    <a:pt x="21783" y="385392"/>
                    <a:pt x="16920" y="366161"/>
                    <a:pt x="12334" y="346820"/>
                  </a:cubicBezTo>
                  <a:cubicBezTo>
                    <a:pt x="11118" y="341736"/>
                    <a:pt x="13384" y="329027"/>
                    <a:pt x="11" y="333337"/>
                  </a:cubicBezTo>
                  <a:cubicBezTo>
                    <a:pt x="-376" y="307310"/>
                    <a:pt x="9405" y="283769"/>
                    <a:pt x="17086" y="259566"/>
                  </a:cubicBezTo>
                  <a:cubicBezTo>
                    <a:pt x="29851" y="219171"/>
                    <a:pt x="52508" y="183805"/>
                    <a:pt x="72843" y="147334"/>
                  </a:cubicBezTo>
                  <a:cubicBezTo>
                    <a:pt x="91521" y="113736"/>
                    <a:pt x="101246" y="77541"/>
                    <a:pt x="108099" y="40407"/>
                  </a:cubicBezTo>
                  <a:cubicBezTo>
                    <a:pt x="112519" y="16369"/>
                    <a:pt x="128545" y="730"/>
                    <a:pt x="152804" y="12"/>
                  </a:cubicBezTo>
                  <a:cubicBezTo>
                    <a:pt x="169437" y="-485"/>
                    <a:pt x="180047" y="14490"/>
                    <a:pt x="176841" y="34660"/>
                  </a:cubicBezTo>
                  <a:cubicBezTo>
                    <a:pt x="170045" y="77652"/>
                    <a:pt x="163413" y="120644"/>
                    <a:pt x="155843" y="163470"/>
                  </a:cubicBezTo>
                  <a:cubicBezTo>
                    <a:pt x="153025" y="179439"/>
                    <a:pt x="157224" y="193697"/>
                    <a:pt x="163137" y="207567"/>
                  </a:cubicBezTo>
                  <a:cubicBezTo>
                    <a:pt x="168497" y="220111"/>
                    <a:pt x="195022" y="227128"/>
                    <a:pt x="215081" y="223923"/>
                  </a:cubicBezTo>
                  <a:cubicBezTo>
                    <a:pt x="239008" y="220111"/>
                    <a:pt x="260560" y="210385"/>
                    <a:pt x="281061" y="198283"/>
                  </a:cubicBezTo>
                  <a:cubicBezTo>
                    <a:pt x="316095" y="177561"/>
                    <a:pt x="350632" y="156065"/>
                    <a:pt x="385280" y="134679"/>
                  </a:cubicBezTo>
                  <a:cubicBezTo>
                    <a:pt x="395724" y="128214"/>
                    <a:pt x="406279" y="126004"/>
                    <a:pt x="415728" y="134956"/>
                  </a:cubicBezTo>
                  <a:cubicBezTo>
                    <a:pt x="425012" y="143797"/>
                    <a:pt x="421309" y="154517"/>
                    <a:pt x="416115" y="164022"/>
                  </a:cubicBezTo>
                  <a:cubicBezTo>
                    <a:pt x="404234" y="185739"/>
                    <a:pt x="383180" y="198228"/>
                    <a:pt x="365166" y="213811"/>
                  </a:cubicBezTo>
                  <a:cubicBezTo>
                    <a:pt x="343614" y="232433"/>
                    <a:pt x="319356" y="248293"/>
                    <a:pt x="304988" y="274099"/>
                  </a:cubicBezTo>
                  <a:cubicBezTo>
                    <a:pt x="303330" y="277028"/>
                    <a:pt x="302446" y="280399"/>
                    <a:pt x="300125" y="286477"/>
                  </a:cubicBezTo>
                  <a:cubicBezTo>
                    <a:pt x="323279" y="278022"/>
                    <a:pt x="340575" y="264429"/>
                    <a:pt x="358645" y="252935"/>
                  </a:cubicBezTo>
                  <a:cubicBezTo>
                    <a:pt x="417607" y="215469"/>
                    <a:pt x="476071" y="177229"/>
                    <a:pt x="531110" y="134016"/>
                  </a:cubicBezTo>
                  <a:cubicBezTo>
                    <a:pt x="543433" y="124346"/>
                    <a:pt x="557579" y="124512"/>
                    <a:pt x="571118" y="128601"/>
                  </a:cubicBezTo>
                  <a:cubicBezTo>
                    <a:pt x="587530" y="133574"/>
                    <a:pt x="590845" y="153302"/>
                    <a:pt x="579075" y="171095"/>
                  </a:cubicBezTo>
                  <a:cubicBezTo>
                    <a:pt x="557137" y="204306"/>
                    <a:pt x="524921" y="227018"/>
                    <a:pt x="495136" y="252161"/>
                  </a:cubicBezTo>
                  <a:cubicBezTo>
                    <a:pt x="455957" y="285151"/>
                    <a:pt x="416612" y="317975"/>
                    <a:pt x="377433" y="350965"/>
                  </a:cubicBezTo>
                  <a:cubicBezTo>
                    <a:pt x="373012" y="354667"/>
                    <a:pt x="369807" y="359309"/>
                    <a:pt x="368316" y="367487"/>
                  </a:cubicBezTo>
                  <a:cubicBezTo>
                    <a:pt x="403571" y="354059"/>
                    <a:pt x="431477" y="332232"/>
                    <a:pt x="460599" y="312615"/>
                  </a:cubicBezTo>
                  <a:cubicBezTo>
                    <a:pt x="489886" y="292887"/>
                    <a:pt x="513869" y="267468"/>
                    <a:pt x="537409" y="241496"/>
                  </a:cubicBezTo>
                  <a:cubicBezTo>
                    <a:pt x="552716" y="224587"/>
                    <a:pt x="570952" y="215303"/>
                    <a:pt x="594769" y="217845"/>
                  </a:cubicBezTo>
                  <a:cubicBezTo>
                    <a:pt x="613170" y="219834"/>
                    <a:pt x="622067" y="231991"/>
                    <a:pt x="615436" y="249122"/>
                  </a:cubicBezTo>
                  <a:cubicBezTo>
                    <a:pt x="612231" y="257355"/>
                    <a:pt x="606871" y="264207"/>
                    <a:pt x="600847" y="270783"/>
                  </a:cubicBezTo>
                  <a:cubicBezTo>
                    <a:pt x="574489" y="299573"/>
                    <a:pt x="543543" y="323114"/>
                    <a:pt x="513095" y="347207"/>
                  </a:cubicBezTo>
                  <a:cubicBezTo>
                    <a:pt x="516079" y="352457"/>
                    <a:pt x="519395" y="350302"/>
                    <a:pt x="522158" y="348423"/>
                  </a:cubicBezTo>
                  <a:cubicBezTo>
                    <a:pt x="526744" y="345328"/>
                    <a:pt x="531883" y="342455"/>
                    <a:pt x="536691" y="345770"/>
                  </a:cubicBezTo>
                  <a:cubicBezTo>
                    <a:pt x="542383" y="349694"/>
                    <a:pt x="540117" y="356325"/>
                    <a:pt x="539233" y="361961"/>
                  </a:cubicBezTo>
                  <a:cubicBezTo>
                    <a:pt x="537078" y="376053"/>
                    <a:pt x="527960" y="385668"/>
                    <a:pt x="517958" y="394730"/>
                  </a:cubicBezTo>
                  <a:cubicBezTo>
                    <a:pt x="504088" y="406998"/>
                    <a:pt x="490273" y="419376"/>
                    <a:pt x="476458" y="431809"/>
                  </a:cubicBezTo>
                  <a:close/>
                </a:path>
              </a:pathLst>
            </a:custGeom>
            <a:solidFill>
              <a:srgbClr val="F9C0A4"/>
            </a:solidFill>
            <a:ln w="5517" cap="flat">
              <a:noFill/>
              <a:prstDash val="solid"/>
              <a:miter/>
            </a:ln>
          </p:spPr>
          <p:txBody>
            <a:bodyPr rtlCol="0" anchor="ctr"/>
            <a:lstStyle/>
            <a:p>
              <a:endParaRPr lang="en-US"/>
            </a:p>
          </p:txBody>
        </p:sp>
      </p:grpSp>
      <p:sp>
        <p:nvSpPr>
          <p:cNvPr id="16" name="TextBox 15">
            <a:extLst>
              <a:ext uri="{FF2B5EF4-FFF2-40B4-BE49-F238E27FC236}">
                <a16:creationId xmlns:a16="http://schemas.microsoft.com/office/drawing/2014/main" id="{0E99AFD0-D0BB-A85C-1A16-345F3BAC5A0F}"/>
              </a:ext>
            </a:extLst>
          </p:cNvPr>
          <p:cNvSpPr txBox="1"/>
          <p:nvPr/>
        </p:nvSpPr>
        <p:spPr>
          <a:xfrm>
            <a:off x="1778177" y="975169"/>
            <a:ext cx="10520505" cy="4370427"/>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F1F1F"/>
                </a:solidFill>
                <a:effectLst/>
                <a:latin typeface="Google Sans"/>
              </a:rPr>
              <a:t>Automated bank management systems can automate a variety of tasks, such as account opening, customer onboarding, transaction processing, fraud detection, and compliance.</a:t>
            </a:r>
          </a:p>
          <a:p>
            <a:pPr algn="l">
              <a:buFont typeface="Arial" panose="020B0604020202020204" pitchFamily="34" charset="0"/>
              <a:buChar char="•"/>
            </a:pPr>
            <a:r>
              <a:rPr lang="en-US" sz="2000" b="0" i="0" dirty="0">
                <a:solidFill>
                  <a:srgbClr val="1F1F1F"/>
                </a:solidFill>
                <a:effectLst/>
                <a:latin typeface="Google Sans"/>
              </a:rPr>
              <a:t>To be successful, automated bank management systems must be scalable, secure, reliable, and cost-effective.</a:t>
            </a:r>
          </a:p>
          <a:p>
            <a:pPr algn="l">
              <a:buFont typeface="Arial" panose="020B0604020202020204" pitchFamily="34" charset="0"/>
              <a:buChar char="•"/>
            </a:pPr>
            <a:r>
              <a:rPr lang="en-US" sz="2000" b="0" i="0" dirty="0">
                <a:solidFill>
                  <a:srgbClr val="1F1F1F"/>
                </a:solidFill>
                <a:effectLst/>
                <a:latin typeface="Google Sans"/>
              </a:rPr>
              <a:t>Banks can follow best practices such as using a scalable architecture, using secure protocols, implementing redundancy, and using a continuous integration and continuous delivery (CI/CD) pipeline to ensure that their automated bank management systems are successful.</a:t>
            </a:r>
          </a:p>
          <a:p>
            <a:pPr algn="l">
              <a:buFont typeface="Arial" panose="020B0604020202020204" pitchFamily="34" charset="0"/>
              <a:buChar char="•"/>
            </a:pPr>
            <a:r>
              <a:rPr lang="en-US" sz="2000" b="0" i="0" dirty="0">
                <a:solidFill>
                  <a:srgbClr val="1F1F1F"/>
                </a:solidFill>
                <a:effectLst/>
                <a:latin typeface="Google Sans"/>
              </a:rPr>
              <a:t>Automated bank management systems are becoming increasingly important as banks face growing competition and regulatory requirements.</a:t>
            </a:r>
          </a:p>
          <a:p>
            <a:pPr algn="l">
              <a:buFont typeface="Arial" panose="020B0604020202020204" pitchFamily="34" charset="0"/>
              <a:buChar char="•"/>
            </a:pPr>
            <a:r>
              <a:rPr lang="en-US" sz="2000" b="0" i="0" dirty="0">
                <a:solidFill>
                  <a:srgbClr val="1F1F1F"/>
                </a:solidFill>
                <a:effectLst/>
                <a:latin typeface="Google Sans"/>
              </a:rPr>
              <a:t>The development and deployment of these systems can be complex and challenging, but the potential benefits are significant.</a:t>
            </a:r>
          </a:p>
          <a:p>
            <a:pPr algn="l">
              <a:buFont typeface="Arial" panose="020B0604020202020204" pitchFamily="34" charset="0"/>
              <a:buChar char="•"/>
            </a:pPr>
            <a:r>
              <a:rPr lang="en-US" sz="2000" b="0" i="0" dirty="0">
                <a:solidFill>
                  <a:srgbClr val="1F1F1F"/>
                </a:solidFill>
                <a:effectLst/>
                <a:latin typeface="Google Sans"/>
              </a:rPr>
              <a:t>Banks that invest in automated bank management systems are well-positioned to succeed in the digital age.</a:t>
            </a:r>
          </a:p>
          <a:p>
            <a:endParaRPr lang="en-IN" dirty="0"/>
          </a:p>
        </p:txBody>
      </p:sp>
    </p:spTree>
    <p:extLst>
      <p:ext uri="{BB962C8B-B14F-4D97-AF65-F5344CB8AC3E}">
        <p14:creationId xmlns:p14="http://schemas.microsoft.com/office/powerpoint/2010/main" val="337402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69"/>
            <a:ext cx="12192000" cy="82635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3200" b="1" dirty="0">
                <a:solidFill>
                  <a:srgbClr val="FFFFFF"/>
                </a:solidFill>
                <a:latin typeface="Roboto"/>
                <a:ea typeface="Roboto"/>
                <a:cs typeface="Roboto"/>
                <a:sym typeface="Roboto"/>
              </a:rPr>
              <a:t>Future Scope</a:t>
            </a:r>
            <a:endParaRPr sz="3200" b="1" dirty="0">
              <a:solidFill>
                <a:srgbClr val="FFFFFF"/>
              </a:solidFill>
              <a:latin typeface="Roboto"/>
              <a:ea typeface="Roboto"/>
              <a:cs typeface="Roboto"/>
              <a:sym typeface="Roboto"/>
            </a:endParaRPr>
          </a:p>
        </p:txBody>
      </p:sp>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489635" y="93336"/>
            <a:ext cx="702365" cy="462872"/>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43" name="TextBox 42">
            <a:extLst>
              <a:ext uri="{FF2B5EF4-FFF2-40B4-BE49-F238E27FC236}">
                <a16:creationId xmlns:a16="http://schemas.microsoft.com/office/drawing/2014/main" id="{069E3608-BB4C-5665-CE66-F37E80F58CAF}"/>
              </a:ext>
            </a:extLst>
          </p:cNvPr>
          <p:cNvSpPr txBox="1"/>
          <p:nvPr/>
        </p:nvSpPr>
        <p:spPr>
          <a:xfrm>
            <a:off x="172604" y="556209"/>
            <a:ext cx="6480313" cy="5601533"/>
          </a:xfrm>
          <a:prstGeom prst="rect">
            <a:avLst/>
          </a:prstGeom>
          <a:noFill/>
        </p:spPr>
        <p:txBody>
          <a:bodyPr wrap="square" rtlCol="0">
            <a:spAutoFit/>
          </a:bodyPr>
          <a:lstStyle/>
          <a:p>
            <a:endParaRPr lang="en-IN" b="0" i="0" dirty="0">
              <a:solidFill>
                <a:srgbClr val="1F1F1F"/>
              </a:solidFill>
              <a:effectLst/>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Increased efficiency</a:t>
            </a:r>
          </a:p>
          <a:p>
            <a:pPr marL="285750" indent="-285750">
              <a:buFont typeface="Wingdings" panose="05000000000000000000" pitchFamily="2" charset="2"/>
              <a:buChar char="q"/>
            </a:pPr>
            <a:endParaRPr lang="en-IN" sz="2000" dirty="0">
              <a:solidFill>
                <a:srgbClr val="1F1F1F"/>
              </a:solidFill>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Improved accuracy</a:t>
            </a:r>
          </a:p>
          <a:p>
            <a:pPr marL="285750" indent="-285750">
              <a:buFont typeface="Wingdings" panose="05000000000000000000" pitchFamily="2" charset="2"/>
              <a:buChar char="q"/>
            </a:pPr>
            <a:endParaRPr lang="en-IN" sz="2000" b="0" i="0" dirty="0">
              <a:solidFill>
                <a:srgbClr val="1F1F1F"/>
              </a:solidFill>
              <a:effectLst/>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Enhanced security</a:t>
            </a:r>
          </a:p>
          <a:p>
            <a:pPr marL="285750" indent="-285750">
              <a:buFont typeface="Wingdings" panose="05000000000000000000" pitchFamily="2" charset="2"/>
              <a:buChar char="q"/>
            </a:pPr>
            <a:endParaRPr lang="en-IN" sz="2000" dirty="0">
              <a:solidFill>
                <a:srgbClr val="1F1F1F"/>
              </a:solidFill>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Improve customer service</a:t>
            </a:r>
          </a:p>
          <a:p>
            <a:pPr marL="285750" indent="-285750">
              <a:buFont typeface="Wingdings" panose="05000000000000000000" pitchFamily="2" charset="2"/>
              <a:buChar char="q"/>
            </a:pPr>
            <a:endParaRPr lang="en-IN" sz="2000" b="0" i="0" dirty="0">
              <a:solidFill>
                <a:srgbClr val="1F1F1F"/>
              </a:solidFill>
              <a:effectLst/>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Expand into new markets</a:t>
            </a:r>
          </a:p>
          <a:p>
            <a:pPr marL="285750" indent="-285750">
              <a:buFont typeface="Wingdings" panose="05000000000000000000" pitchFamily="2" charset="2"/>
              <a:buChar char="q"/>
            </a:pPr>
            <a:endParaRPr lang="en-IN" sz="2000" dirty="0">
              <a:solidFill>
                <a:srgbClr val="1F1F1F"/>
              </a:solidFill>
              <a:latin typeface="Google Sans"/>
            </a:endParaRPr>
          </a:p>
          <a:p>
            <a:pPr marL="285750" indent="-285750">
              <a:buFont typeface="Wingdings" panose="05000000000000000000" pitchFamily="2" charset="2"/>
              <a:buChar char="q"/>
            </a:pPr>
            <a:r>
              <a:rPr lang="en-IN" sz="2000" b="0" i="0" dirty="0">
                <a:solidFill>
                  <a:srgbClr val="1F1F1F"/>
                </a:solidFill>
                <a:effectLst/>
                <a:latin typeface="Google Sans"/>
              </a:rPr>
              <a:t>Minimize workload</a:t>
            </a:r>
          </a:p>
          <a:p>
            <a:endParaRPr lang="en-IN" sz="2000" b="0" i="0" dirty="0">
              <a:solidFill>
                <a:srgbClr val="1F1F1F"/>
              </a:solidFill>
              <a:effectLst/>
              <a:latin typeface="Google Sans"/>
            </a:endParaRPr>
          </a:p>
          <a:p>
            <a:r>
              <a:rPr lang="en-US" sz="2000" b="0" i="0" dirty="0">
                <a:solidFill>
                  <a:srgbClr val="1F1F1F"/>
                </a:solidFill>
                <a:effectLst/>
                <a:latin typeface="Google Sans"/>
              </a:rPr>
              <a:t>Overall, the future scope of manual to automated bank management systems is very bright. As banks continue to adopt digital transformation initiatives, there will be a growing demand for these systems. This is a growing field with many opportunities for qualified candidates.</a:t>
            </a:r>
            <a:endParaRPr lang="en-IN" sz="2000" dirty="0"/>
          </a:p>
        </p:txBody>
      </p:sp>
      <p:grpSp>
        <p:nvGrpSpPr>
          <p:cNvPr id="44" name="그룹 41">
            <a:extLst>
              <a:ext uri="{FF2B5EF4-FFF2-40B4-BE49-F238E27FC236}">
                <a16:creationId xmlns:a16="http://schemas.microsoft.com/office/drawing/2014/main" id="{FE39F795-8159-D51A-03D8-1B50A6235FEB}"/>
              </a:ext>
            </a:extLst>
          </p:cNvPr>
          <p:cNvGrpSpPr/>
          <p:nvPr/>
        </p:nvGrpSpPr>
        <p:grpSpPr>
          <a:xfrm>
            <a:off x="7328373" y="1603513"/>
            <a:ext cx="4002236" cy="4554229"/>
            <a:chOff x="3629121" y="0"/>
            <a:chExt cx="4933141" cy="6860462"/>
          </a:xfrm>
        </p:grpSpPr>
        <p:sp>
          <p:nvSpPr>
            <p:cNvPr id="45" name="자유형: 도형 42">
              <a:extLst>
                <a:ext uri="{FF2B5EF4-FFF2-40B4-BE49-F238E27FC236}">
                  <a16:creationId xmlns:a16="http://schemas.microsoft.com/office/drawing/2014/main" id="{6804197B-21A0-E46C-256A-7B9B558AA682}"/>
                </a:ext>
              </a:extLst>
            </p:cNvPr>
            <p:cNvSpPr/>
            <p:nvPr/>
          </p:nvSpPr>
          <p:spPr>
            <a:xfrm>
              <a:off x="5273039" y="5557135"/>
              <a:ext cx="1187950" cy="689032"/>
            </a:xfrm>
            <a:custGeom>
              <a:avLst/>
              <a:gdLst>
                <a:gd name="connsiteX0" fmla="*/ 1187951 w 1187950"/>
                <a:gd name="connsiteY0" fmla="*/ 344362 h 689032"/>
                <a:gd name="connsiteX1" fmla="*/ 596515 w 1187950"/>
                <a:gd name="connsiteY1" fmla="*/ 689033 h 689032"/>
                <a:gd name="connsiteX2" fmla="*/ 0 w 1187950"/>
                <a:gd name="connsiteY2" fmla="*/ 344671 h 689032"/>
                <a:gd name="connsiteX3" fmla="*/ 591435 w 1187950"/>
                <a:gd name="connsiteY3" fmla="*/ 0 h 689032"/>
              </a:gdLst>
              <a:ahLst/>
              <a:cxnLst>
                <a:cxn ang="0">
                  <a:pos x="connsiteX0" y="connsiteY0"/>
                </a:cxn>
                <a:cxn ang="0">
                  <a:pos x="connsiteX1" y="connsiteY1"/>
                </a:cxn>
                <a:cxn ang="0">
                  <a:pos x="connsiteX2" y="connsiteY2"/>
                </a:cxn>
                <a:cxn ang="0">
                  <a:pos x="connsiteX3" y="connsiteY3"/>
                </a:cxn>
              </a:cxnLst>
              <a:rect l="l" t="t" r="r" b="b"/>
              <a:pathLst>
                <a:path w="1187950" h="689032">
                  <a:moveTo>
                    <a:pt x="1187951" y="344362"/>
                  </a:moveTo>
                  <a:lnTo>
                    <a:pt x="596515" y="689033"/>
                  </a:lnTo>
                  <a:lnTo>
                    <a:pt x="0" y="344671"/>
                  </a:lnTo>
                  <a:lnTo>
                    <a:pt x="591435" y="0"/>
                  </a:lnTo>
                  <a:close/>
                </a:path>
              </a:pathLst>
            </a:custGeom>
            <a:solidFill>
              <a:schemeClr val="tx1">
                <a:lumMod val="75000"/>
                <a:lumOff val="25000"/>
                <a:alpha val="60000"/>
              </a:schemeClr>
            </a:solidFill>
            <a:ln w="7682" cap="flat">
              <a:noFill/>
              <a:prstDash val="solid"/>
              <a:miter/>
            </a:ln>
          </p:spPr>
          <p:txBody>
            <a:bodyPr rtlCol="0" anchor="ctr"/>
            <a:lstStyle/>
            <a:p>
              <a:endParaRPr lang="ko-KR" altLang="en-US"/>
            </a:p>
          </p:txBody>
        </p:sp>
        <p:sp>
          <p:nvSpPr>
            <p:cNvPr id="46" name="자유형: 도형 43">
              <a:extLst>
                <a:ext uri="{FF2B5EF4-FFF2-40B4-BE49-F238E27FC236}">
                  <a16:creationId xmlns:a16="http://schemas.microsoft.com/office/drawing/2014/main" id="{D8036C3B-5E37-B2B6-4DE1-B57E225A1980}"/>
                </a:ext>
              </a:extLst>
            </p:cNvPr>
            <p:cNvSpPr/>
            <p:nvPr/>
          </p:nvSpPr>
          <p:spPr>
            <a:xfrm>
              <a:off x="6335221" y="4964468"/>
              <a:ext cx="1187950" cy="689032"/>
            </a:xfrm>
            <a:custGeom>
              <a:avLst/>
              <a:gdLst>
                <a:gd name="connsiteX0" fmla="*/ 1187951 w 1187950"/>
                <a:gd name="connsiteY0" fmla="*/ 344362 h 689032"/>
                <a:gd name="connsiteX1" fmla="*/ 596515 w 1187950"/>
                <a:gd name="connsiteY1" fmla="*/ 689033 h 689032"/>
                <a:gd name="connsiteX2" fmla="*/ 0 w 1187950"/>
                <a:gd name="connsiteY2" fmla="*/ 344671 h 689032"/>
                <a:gd name="connsiteX3" fmla="*/ 591435 w 1187950"/>
                <a:gd name="connsiteY3" fmla="*/ 0 h 689032"/>
              </a:gdLst>
              <a:ahLst/>
              <a:cxnLst>
                <a:cxn ang="0">
                  <a:pos x="connsiteX0" y="connsiteY0"/>
                </a:cxn>
                <a:cxn ang="0">
                  <a:pos x="connsiteX1" y="connsiteY1"/>
                </a:cxn>
                <a:cxn ang="0">
                  <a:pos x="connsiteX2" y="connsiteY2"/>
                </a:cxn>
                <a:cxn ang="0">
                  <a:pos x="connsiteX3" y="connsiteY3"/>
                </a:cxn>
              </a:cxnLst>
              <a:rect l="l" t="t" r="r" b="b"/>
              <a:pathLst>
                <a:path w="1187950" h="689032">
                  <a:moveTo>
                    <a:pt x="1187951" y="344362"/>
                  </a:moveTo>
                  <a:lnTo>
                    <a:pt x="596515" y="689033"/>
                  </a:lnTo>
                  <a:lnTo>
                    <a:pt x="0" y="344671"/>
                  </a:lnTo>
                  <a:lnTo>
                    <a:pt x="591435" y="0"/>
                  </a:lnTo>
                  <a:close/>
                </a:path>
              </a:pathLst>
            </a:custGeom>
            <a:solidFill>
              <a:schemeClr val="tx1">
                <a:lumMod val="75000"/>
                <a:lumOff val="25000"/>
                <a:alpha val="60000"/>
              </a:schemeClr>
            </a:solidFill>
            <a:ln w="7682" cap="flat">
              <a:noFill/>
              <a:prstDash val="solid"/>
              <a:miter/>
            </a:ln>
          </p:spPr>
          <p:txBody>
            <a:bodyPr rtlCol="0" anchor="ctr"/>
            <a:lstStyle/>
            <a:p>
              <a:endParaRPr lang="ko-KR" altLang="en-US"/>
            </a:p>
          </p:txBody>
        </p:sp>
        <p:sp>
          <p:nvSpPr>
            <p:cNvPr id="47" name="자유형: 도형 44">
              <a:extLst>
                <a:ext uri="{FF2B5EF4-FFF2-40B4-BE49-F238E27FC236}">
                  <a16:creationId xmlns:a16="http://schemas.microsoft.com/office/drawing/2014/main" id="{DD2863D4-1227-087D-3B7E-69406849121E}"/>
                </a:ext>
              </a:extLst>
            </p:cNvPr>
            <p:cNvSpPr/>
            <p:nvPr/>
          </p:nvSpPr>
          <p:spPr>
            <a:xfrm>
              <a:off x="7374312" y="4356407"/>
              <a:ext cx="1187950" cy="689032"/>
            </a:xfrm>
            <a:custGeom>
              <a:avLst/>
              <a:gdLst>
                <a:gd name="connsiteX0" fmla="*/ 1187950 w 1187950"/>
                <a:gd name="connsiteY0" fmla="*/ 344362 h 689032"/>
                <a:gd name="connsiteX1" fmla="*/ 596515 w 1187950"/>
                <a:gd name="connsiteY1" fmla="*/ 689033 h 689032"/>
                <a:gd name="connsiteX2" fmla="*/ 0 w 1187950"/>
                <a:gd name="connsiteY2" fmla="*/ 344671 h 689032"/>
                <a:gd name="connsiteX3" fmla="*/ 591435 w 1187950"/>
                <a:gd name="connsiteY3" fmla="*/ 0 h 689032"/>
              </a:gdLst>
              <a:ahLst/>
              <a:cxnLst>
                <a:cxn ang="0">
                  <a:pos x="connsiteX0" y="connsiteY0"/>
                </a:cxn>
                <a:cxn ang="0">
                  <a:pos x="connsiteX1" y="connsiteY1"/>
                </a:cxn>
                <a:cxn ang="0">
                  <a:pos x="connsiteX2" y="connsiteY2"/>
                </a:cxn>
                <a:cxn ang="0">
                  <a:pos x="connsiteX3" y="connsiteY3"/>
                </a:cxn>
              </a:cxnLst>
              <a:rect l="l" t="t" r="r" b="b"/>
              <a:pathLst>
                <a:path w="1187950" h="689032">
                  <a:moveTo>
                    <a:pt x="1187950" y="344362"/>
                  </a:moveTo>
                  <a:lnTo>
                    <a:pt x="596515" y="689033"/>
                  </a:lnTo>
                  <a:lnTo>
                    <a:pt x="0" y="344671"/>
                  </a:lnTo>
                  <a:lnTo>
                    <a:pt x="591435" y="0"/>
                  </a:lnTo>
                  <a:close/>
                </a:path>
              </a:pathLst>
            </a:custGeom>
            <a:solidFill>
              <a:schemeClr val="tx1">
                <a:lumMod val="75000"/>
                <a:lumOff val="25000"/>
                <a:alpha val="60000"/>
              </a:schemeClr>
            </a:solidFill>
            <a:ln w="7682" cap="flat">
              <a:noFill/>
              <a:prstDash val="solid"/>
              <a:miter/>
            </a:ln>
          </p:spPr>
          <p:txBody>
            <a:bodyPr rtlCol="0" anchor="ctr"/>
            <a:lstStyle/>
            <a:p>
              <a:endParaRPr lang="ko-KR" altLang="en-US"/>
            </a:p>
          </p:txBody>
        </p:sp>
        <p:sp>
          <p:nvSpPr>
            <p:cNvPr id="48" name="자유형: 도형 45">
              <a:extLst>
                <a:ext uri="{FF2B5EF4-FFF2-40B4-BE49-F238E27FC236}">
                  <a16:creationId xmlns:a16="http://schemas.microsoft.com/office/drawing/2014/main" id="{F1967501-3CA9-3C71-56AD-4FFB86AB002D}"/>
                </a:ext>
              </a:extLst>
            </p:cNvPr>
            <p:cNvSpPr/>
            <p:nvPr/>
          </p:nvSpPr>
          <p:spPr>
            <a:xfrm>
              <a:off x="4429605" y="4446308"/>
              <a:ext cx="3944697" cy="2287231"/>
            </a:xfrm>
            <a:custGeom>
              <a:avLst/>
              <a:gdLst>
                <a:gd name="connsiteX0" fmla="*/ 3944697 w 3944697"/>
                <a:gd name="connsiteY0" fmla="*/ 123613 h 2287231"/>
                <a:gd name="connsiteX1" fmla="*/ 207818 w 3944697"/>
                <a:gd name="connsiteY1" fmla="*/ 2287232 h 2287231"/>
                <a:gd name="connsiteX2" fmla="*/ 0 w 3944697"/>
                <a:gd name="connsiteY2" fmla="*/ 2163619 h 2287231"/>
                <a:gd name="connsiteX3" fmla="*/ 3736879 w 3944697"/>
                <a:gd name="connsiteY3" fmla="*/ 0 h 2287231"/>
              </a:gdLst>
              <a:ahLst/>
              <a:cxnLst>
                <a:cxn ang="0">
                  <a:pos x="connsiteX0" y="connsiteY0"/>
                </a:cxn>
                <a:cxn ang="0">
                  <a:pos x="connsiteX1" y="connsiteY1"/>
                </a:cxn>
                <a:cxn ang="0">
                  <a:pos x="connsiteX2" y="connsiteY2"/>
                </a:cxn>
                <a:cxn ang="0">
                  <a:pos x="connsiteX3" y="connsiteY3"/>
                </a:cxn>
              </a:cxnLst>
              <a:rect l="l" t="t" r="r" b="b"/>
              <a:pathLst>
                <a:path w="3944697" h="2287231">
                  <a:moveTo>
                    <a:pt x="3944697" y="123613"/>
                  </a:moveTo>
                  <a:lnTo>
                    <a:pt x="207818" y="2287232"/>
                  </a:lnTo>
                  <a:lnTo>
                    <a:pt x="0" y="2163619"/>
                  </a:lnTo>
                  <a:lnTo>
                    <a:pt x="3736879" y="0"/>
                  </a:lnTo>
                  <a:close/>
                </a:path>
              </a:pathLst>
            </a:custGeom>
            <a:solidFill>
              <a:schemeClr val="tx1">
                <a:lumMod val="75000"/>
                <a:lumOff val="25000"/>
                <a:alpha val="60000"/>
              </a:schemeClr>
            </a:solidFill>
            <a:ln w="7682" cap="flat">
              <a:noFill/>
              <a:prstDash val="solid"/>
              <a:miter/>
            </a:ln>
          </p:spPr>
          <p:txBody>
            <a:bodyPr rtlCol="0" anchor="ctr"/>
            <a:lstStyle/>
            <a:p>
              <a:endParaRPr lang="ko-KR" altLang="en-US"/>
            </a:p>
          </p:txBody>
        </p:sp>
        <p:sp>
          <p:nvSpPr>
            <p:cNvPr id="49" name="자유형: 도형 46">
              <a:extLst>
                <a:ext uri="{FF2B5EF4-FFF2-40B4-BE49-F238E27FC236}">
                  <a16:creationId xmlns:a16="http://schemas.microsoft.com/office/drawing/2014/main" id="{DCB20349-5549-C246-9586-2DE0ED9EAAC6}"/>
                </a:ext>
              </a:extLst>
            </p:cNvPr>
            <p:cNvSpPr/>
            <p:nvPr/>
          </p:nvSpPr>
          <p:spPr>
            <a:xfrm>
              <a:off x="4254961" y="6171353"/>
              <a:ext cx="1187950" cy="689109"/>
            </a:xfrm>
            <a:custGeom>
              <a:avLst/>
              <a:gdLst>
                <a:gd name="connsiteX0" fmla="*/ 1187950 w 1187950"/>
                <a:gd name="connsiteY0" fmla="*/ 344439 h 689109"/>
                <a:gd name="connsiteX1" fmla="*/ 596515 w 1187950"/>
                <a:gd name="connsiteY1" fmla="*/ 689110 h 689109"/>
                <a:gd name="connsiteX2" fmla="*/ 0 w 1187950"/>
                <a:gd name="connsiteY2" fmla="*/ 344748 h 689109"/>
                <a:gd name="connsiteX3" fmla="*/ 591435 w 1187950"/>
                <a:gd name="connsiteY3" fmla="*/ 0 h 689109"/>
              </a:gdLst>
              <a:ahLst/>
              <a:cxnLst>
                <a:cxn ang="0">
                  <a:pos x="connsiteX0" y="connsiteY0"/>
                </a:cxn>
                <a:cxn ang="0">
                  <a:pos x="connsiteX1" y="connsiteY1"/>
                </a:cxn>
                <a:cxn ang="0">
                  <a:pos x="connsiteX2" y="connsiteY2"/>
                </a:cxn>
                <a:cxn ang="0">
                  <a:pos x="connsiteX3" y="connsiteY3"/>
                </a:cxn>
              </a:cxnLst>
              <a:rect l="l" t="t" r="r" b="b"/>
              <a:pathLst>
                <a:path w="1187950" h="689109">
                  <a:moveTo>
                    <a:pt x="1187950" y="344439"/>
                  </a:moveTo>
                  <a:lnTo>
                    <a:pt x="596515" y="689110"/>
                  </a:lnTo>
                  <a:lnTo>
                    <a:pt x="0" y="344748"/>
                  </a:lnTo>
                  <a:lnTo>
                    <a:pt x="591435" y="0"/>
                  </a:lnTo>
                  <a:close/>
                </a:path>
              </a:pathLst>
            </a:custGeom>
            <a:solidFill>
              <a:schemeClr val="tx1">
                <a:lumMod val="75000"/>
                <a:lumOff val="25000"/>
                <a:alpha val="60000"/>
              </a:schemeClr>
            </a:solidFill>
            <a:ln w="7682" cap="flat">
              <a:noFill/>
              <a:prstDash val="solid"/>
              <a:miter/>
            </a:ln>
          </p:spPr>
          <p:txBody>
            <a:bodyPr rtlCol="0" anchor="ctr"/>
            <a:lstStyle/>
            <a:p>
              <a:endParaRPr lang="ko-KR" altLang="en-US"/>
            </a:p>
          </p:txBody>
        </p:sp>
        <p:sp>
          <p:nvSpPr>
            <p:cNvPr id="50" name="자유형: 도형 47">
              <a:extLst>
                <a:ext uri="{FF2B5EF4-FFF2-40B4-BE49-F238E27FC236}">
                  <a16:creationId xmlns:a16="http://schemas.microsoft.com/office/drawing/2014/main" id="{D7B96513-D364-1494-0543-B0DA392CCCE5}"/>
                </a:ext>
              </a:extLst>
            </p:cNvPr>
            <p:cNvSpPr/>
            <p:nvPr/>
          </p:nvSpPr>
          <p:spPr>
            <a:xfrm>
              <a:off x="4384963" y="5073842"/>
              <a:ext cx="904394" cy="524625"/>
            </a:xfrm>
            <a:custGeom>
              <a:avLst/>
              <a:gdLst>
                <a:gd name="connsiteX0" fmla="*/ 904394 w 904394"/>
                <a:gd name="connsiteY0" fmla="*/ 262236 h 524625"/>
                <a:gd name="connsiteX1" fmla="*/ 454121 w 904394"/>
                <a:gd name="connsiteY1" fmla="*/ 524625 h 524625"/>
                <a:gd name="connsiteX2" fmla="*/ 0 w 904394"/>
                <a:gd name="connsiteY2" fmla="*/ 262466 h 524625"/>
                <a:gd name="connsiteX3" fmla="*/ 450273 w 904394"/>
                <a:gd name="connsiteY3" fmla="*/ 0 h 524625"/>
              </a:gdLst>
              <a:ahLst/>
              <a:cxnLst>
                <a:cxn ang="0">
                  <a:pos x="connsiteX0" y="connsiteY0"/>
                </a:cxn>
                <a:cxn ang="0">
                  <a:pos x="connsiteX1" y="connsiteY1"/>
                </a:cxn>
                <a:cxn ang="0">
                  <a:pos x="connsiteX2" y="connsiteY2"/>
                </a:cxn>
                <a:cxn ang="0">
                  <a:pos x="connsiteX3" y="connsiteY3"/>
                </a:cxn>
              </a:cxnLst>
              <a:rect l="l" t="t" r="r" b="b"/>
              <a:pathLst>
                <a:path w="904394" h="524625">
                  <a:moveTo>
                    <a:pt x="904394" y="262236"/>
                  </a:moveTo>
                  <a:lnTo>
                    <a:pt x="454121" y="524625"/>
                  </a:lnTo>
                  <a:lnTo>
                    <a:pt x="0" y="262466"/>
                  </a:lnTo>
                  <a:lnTo>
                    <a:pt x="450273" y="0"/>
                  </a:lnTo>
                  <a:close/>
                </a:path>
              </a:pathLst>
            </a:custGeom>
            <a:solidFill>
              <a:schemeClr val="accent4">
                <a:lumMod val="60000"/>
                <a:lumOff val="40000"/>
              </a:schemeClr>
            </a:solidFill>
            <a:ln w="7682" cap="flat">
              <a:noFill/>
              <a:prstDash val="solid"/>
              <a:miter/>
            </a:ln>
          </p:spPr>
          <p:txBody>
            <a:bodyPr rtlCol="0" anchor="ctr"/>
            <a:lstStyle/>
            <a:p>
              <a:endParaRPr lang="ko-KR" altLang="en-US"/>
            </a:p>
          </p:txBody>
        </p:sp>
        <p:sp>
          <p:nvSpPr>
            <p:cNvPr id="51" name="자유형: 도형 48">
              <a:extLst>
                <a:ext uri="{FF2B5EF4-FFF2-40B4-BE49-F238E27FC236}">
                  <a16:creationId xmlns:a16="http://schemas.microsoft.com/office/drawing/2014/main" id="{5ADF839E-2E92-8E4B-0CE7-9D687F01B06A}"/>
                </a:ext>
              </a:extLst>
            </p:cNvPr>
            <p:cNvSpPr/>
            <p:nvPr/>
          </p:nvSpPr>
          <p:spPr>
            <a:xfrm>
              <a:off x="3629121" y="0"/>
              <a:ext cx="4441151" cy="5010727"/>
            </a:xfrm>
            <a:custGeom>
              <a:avLst/>
              <a:gdLst>
                <a:gd name="connsiteX0" fmla="*/ 0 w 4441151"/>
                <a:gd name="connsiteY0" fmla="*/ 4926061 h 5010727"/>
                <a:gd name="connsiteX1" fmla="*/ 257156 w 4441151"/>
                <a:gd name="connsiteY1" fmla="*/ 4772583 h 5010727"/>
                <a:gd name="connsiteX2" fmla="*/ 2795925 w 4441151"/>
                <a:gd name="connsiteY2" fmla="*/ 2717107 h 5010727"/>
                <a:gd name="connsiteX3" fmla="*/ 3728413 w 4441151"/>
                <a:gd name="connsiteY3" fmla="*/ 1465657 h 5010727"/>
                <a:gd name="connsiteX4" fmla="*/ 3885123 w 4441151"/>
                <a:gd name="connsiteY4" fmla="*/ 1136535 h 5010727"/>
                <a:gd name="connsiteX5" fmla="*/ 3870884 w 4441151"/>
                <a:gd name="connsiteY5" fmla="*/ 1094586 h 5010727"/>
                <a:gd name="connsiteX6" fmla="*/ 3616653 w 4441151"/>
                <a:gd name="connsiteY6" fmla="*/ 944880 h 5010727"/>
                <a:gd name="connsiteX7" fmla="*/ 4441152 w 4441151"/>
                <a:gd name="connsiteY7" fmla="*/ 0 h 5010727"/>
                <a:gd name="connsiteX8" fmla="*/ 4394431 w 4441151"/>
                <a:gd name="connsiteY8" fmla="*/ 1403773 h 5010727"/>
                <a:gd name="connsiteX9" fmla="*/ 4079087 w 4441151"/>
                <a:gd name="connsiteY9" fmla="*/ 1217661 h 5010727"/>
                <a:gd name="connsiteX10" fmla="*/ 4031519 w 4441151"/>
                <a:gd name="connsiteY10" fmla="*/ 1243446 h 5010727"/>
                <a:gd name="connsiteX11" fmla="*/ 3591945 w 4441151"/>
                <a:gd name="connsiteY11" fmla="*/ 2026535 h 5010727"/>
                <a:gd name="connsiteX12" fmla="*/ 3173769 w 4441151"/>
                <a:gd name="connsiteY12" fmla="*/ 2565708 h 5010727"/>
                <a:gd name="connsiteX13" fmla="*/ 2701329 w 4441151"/>
                <a:gd name="connsiteY13" fmla="*/ 3070937 h 5010727"/>
                <a:gd name="connsiteX14" fmla="*/ 2106430 w 4441151"/>
                <a:gd name="connsiteY14" fmla="*/ 3621809 h 5010727"/>
                <a:gd name="connsiteX15" fmla="*/ 1285394 w 4441151"/>
                <a:gd name="connsiteY15" fmla="*/ 4271818 h 5010727"/>
                <a:gd name="connsiteX16" fmla="*/ 146242 w 4441151"/>
                <a:gd name="connsiteY16" fmla="*/ 5010728 h 5010727"/>
                <a:gd name="connsiteX17" fmla="*/ 0 w 4441151"/>
                <a:gd name="connsiteY17" fmla="*/ 4926061 h 50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41151" h="5010727">
                  <a:moveTo>
                    <a:pt x="0" y="4926061"/>
                  </a:moveTo>
                  <a:cubicBezTo>
                    <a:pt x="85052" y="4873952"/>
                    <a:pt x="172181" y="4824923"/>
                    <a:pt x="257156" y="4772583"/>
                  </a:cubicBezTo>
                  <a:cubicBezTo>
                    <a:pt x="1192107" y="4197004"/>
                    <a:pt x="2044700" y="3519286"/>
                    <a:pt x="2795925" y="2717107"/>
                  </a:cubicBezTo>
                  <a:cubicBezTo>
                    <a:pt x="3153526" y="2335261"/>
                    <a:pt x="3477260" y="1927244"/>
                    <a:pt x="3728413" y="1465657"/>
                  </a:cubicBezTo>
                  <a:cubicBezTo>
                    <a:pt x="3786525" y="1358823"/>
                    <a:pt x="3838402" y="1248833"/>
                    <a:pt x="3885123" y="1136535"/>
                  </a:cubicBezTo>
                  <a:cubicBezTo>
                    <a:pt x="3893744" y="1115830"/>
                    <a:pt x="3890819" y="1105978"/>
                    <a:pt x="3870884" y="1094586"/>
                  </a:cubicBezTo>
                  <a:cubicBezTo>
                    <a:pt x="3786525" y="1046326"/>
                    <a:pt x="3703244" y="996065"/>
                    <a:pt x="3616653" y="944880"/>
                  </a:cubicBezTo>
                  <a:cubicBezTo>
                    <a:pt x="3890665" y="630921"/>
                    <a:pt x="4169064" y="311727"/>
                    <a:pt x="4441152" y="0"/>
                  </a:cubicBezTo>
                  <a:cubicBezTo>
                    <a:pt x="4439844" y="161790"/>
                    <a:pt x="4410364" y="1031394"/>
                    <a:pt x="4394431" y="1403773"/>
                  </a:cubicBezTo>
                  <a:cubicBezTo>
                    <a:pt x="4296988" y="1346893"/>
                    <a:pt x="4176453" y="1274618"/>
                    <a:pt x="4079087" y="1217661"/>
                  </a:cubicBezTo>
                  <a:cubicBezTo>
                    <a:pt x="4056304" y="1208424"/>
                    <a:pt x="4048607" y="1200727"/>
                    <a:pt x="4031519" y="1243446"/>
                  </a:cubicBezTo>
                  <a:cubicBezTo>
                    <a:pt x="3916604" y="1510761"/>
                    <a:pt x="3759508" y="1789315"/>
                    <a:pt x="3591945" y="2026535"/>
                  </a:cubicBezTo>
                  <a:cubicBezTo>
                    <a:pt x="3461713" y="2210878"/>
                    <a:pt x="3321782" y="2395374"/>
                    <a:pt x="3173769" y="2565708"/>
                  </a:cubicBezTo>
                  <a:cubicBezTo>
                    <a:pt x="3088871" y="2663383"/>
                    <a:pt x="2773065" y="2999586"/>
                    <a:pt x="2701329" y="3070937"/>
                  </a:cubicBezTo>
                  <a:cubicBezTo>
                    <a:pt x="2509674" y="3261668"/>
                    <a:pt x="2310246" y="3444086"/>
                    <a:pt x="2106430" y="3621809"/>
                  </a:cubicBezTo>
                  <a:cubicBezTo>
                    <a:pt x="1843501" y="3850948"/>
                    <a:pt x="1566488" y="4065463"/>
                    <a:pt x="1285394" y="4271818"/>
                  </a:cubicBezTo>
                  <a:cubicBezTo>
                    <a:pt x="969818" y="4502728"/>
                    <a:pt x="338667" y="4910667"/>
                    <a:pt x="146242" y="5010728"/>
                  </a:cubicBezTo>
                  <a:cubicBezTo>
                    <a:pt x="92364" y="4979940"/>
                    <a:pt x="69273" y="4964546"/>
                    <a:pt x="0" y="4926061"/>
                  </a:cubicBezTo>
                  <a:close/>
                </a:path>
              </a:pathLst>
            </a:custGeom>
            <a:solidFill>
              <a:schemeClr val="accent6"/>
            </a:solidFill>
            <a:ln w="7682" cap="flat">
              <a:noFill/>
              <a:prstDash val="solid"/>
              <a:miter/>
            </a:ln>
          </p:spPr>
          <p:txBody>
            <a:bodyPr rtlCol="0" anchor="ctr"/>
            <a:lstStyle/>
            <a:p>
              <a:endParaRPr lang="ko-KR" altLang="en-US"/>
            </a:p>
          </p:txBody>
        </p:sp>
        <p:sp>
          <p:nvSpPr>
            <p:cNvPr id="52" name="자유형: 도형 49">
              <a:extLst>
                <a:ext uri="{FF2B5EF4-FFF2-40B4-BE49-F238E27FC236}">
                  <a16:creationId xmlns:a16="http://schemas.microsoft.com/office/drawing/2014/main" id="{7CA9A958-F281-8993-D908-8B94CA697073}"/>
                </a:ext>
              </a:extLst>
            </p:cNvPr>
            <p:cNvSpPr/>
            <p:nvPr/>
          </p:nvSpPr>
          <p:spPr>
            <a:xfrm>
              <a:off x="3774978" y="1207296"/>
              <a:ext cx="3956396" cy="3895794"/>
            </a:xfrm>
            <a:custGeom>
              <a:avLst/>
              <a:gdLst>
                <a:gd name="connsiteX0" fmla="*/ 0 w 3956396"/>
                <a:gd name="connsiteY0" fmla="*/ 3804124 h 3895794"/>
                <a:gd name="connsiteX1" fmla="*/ 166947 w 3956396"/>
                <a:gd name="connsiteY1" fmla="*/ 3709528 h 3895794"/>
                <a:gd name="connsiteX2" fmla="*/ 1584498 w 3956396"/>
                <a:gd name="connsiteY2" fmla="*/ 2720237 h 3895794"/>
                <a:gd name="connsiteX3" fmla="*/ 2354195 w 3956396"/>
                <a:gd name="connsiteY3" fmla="*/ 2047598 h 3895794"/>
                <a:gd name="connsiteX4" fmla="*/ 3088794 w 3956396"/>
                <a:gd name="connsiteY4" fmla="*/ 1272052 h 3895794"/>
                <a:gd name="connsiteX5" fmla="*/ 3848331 w 3956396"/>
                <a:gd name="connsiteY5" fmla="*/ 111503 h 3895794"/>
                <a:gd name="connsiteX6" fmla="*/ 3882506 w 3956396"/>
                <a:gd name="connsiteY6" fmla="*/ 30069 h 3895794"/>
                <a:gd name="connsiteX7" fmla="*/ 3936924 w 3956396"/>
                <a:gd name="connsiteY7" fmla="*/ 13597 h 3895794"/>
                <a:gd name="connsiteX8" fmla="*/ 3956397 w 3956396"/>
                <a:gd name="connsiteY8" fmla="*/ 25912 h 3895794"/>
                <a:gd name="connsiteX9" fmla="*/ 3499967 w 3956396"/>
                <a:gd name="connsiteY9" fmla="*/ 842792 h 3895794"/>
                <a:gd name="connsiteX10" fmla="*/ 2380211 w 3956396"/>
                <a:gd name="connsiteY10" fmla="*/ 2117410 h 3895794"/>
                <a:gd name="connsiteX11" fmla="*/ 145396 w 3956396"/>
                <a:gd name="connsiteY11" fmla="*/ 3812052 h 3895794"/>
                <a:gd name="connsiteX12" fmla="*/ 385 w 3956396"/>
                <a:gd name="connsiteY12" fmla="*/ 3895795 h 3895794"/>
                <a:gd name="connsiteX13" fmla="*/ 0 w 3956396"/>
                <a:gd name="connsiteY13" fmla="*/ 3804124 h 389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6396" h="3895794">
                  <a:moveTo>
                    <a:pt x="0" y="3804124"/>
                  </a:moveTo>
                  <a:cubicBezTo>
                    <a:pt x="69658" y="3764946"/>
                    <a:pt x="112145" y="3742471"/>
                    <a:pt x="166947" y="3709528"/>
                  </a:cubicBezTo>
                  <a:cubicBezTo>
                    <a:pt x="662016" y="3412194"/>
                    <a:pt x="1134764" y="3082533"/>
                    <a:pt x="1584498" y="2720237"/>
                  </a:cubicBezTo>
                  <a:cubicBezTo>
                    <a:pt x="1850044" y="2506338"/>
                    <a:pt x="2106122" y="2281663"/>
                    <a:pt x="2354195" y="2047598"/>
                  </a:cubicBezTo>
                  <a:cubicBezTo>
                    <a:pt x="2613737" y="1802758"/>
                    <a:pt x="2859579" y="1545217"/>
                    <a:pt x="3088794" y="1272052"/>
                  </a:cubicBezTo>
                  <a:cubicBezTo>
                    <a:pt x="3387898" y="915528"/>
                    <a:pt x="3656677" y="538607"/>
                    <a:pt x="3848331" y="111503"/>
                  </a:cubicBezTo>
                  <a:cubicBezTo>
                    <a:pt x="3860416" y="84640"/>
                    <a:pt x="3873885" y="58086"/>
                    <a:pt x="3882506" y="30069"/>
                  </a:cubicBezTo>
                  <a:cubicBezTo>
                    <a:pt x="3893435" y="-5337"/>
                    <a:pt x="3910446" y="-7646"/>
                    <a:pt x="3936924" y="13597"/>
                  </a:cubicBezTo>
                  <a:cubicBezTo>
                    <a:pt x="3942850" y="18369"/>
                    <a:pt x="3949854" y="21833"/>
                    <a:pt x="3956397" y="25912"/>
                  </a:cubicBezTo>
                  <a:cubicBezTo>
                    <a:pt x="3834939" y="315395"/>
                    <a:pt x="3679537" y="585867"/>
                    <a:pt x="3499967" y="842792"/>
                  </a:cubicBezTo>
                  <a:cubicBezTo>
                    <a:pt x="3174000" y="1309228"/>
                    <a:pt x="2792307" y="1726866"/>
                    <a:pt x="2380211" y="2117410"/>
                  </a:cubicBezTo>
                  <a:cubicBezTo>
                    <a:pt x="1697567" y="2764263"/>
                    <a:pt x="952577" y="3329298"/>
                    <a:pt x="145396" y="3812052"/>
                  </a:cubicBezTo>
                  <a:cubicBezTo>
                    <a:pt x="100292" y="3838991"/>
                    <a:pt x="45797" y="3869394"/>
                    <a:pt x="385" y="3895795"/>
                  </a:cubicBezTo>
                  <a:cubicBezTo>
                    <a:pt x="385" y="3865007"/>
                    <a:pt x="385" y="3834219"/>
                    <a:pt x="0" y="3804124"/>
                  </a:cubicBezTo>
                  <a:close/>
                </a:path>
              </a:pathLst>
            </a:custGeom>
            <a:solidFill>
              <a:schemeClr val="bg1">
                <a:lumMod val="75000"/>
              </a:schemeClr>
            </a:solidFill>
            <a:ln w="7682" cap="flat">
              <a:noFill/>
              <a:prstDash val="solid"/>
              <a:miter/>
            </a:ln>
          </p:spPr>
          <p:txBody>
            <a:bodyPr rtlCol="0" anchor="ctr"/>
            <a:lstStyle/>
            <a:p>
              <a:endParaRPr lang="ko-KR" altLang="en-US"/>
            </a:p>
          </p:txBody>
        </p:sp>
        <p:sp>
          <p:nvSpPr>
            <p:cNvPr id="53" name="자유형: 도형 50">
              <a:extLst>
                <a:ext uri="{FF2B5EF4-FFF2-40B4-BE49-F238E27FC236}">
                  <a16:creationId xmlns:a16="http://schemas.microsoft.com/office/drawing/2014/main" id="{C629F188-D01F-A346-18FE-4234E2E0C429}"/>
                </a:ext>
              </a:extLst>
            </p:cNvPr>
            <p:cNvSpPr/>
            <p:nvPr/>
          </p:nvSpPr>
          <p:spPr>
            <a:xfrm>
              <a:off x="8023552" y="0"/>
              <a:ext cx="100599" cy="1422078"/>
            </a:xfrm>
            <a:custGeom>
              <a:avLst/>
              <a:gdLst>
                <a:gd name="connsiteX0" fmla="*/ 0 w 100599"/>
                <a:gd name="connsiteY0" fmla="*/ 1403773 h 1422078"/>
                <a:gd name="connsiteX1" fmla="*/ 46721 w 100599"/>
                <a:gd name="connsiteY1" fmla="*/ 0 h 1422078"/>
                <a:gd name="connsiteX2" fmla="*/ 100599 w 100599"/>
                <a:gd name="connsiteY2" fmla="*/ 0 h 1422078"/>
                <a:gd name="connsiteX3" fmla="*/ 61961 w 100599"/>
                <a:gd name="connsiteY3" fmla="*/ 1377296 h 1422078"/>
                <a:gd name="connsiteX4" fmla="*/ 0 w 100599"/>
                <a:gd name="connsiteY4" fmla="*/ 1403773 h 142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9" h="1422078">
                  <a:moveTo>
                    <a:pt x="0" y="1403773"/>
                  </a:moveTo>
                  <a:cubicBezTo>
                    <a:pt x="6543" y="1390688"/>
                    <a:pt x="46721" y="130848"/>
                    <a:pt x="46721" y="0"/>
                  </a:cubicBezTo>
                  <a:cubicBezTo>
                    <a:pt x="85206" y="0"/>
                    <a:pt x="77509" y="0"/>
                    <a:pt x="100599" y="0"/>
                  </a:cubicBezTo>
                  <a:cubicBezTo>
                    <a:pt x="92441" y="245533"/>
                    <a:pt x="67964" y="1181639"/>
                    <a:pt x="61961" y="1377296"/>
                  </a:cubicBezTo>
                  <a:cubicBezTo>
                    <a:pt x="60036" y="1440103"/>
                    <a:pt x="61037" y="1424709"/>
                    <a:pt x="0" y="1403773"/>
                  </a:cubicBezTo>
                  <a:close/>
                </a:path>
              </a:pathLst>
            </a:custGeom>
            <a:solidFill>
              <a:schemeClr val="bg1">
                <a:lumMod val="75000"/>
              </a:schemeClr>
            </a:solidFill>
            <a:ln w="7682" cap="flat">
              <a:noFill/>
              <a:prstDash val="solid"/>
              <a:miter/>
            </a:ln>
          </p:spPr>
          <p:txBody>
            <a:bodyPr rtlCol="0" anchor="ctr"/>
            <a:lstStyle/>
            <a:p>
              <a:endParaRPr lang="ko-KR" altLang="en-US"/>
            </a:p>
          </p:txBody>
        </p:sp>
        <p:sp>
          <p:nvSpPr>
            <p:cNvPr id="54" name="자유형: 도형 51">
              <a:extLst>
                <a:ext uri="{FF2B5EF4-FFF2-40B4-BE49-F238E27FC236}">
                  <a16:creationId xmlns:a16="http://schemas.microsoft.com/office/drawing/2014/main" id="{7F3EE9A4-63D2-B3B0-9D81-182D679E6744}"/>
                </a:ext>
              </a:extLst>
            </p:cNvPr>
            <p:cNvSpPr/>
            <p:nvPr/>
          </p:nvSpPr>
          <p:spPr>
            <a:xfrm>
              <a:off x="4383424" y="5336924"/>
              <a:ext cx="454121" cy="1423939"/>
            </a:xfrm>
            <a:custGeom>
              <a:avLst/>
              <a:gdLst>
                <a:gd name="connsiteX0" fmla="*/ 454121 w 454121"/>
                <a:gd name="connsiteY0" fmla="*/ 1423939 h 1423939"/>
                <a:gd name="connsiteX1" fmla="*/ 0 w 454121"/>
                <a:gd name="connsiteY1" fmla="*/ 1162242 h 1423939"/>
                <a:gd name="connsiteX2" fmla="*/ 0 w 454121"/>
                <a:gd name="connsiteY2" fmla="*/ 0 h 1423939"/>
                <a:gd name="connsiteX3" fmla="*/ 454121 w 454121"/>
                <a:gd name="connsiteY3" fmla="*/ 261697 h 1423939"/>
              </a:gdLst>
              <a:ahLst/>
              <a:cxnLst>
                <a:cxn ang="0">
                  <a:pos x="connsiteX0" y="connsiteY0"/>
                </a:cxn>
                <a:cxn ang="0">
                  <a:pos x="connsiteX1" y="connsiteY1"/>
                </a:cxn>
                <a:cxn ang="0">
                  <a:pos x="connsiteX2" y="connsiteY2"/>
                </a:cxn>
                <a:cxn ang="0">
                  <a:pos x="connsiteX3" y="connsiteY3"/>
                </a:cxn>
              </a:cxnLst>
              <a:rect l="l" t="t" r="r" b="b"/>
              <a:pathLst>
                <a:path w="454121" h="1423939">
                  <a:moveTo>
                    <a:pt x="454121" y="1423939"/>
                  </a:moveTo>
                  <a:lnTo>
                    <a:pt x="0" y="1162242"/>
                  </a:lnTo>
                  <a:lnTo>
                    <a:pt x="0" y="0"/>
                  </a:lnTo>
                  <a:lnTo>
                    <a:pt x="454121" y="261697"/>
                  </a:lnTo>
                  <a:close/>
                </a:path>
              </a:pathLst>
            </a:custGeom>
            <a:solidFill>
              <a:schemeClr val="accent4">
                <a:lumMod val="75000"/>
              </a:schemeClr>
            </a:solidFill>
            <a:ln w="7682" cap="flat">
              <a:noFill/>
              <a:prstDash val="solid"/>
              <a:miter/>
            </a:ln>
          </p:spPr>
          <p:txBody>
            <a:bodyPr rtlCol="0" anchor="ctr"/>
            <a:lstStyle/>
            <a:p>
              <a:endParaRPr lang="ko-KR" altLang="en-US"/>
            </a:p>
          </p:txBody>
        </p:sp>
        <p:sp>
          <p:nvSpPr>
            <p:cNvPr id="55" name="자유형: 도형 52">
              <a:extLst>
                <a:ext uri="{FF2B5EF4-FFF2-40B4-BE49-F238E27FC236}">
                  <a16:creationId xmlns:a16="http://schemas.microsoft.com/office/drawing/2014/main" id="{CDE88876-C9BF-9DF4-5162-D4F689B95309}"/>
                </a:ext>
              </a:extLst>
            </p:cNvPr>
            <p:cNvSpPr/>
            <p:nvPr/>
          </p:nvSpPr>
          <p:spPr>
            <a:xfrm>
              <a:off x="4837545" y="5336924"/>
              <a:ext cx="454121" cy="1423939"/>
            </a:xfrm>
            <a:custGeom>
              <a:avLst/>
              <a:gdLst>
                <a:gd name="connsiteX0" fmla="*/ 454121 w 454121"/>
                <a:gd name="connsiteY0" fmla="*/ 0 h 1423939"/>
                <a:gd name="connsiteX1" fmla="*/ 0 w 454121"/>
                <a:gd name="connsiteY1" fmla="*/ 261697 h 1423939"/>
                <a:gd name="connsiteX2" fmla="*/ 0 w 454121"/>
                <a:gd name="connsiteY2" fmla="*/ 1423939 h 1423939"/>
                <a:gd name="connsiteX3" fmla="*/ 454121 w 454121"/>
                <a:gd name="connsiteY3" fmla="*/ 1162242 h 1423939"/>
              </a:gdLst>
              <a:ahLst/>
              <a:cxnLst>
                <a:cxn ang="0">
                  <a:pos x="connsiteX0" y="connsiteY0"/>
                </a:cxn>
                <a:cxn ang="0">
                  <a:pos x="connsiteX1" y="connsiteY1"/>
                </a:cxn>
                <a:cxn ang="0">
                  <a:pos x="connsiteX2" y="connsiteY2"/>
                </a:cxn>
                <a:cxn ang="0">
                  <a:pos x="connsiteX3" y="connsiteY3"/>
                </a:cxn>
              </a:cxnLst>
              <a:rect l="l" t="t" r="r" b="b"/>
              <a:pathLst>
                <a:path w="454121" h="1423939">
                  <a:moveTo>
                    <a:pt x="454121" y="0"/>
                  </a:moveTo>
                  <a:lnTo>
                    <a:pt x="0" y="261697"/>
                  </a:lnTo>
                  <a:lnTo>
                    <a:pt x="0" y="1423939"/>
                  </a:lnTo>
                  <a:lnTo>
                    <a:pt x="454121" y="1162242"/>
                  </a:lnTo>
                  <a:close/>
                </a:path>
              </a:pathLst>
            </a:custGeom>
            <a:solidFill>
              <a:schemeClr val="accent4"/>
            </a:solidFill>
            <a:ln w="7682" cap="flat">
              <a:noFill/>
              <a:prstDash val="solid"/>
              <a:miter/>
            </a:ln>
          </p:spPr>
          <p:txBody>
            <a:bodyPr rtlCol="0" anchor="ctr"/>
            <a:lstStyle/>
            <a:p>
              <a:endParaRPr lang="ko-KR" altLang="en-US"/>
            </a:p>
          </p:txBody>
        </p:sp>
        <p:sp>
          <p:nvSpPr>
            <p:cNvPr id="56" name="자유형: 도형 53">
              <a:extLst>
                <a:ext uri="{FF2B5EF4-FFF2-40B4-BE49-F238E27FC236}">
                  <a16:creationId xmlns:a16="http://schemas.microsoft.com/office/drawing/2014/main" id="{8A167766-E174-AA89-9F9D-A31A78816840}"/>
                </a:ext>
              </a:extLst>
            </p:cNvPr>
            <p:cNvSpPr/>
            <p:nvPr/>
          </p:nvSpPr>
          <p:spPr>
            <a:xfrm>
              <a:off x="4494029" y="5134263"/>
              <a:ext cx="658167" cy="386003"/>
            </a:xfrm>
            <a:custGeom>
              <a:avLst/>
              <a:gdLst>
                <a:gd name="connsiteX0" fmla="*/ 658168 w 658167"/>
                <a:gd name="connsiteY0" fmla="*/ 123613 h 386003"/>
                <a:gd name="connsiteX1" fmla="*/ 207895 w 658167"/>
                <a:gd name="connsiteY1" fmla="*/ 386003 h 386003"/>
                <a:gd name="connsiteX2" fmla="*/ 0 w 658167"/>
                <a:gd name="connsiteY2" fmla="*/ 262390 h 386003"/>
                <a:gd name="connsiteX3" fmla="*/ 450273 w 658167"/>
                <a:gd name="connsiteY3" fmla="*/ 0 h 386003"/>
              </a:gdLst>
              <a:ahLst/>
              <a:cxnLst>
                <a:cxn ang="0">
                  <a:pos x="connsiteX0" y="connsiteY0"/>
                </a:cxn>
                <a:cxn ang="0">
                  <a:pos x="connsiteX1" y="connsiteY1"/>
                </a:cxn>
                <a:cxn ang="0">
                  <a:pos x="connsiteX2" y="connsiteY2"/>
                </a:cxn>
                <a:cxn ang="0">
                  <a:pos x="connsiteX3" y="connsiteY3"/>
                </a:cxn>
              </a:cxnLst>
              <a:rect l="l" t="t" r="r" b="b"/>
              <a:pathLst>
                <a:path w="658167" h="386003">
                  <a:moveTo>
                    <a:pt x="658168" y="123613"/>
                  </a:moveTo>
                  <a:lnTo>
                    <a:pt x="207895" y="386003"/>
                  </a:lnTo>
                  <a:lnTo>
                    <a:pt x="0" y="262390"/>
                  </a:lnTo>
                  <a:lnTo>
                    <a:pt x="450273" y="0"/>
                  </a:lnTo>
                  <a:close/>
                </a:path>
              </a:pathLst>
            </a:custGeom>
            <a:solidFill>
              <a:srgbClr val="DBDBDB"/>
            </a:solidFill>
            <a:ln w="7682" cap="flat">
              <a:noFill/>
              <a:prstDash val="solid"/>
              <a:miter/>
            </a:ln>
          </p:spPr>
          <p:txBody>
            <a:bodyPr rtlCol="0" anchor="ctr"/>
            <a:lstStyle/>
            <a:p>
              <a:endParaRPr lang="ko-KR" altLang="en-US"/>
            </a:p>
          </p:txBody>
        </p:sp>
        <p:sp>
          <p:nvSpPr>
            <p:cNvPr id="57" name="자유형: 도형 54">
              <a:extLst>
                <a:ext uri="{FF2B5EF4-FFF2-40B4-BE49-F238E27FC236}">
                  <a16:creationId xmlns:a16="http://schemas.microsoft.com/office/drawing/2014/main" id="{6EF6CE4A-5424-909C-F3D3-A5D6AF7EDBD5}"/>
                </a:ext>
              </a:extLst>
            </p:cNvPr>
            <p:cNvSpPr/>
            <p:nvPr/>
          </p:nvSpPr>
          <p:spPr>
            <a:xfrm>
              <a:off x="5431751" y="4099867"/>
              <a:ext cx="904394" cy="524625"/>
            </a:xfrm>
            <a:custGeom>
              <a:avLst/>
              <a:gdLst>
                <a:gd name="connsiteX0" fmla="*/ 904394 w 904394"/>
                <a:gd name="connsiteY0" fmla="*/ 262236 h 524625"/>
                <a:gd name="connsiteX1" fmla="*/ 454121 w 904394"/>
                <a:gd name="connsiteY1" fmla="*/ 524626 h 524625"/>
                <a:gd name="connsiteX2" fmla="*/ 0 w 904394"/>
                <a:gd name="connsiteY2" fmla="*/ 262467 h 524625"/>
                <a:gd name="connsiteX3" fmla="*/ 450273 w 904394"/>
                <a:gd name="connsiteY3" fmla="*/ 0 h 524625"/>
              </a:gdLst>
              <a:ahLst/>
              <a:cxnLst>
                <a:cxn ang="0">
                  <a:pos x="connsiteX0" y="connsiteY0"/>
                </a:cxn>
                <a:cxn ang="0">
                  <a:pos x="connsiteX1" y="connsiteY1"/>
                </a:cxn>
                <a:cxn ang="0">
                  <a:pos x="connsiteX2" y="connsiteY2"/>
                </a:cxn>
                <a:cxn ang="0">
                  <a:pos x="connsiteX3" y="connsiteY3"/>
                </a:cxn>
              </a:cxnLst>
              <a:rect l="l" t="t" r="r" b="b"/>
              <a:pathLst>
                <a:path w="904394" h="524625">
                  <a:moveTo>
                    <a:pt x="904394" y="262236"/>
                  </a:moveTo>
                  <a:lnTo>
                    <a:pt x="454121" y="524626"/>
                  </a:lnTo>
                  <a:lnTo>
                    <a:pt x="0" y="262467"/>
                  </a:lnTo>
                  <a:lnTo>
                    <a:pt x="450273" y="0"/>
                  </a:lnTo>
                  <a:close/>
                </a:path>
              </a:pathLst>
            </a:custGeom>
            <a:solidFill>
              <a:schemeClr val="accent3">
                <a:lumMod val="60000"/>
                <a:lumOff val="40000"/>
              </a:schemeClr>
            </a:solidFill>
            <a:ln w="7682" cap="flat">
              <a:noFill/>
              <a:prstDash val="solid"/>
              <a:miter/>
            </a:ln>
          </p:spPr>
          <p:txBody>
            <a:bodyPr rtlCol="0" anchor="ctr"/>
            <a:lstStyle/>
            <a:p>
              <a:endParaRPr lang="ko-KR" altLang="en-US"/>
            </a:p>
          </p:txBody>
        </p:sp>
        <p:sp>
          <p:nvSpPr>
            <p:cNvPr id="58" name="자유형: 도형 55">
              <a:extLst>
                <a:ext uri="{FF2B5EF4-FFF2-40B4-BE49-F238E27FC236}">
                  <a16:creationId xmlns:a16="http://schemas.microsoft.com/office/drawing/2014/main" id="{33774B17-515C-9E7F-1842-59D5FD9E23B1}"/>
                </a:ext>
              </a:extLst>
            </p:cNvPr>
            <p:cNvSpPr/>
            <p:nvPr/>
          </p:nvSpPr>
          <p:spPr>
            <a:xfrm>
              <a:off x="5430212" y="4362950"/>
              <a:ext cx="454121" cy="1802322"/>
            </a:xfrm>
            <a:custGeom>
              <a:avLst/>
              <a:gdLst>
                <a:gd name="connsiteX0" fmla="*/ 454121 w 454121"/>
                <a:gd name="connsiteY0" fmla="*/ 1802322 h 1802322"/>
                <a:gd name="connsiteX1" fmla="*/ 0 w 454121"/>
                <a:gd name="connsiteY1" fmla="*/ 1539394 h 1802322"/>
                <a:gd name="connsiteX2" fmla="*/ 0 w 454121"/>
                <a:gd name="connsiteY2" fmla="*/ 0 h 1802322"/>
                <a:gd name="connsiteX3" fmla="*/ 454121 w 454121"/>
                <a:gd name="connsiteY3" fmla="*/ 261697 h 1802322"/>
              </a:gdLst>
              <a:ahLst/>
              <a:cxnLst>
                <a:cxn ang="0">
                  <a:pos x="connsiteX0" y="connsiteY0"/>
                </a:cxn>
                <a:cxn ang="0">
                  <a:pos x="connsiteX1" y="connsiteY1"/>
                </a:cxn>
                <a:cxn ang="0">
                  <a:pos x="connsiteX2" y="connsiteY2"/>
                </a:cxn>
                <a:cxn ang="0">
                  <a:pos x="connsiteX3" y="connsiteY3"/>
                </a:cxn>
              </a:cxnLst>
              <a:rect l="l" t="t" r="r" b="b"/>
              <a:pathLst>
                <a:path w="454121" h="1802322">
                  <a:moveTo>
                    <a:pt x="454121" y="1802322"/>
                  </a:moveTo>
                  <a:lnTo>
                    <a:pt x="0" y="1539394"/>
                  </a:lnTo>
                  <a:lnTo>
                    <a:pt x="0" y="0"/>
                  </a:lnTo>
                  <a:lnTo>
                    <a:pt x="454121" y="261697"/>
                  </a:lnTo>
                  <a:close/>
                </a:path>
              </a:pathLst>
            </a:custGeom>
            <a:solidFill>
              <a:schemeClr val="accent3">
                <a:lumMod val="75000"/>
              </a:schemeClr>
            </a:solidFill>
            <a:ln w="7682" cap="flat">
              <a:noFill/>
              <a:prstDash val="solid"/>
              <a:miter/>
            </a:ln>
          </p:spPr>
          <p:txBody>
            <a:bodyPr rtlCol="0" anchor="ctr"/>
            <a:lstStyle/>
            <a:p>
              <a:endParaRPr lang="ko-KR" altLang="en-US"/>
            </a:p>
          </p:txBody>
        </p:sp>
        <p:sp>
          <p:nvSpPr>
            <p:cNvPr id="59" name="자유형: 도형 56">
              <a:extLst>
                <a:ext uri="{FF2B5EF4-FFF2-40B4-BE49-F238E27FC236}">
                  <a16:creationId xmlns:a16="http://schemas.microsoft.com/office/drawing/2014/main" id="{E9CEDA41-0B5C-CDF6-D1CE-E71D487FDAEB}"/>
                </a:ext>
              </a:extLst>
            </p:cNvPr>
            <p:cNvSpPr/>
            <p:nvPr/>
          </p:nvSpPr>
          <p:spPr>
            <a:xfrm>
              <a:off x="5884333" y="4362950"/>
              <a:ext cx="454121" cy="1801090"/>
            </a:xfrm>
            <a:custGeom>
              <a:avLst/>
              <a:gdLst>
                <a:gd name="connsiteX0" fmla="*/ 454121 w 454121"/>
                <a:gd name="connsiteY0" fmla="*/ 0 h 1801090"/>
                <a:gd name="connsiteX1" fmla="*/ 0 w 454121"/>
                <a:gd name="connsiteY1" fmla="*/ 261697 h 1801090"/>
                <a:gd name="connsiteX2" fmla="*/ 0 w 454121"/>
                <a:gd name="connsiteY2" fmla="*/ 1801091 h 1801090"/>
                <a:gd name="connsiteX3" fmla="*/ 454121 w 454121"/>
                <a:gd name="connsiteY3" fmla="*/ 1539394 h 1801090"/>
              </a:gdLst>
              <a:ahLst/>
              <a:cxnLst>
                <a:cxn ang="0">
                  <a:pos x="connsiteX0" y="connsiteY0"/>
                </a:cxn>
                <a:cxn ang="0">
                  <a:pos x="connsiteX1" y="connsiteY1"/>
                </a:cxn>
                <a:cxn ang="0">
                  <a:pos x="connsiteX2" y="connsiteY2"/>
                </a:cxn>
                <a:cxn ang="0">
                  <a:pos x="connsiteX3" y="connsiteY3"/>
                </a:cxn>
              </a:cxnLst>
              <a:rect l="l" t="t" r="r" b="b"/>
              <a:pathLst>
                <a:path w="454121" h="1801090">
                  <a:moveTo>
                    <a:pt x="454121" y="0"/>
                  </a:moveTo>
                  <a:lnTo>
                    <a:pt x="0" y="261697"/>
                  </a:lnTo>
                  <a:lnTo>
                    <a:pt x="0" y="1801091"/>
                  </a:lnTo>
                  <a:lnTo>
                    <a:pt x="454121" y="1539394"/>
                  </a:lnTo>
                  <a:close/>
                </a:path>
              </a:pathLst>
            </a:custGeom>
            <a:solidFill>
              <a:schemeClr val="accent3"/>
            </a:solidFill>
            <a:ln w="7682" cap="flat">
              <a:noFill/>
              <a:prstDash val="solid"/>
              <a:miter/>
            </a:ln>
          </p:spPr>
          <p:txBody>
            <a:bodyPr rtlCol="0" anchor="ctr"/>
            <a:lstStyle/>
            <a:p>
              <a:endParaRPr lang="ko-KR" altLang="en-US"/>
            </a:p>
          </p:txBody>
        </p:sp>
        <p:sp>
          <p:nvSpPr>
            <p:cNvPr id="60" name="자유형: 도형 57">
              <a:extLst>
                <a:ext uri="{FF2B5EF4-FFF2-40B4-BE49-F238E27FC236}">
                  <a16:creationId xmlns:a16="http://schemas.microsoft.com/office/drawing/2014/main" id="{4FB42EF9-9F3A-6D01-5999-4C7443B6863C}"/>
                </a:ext>
              </a:extLst>
            </p:cNvPr>
            <p:cNvSpPr/>
            <p:nvPr/>
          </p:nvSpPr>
          <p:spPr>
            <a:xfrm>
              <a:off x="5540817" y="4160289"/>
              <a:ext cx="658168" cy="386079"/>
            </a:xfrm>
            <a:custGeom>
              <a:avLst/>
              <a:gdLst>
                <a:gd name="connsiteX0" fmla="*/ 658168 w 658168"/>
                <a:gd name="connsiteY0" fmla="*/ 123613 h 386079"/>
                <a:gd name="connsiteX1" fmla="*/ 207895 w 658168"/>
                <a:gd name="connsiteY1" fmla="*/ 386080 h 386079"/>
                <a:gd name="connsiteX2" fmla="*/ 0 w 658168"/>
                <a:gd name="connsiteY2" fmla="*/ 262389 h 386079"/>
                <a:gd name="connsiteX3" fmla="*/ 450273 w 658168"/>
                <a:gd name="connsiteY3" fmla="*/ 0 h 386079"/>
              </a:gdLst>
              <a:ahLst/>
              <a:cxnLst>
                <a:cxn ang="0">
                  <a:pos x="connsiteX0" y="connsiteY0"/>
                </a:cxn>
                <a:cxn ang="0">
                  <a:pos x="connsiteX1" y="connsiteY1"/>
                </a:cxn>
                <a:cxn ang="0">
                  <a:pos x="connsiteX2" y="connsiteY2"/>
                </a:cxn>
                <a:cxn ang="0">
                  <a:pos x="connsiteX3" y="connsiteY3"/>
                </a:cxn>
              </a:cxnLst>
              <a:rect l="l" t="t" r="r" b="b"/>
              <a:pathLst>
                <a:path w="658168" h="386079">
                  <a:moveTo>
                    <a:pt x="658168" y="123613"/>
                  </a:moveTo>
                  <a:lnTo>
                    <a:pt x="207895" y="386080"/>
                  </a:lnTo>
                  <a:lnTo>
                    <a:pt x="0" y="262389"/>
                  </a:lnTo>
                  <a:lnTo>
                    <a:pt x="450273" y="0"/>
                  </a:lnTo>
                  <a:close/>
                </a:path>
              </a:pathLst>
            </a:custGeom>
            <a:solidFill>
              <a:srgbClr val="DBDBDB"/>
            </a:solidFill>
            <a:ln w="7682" cap="flat">
              <a:noFill/>
              <a:prstDash val="solid"/>
              <a:miter/>
            </a:ln>
          </p:spPr>
          <p:txBody>
            <a:bodyPr rtlCol="0" anchor="ctr"/>
            <a:lstStyle/>
            <a:p>
              <a:endParaRPr lang="ko-KR" altLang="en-US"/>
            </a:p>
          </p:txBody>
        </p:sp>
        <p:sp>
          <p:nvSpPr>
            <p:cNvPr id="61" name="자유형: 도형 58">
              <a:extLst>
                <a:ext uri="{FF2B5EF4-FFF2-40B4-BE49-F238E27FC236}">
                  <a16:creationId xmlns:a16="http://schemas.microsoft.com/office/drawing/2014/main" id="{3D99EF20-7BDC-1A27-7A0B-E1D7BAB1EDCD}"/>
                </a:ext>
              </a:extLst>
            </p:cNvPr>
            <p:cNvSpPr/>
            <p:nvPr/>
          </p:nvSpPr>
          <p:spPr>
            <a:xfrm>
              <a:off x="6470842" y="3134744"/>
              <a:ext cx="904394" cy="524625"/>
            </a:xfrm>
            <a:custGeom>
              <a:avLst/>
              <a:gdLst>
                <a:gd name="connsiteX0" fmla="*/ 904394 w 904394"/>
                <a:gd name="connsiteY0" fmla="*/ 262159 h 524625"/>
                <a:gd name="connsiteX1" fmla="*/ 454121 w 904394"/>
                <a:gd name="connsiteY1" fmla="*/ 524626 h 524625"/>
                <a:gd name="connsiteX2" fmla="*/ 0 w 904394"/>
                <a:gd name="connsiteY2" fmla="*/ 262390 h 524625"/>
                <a:gd name="connsiteX3" fmla="*/ 450273 w 904394"/>
                <a:gd name="connsiteY3" fmla="*/ 0 h 524625"/>
              </a:gdLst>
              <a:ahLst/>
              <a:cxnLst>
                <a:cxn ang="0">
                  <a:pos x="connsiteX0" y="connsiteY0"/>
                </a:cxn>
                <a:cxn ang="0">
                  <a:pos x="connsiteX1" y="connsiteY1"/>
                </a:cxn>
                <a:cxn ang="0">
                  <a:pos x="connsiteX2" y="connsiteY2"/>
                </a:cxn>
                <a:cxn ang="0">
                  <a:pos x="connsiteX3" y="connsiteY3"/>
                </a:cxn>
              </a:cxnLst>
              <a:rect l="l" t="t" r="r" b="b"/>
              <a:pathLst>
                <a:path w="904394" h="524625">
                  <a:moveTo>
                    <a:pt x="904394" y="262159"/>
                  </a:moveTo>
                  <a:lnTo>
                    <a:pt x="454121" y="524626"/>
                  </a:lnTo>
                  <a:lnTo>
                    <a:pt x="0" y="262390"/>
                  </a:lnTo>
                  <a:lnTo>
                    <a:pt x="450273" y="0"/>
                  </a:lnTo>
                  <a:close/>
                </a:path>
              </a:pathLst>
            </a:custGeom>
            <a:solidFill>
              <a:schemeClr val="accent2">
                <a:lumMod val="60000"/>
                <a:lumOff val="40000"/>
              </a:schemeClr>
            </a:solidFill>
            <a:ln w="7682" cap="flat">
              <a:noFill/>
              <a:prstDash val="solid"/>
              <a:miter/>
            </a:ln>
          </p:spPr>
          <p:txBody>
            <a:bodyPr rtlCol="0" anchor="ctr"/>
            <a:lstStyle/>
            <a:p>
              <a:endParaRPr lang="ko-KR" altLang="en-US"/>
            </a:p>
          </p:txBody>
        </p:sp>
        <p:sp>
          <p:nvSpPr>
            <p:cNvPr id="62" name="자유형: 도형 59">
              <a:extLst>
                <a:ext uri="{FF2B5EF4-FFF2-40B4-BE49-F238E27FC236}">
                  <a16:creationId xmlns:a16="http://schemas.microsoft.com/office/drawing/2014/main" id="{7B3963C2-4D4D-EE14-F32C-C71C945F14D5}"/>
                </a:ext>
              </a:extLst>
            </p:cNvPr>
            <p:cNvSpPr/>
            <p:nvPr/>
          </p:nvSpPr>
          <p:spPr>
            <a:xfrm>
              <a:off x="6469303" y="3397750"/>
              <a:ext cx="454121" cy="2167158"/>
            </a:xfrm>
            <a:custGeom>
              <a:avLst/>
              <a:gdLst>
                <a:gd name="connsiteX0" fmla="*/ 454121 w 454121"/>
                <a:gd name="connsiteY0" fmla="*/ 2167159 h 2167158"/>
                <a:gd name="connsiteX1" fmla="*/ 0 w 454121"/>
                <a:gd name="connsiteY1" fmla="*/ 1901152 h 2167158"/>
                <a:gd name="connsiteX2" fmla="*/ 0 w 454121"/>
                <a:gd name="connsiteY2" fmla="*/ 0 h 2167158"/>
                <a:gd name="connsiteX3" fmla="*/ 454121 w 454121"/>
                <a:gd name="connsiteY3" fmla="*/ 261697 h 2167158"/>
              </a:gdLst>
              <a:ahLst/>
              <a:cxnLst>
                <a:cxn ang="0">
                  <a:pos x="connsiteX0" y="connsiteY0"/>
                </a:cxn>
                <a:cxn ang="0">
                  <a:pos x="connsiteX1" y="connsiteY1"/>
                </a:cxn>
                <a:cxn ang="0">
                  <a:pos x="connsiteX2" y="connsiteY2"/>
                </a:cxn>
                <a:cxn ang="0">
                  <a:pos x="connsiteX3" y="connsiteY3"/>
                </a:cxn>
              </a:cxnLst>
              <a:rect l="l" t="t" r="r" b="b"/>
              <a:pathLst>
                <a:path w="454121" h="2167158">
                  <a:moveTo>
                    <a:pt x="454121" y="2167159"/>
                  </a:moveTo>
                  <a:lnTo>
                    <a:pt x="0" y="1901152"/>
                  </a:lnTo>
                  <a:lnTo>
                    <a:pt x="0" y="0"/>
                  </a:lnTo>
                  <a:lnTo>
                    <a:pt x="454121" y="261697"/>
                  </a:lnTo>
                  <a:close/>
                </a:path>
              </a:pathLst>
            </a:custGeom>
            <a:solidFill>
              <a:schemeClr val="accent2">
                <a:lumMod val="75000"/>
              </a:schemeClr>
            </a:solidFill>
            <a:ln w="7682" cap="flat">
              <a:noFill/>
              <a:prstDash val="solid"/>
              <a:miter/>
            </a:ln>
          </p:spPr>
          <p:txBody>
            <a:bodyPr rtlCol="0" anchor="ctr"/>
            <a:lstStyle/>
            <a:p>
              <a:endParaRPr lang="ko-KR" altLang="en-US"/>
            </a:p>
          </p:txBody>
        </p:sp>
        <p:sp>
          <p:nvSpPr>
            <p:cNvPr id="63" name="자유형: 도형 60">
              <a:extLst>
                <a:ext uri="{FF2B5EF4-FFF2-40B4-BE49-F238E27FC236}">
                  <a16:creationId xmlns:a16="http://schemas.microsoft.com/office/drawing/2014/main" id="{32017D71-0728-EF8F-C2A4-E1142BA21989}"/>
                </a:ext>
              </a:extLst>
            </p:cNvPr>
            <p:cNvSpPr/>
            <p:nvPr/>
          </p:nvSpPr>
          <p:spPr>
            <a:xfrm>
              <a:off x="6923424" y="3397750"/>
              <a:ext cx="454121" cy="2162848"/>
            </a:xfrm>
            <a:custGeom>
              <a:avLst/>
              <a:gdLst>
                <a:gd name="connsiteX0" fmla="*/ 454121 w 454121"/>
                <a:gd name="connsiteY0" fmla="*/ 0 h 2162848"/>
                <a:gd name="connsiteX1" fmla="*/ 0 w 454121"/>
                <a:gd name="connsiteY1" fmla="*/ 261697 h 2162848"/>
                <a:gd name="connsiteX2" fmla="*/ 0 w 454121"/>
                <a:gd name="connsiteY2" fmla="*/ 2162849 h 2162848"/>
                <a:gd name="connsiteX3" fmla="*/ 454121 w 454121"/>
                <a:gd name="connsiteY3" fmla="*/ 1901152 h 2162848"/>
              </a:gdLst>
              <a:ahLst/>
              <a:cxnLst>
                <a:cxn ang="0">
                  <a:pos x="connsiteX0" y="connsiteY0"/>
                </a:cxn>
                <a:cxn ang="0">
                  <a:pos x="connsiteX1" y="connsiteY1"/>
                </a:cxn>
                <a:cxn ang="0">
                  <a:pos x="connsiteX2" y="connsiteY2"/>
                </a:cxn>
                <a:cxn ang="0">
                  <a:pos x="connsiteX3" y="connsiteY3"/>
                </a:cxn>
              </a:cxnLst>
              <a:rect l="l" t="t" r="r" b="b"/>
              <a:pathLst>
                <a:path w="454121" h="2162848">
                  <a:moveTo>
                    <a:pt x="454121" y="0"/>
                  </a:moveTo>
                  <a:lnTo>
                    <a:pt x="0" y="261697"/>
                  </a:lnTo>
                  <a:lnTo>
                    <a:pt x="0" y="2162849"/>
                  </a:lnTo>
                  <a:lnTo>
                    <a:pt x="454121" y="1901152"/>
                  </a:lnTo>
                  <a:close/>
                </a:path>
              </a:pathLst>
            </a:custGeom>
            <a:solidFill>
              <a:schemeClr val="accent2"/>
            </a:solidFill>
            <a:ln w="7682" cap="flat">
              <a:noFill/>
              <a:prstDash val="solid"/>
              <a:miter/>
            </a:ln>
          </p:spPr>
          <p:txBody>
            <a:bodyPr rtlCol="0" anchor="ctr"/>
            <a:lstStyle/>
            <a:p>
              <a:endParaRPr lang="ko-KR" altLang="en-US"/>
            </a:p>
          </p:txBody>
        </p:sp>
        <p:sp>
          <p:nvSpPr>
            <p:cNvPr id="384" name="자유형: 도형 61">
              <a:extLst>
                <a:ext uri="{FF2B5EF4-FFF2-40B4-BE49-F238E27FC236}">
                  <a16:creationId xmlns:a16="http://schemas.microsoft.com/office/drawing/2014/main" id="{B008B63A-8B69-64FB-3718-9B32A950C3C6}"/>
                </a:ext>
              </a:extLst>
            </p:cNvPr>
            <p:cNvSpPr/>
            <p:nvPr/>
          </p:nvSpPr>
          <p:spPr>
            <a:xfrm>
              <a:off x="6579908" y="3195088"/>
              <a:ext cx="658168" cy="386080"/>
            </a:xfrm>
            <a:custGeom>
              <a:avLst/>
              <a:gdLst>
                <a:gd name="connsiteX0" fmla="*/ 658168 w 658168"/>
                <a:gd name="connsiteY0" fmla="*/ 123690 h 386080"/>
                <a:gd name="connsiteX1" fmla="*/ 207895 w 658168"/>
                <a:gd name="connsiteY1" fmla="*/ 386080 h 386080"/>
                <a:gd name="connsiteX2" fmla="*/ 0 w 658168"/>
                <a:gd name="connsiteY2" fmla="*/ 262467 h 386080"/>
                <a:gd name="connsiteX3" fmla="*/ 450273 w 658168"/>
                <a:gd name="connsiteY3" fmla="*/ 0 h 386080"/>
              </a:gdLst>
              <a:ahLst/>
              <a:cxnLst>
                <a:cxn ang="0">
                  <a:pos x="connsiteX0" y="connsiteY0"/>
                </a:cxn>
                <a:cxn ang="0">
                  <a:pos x="connsiteX1" y="connsiteY1"/>
                </a:cxn>
                <a:cxn ang="0">
                  <a:pos x="connsiteX2" y="connsiteY2"/>
                </a:cxn>
                <a:cxn ang="0">
                  <a:pos x="connsiteX3" y="connsiteY3"/>
                </a:cxn>
              </a:cxnLst>
              <a:rect l="l" t="t" r="r" b="b"/>
              <a:pathLst>
                <a:path w="658168" h="386080">
                  <a:moveTo>
                    <a:pt x="658168" y="123690"/>
                  </a:moveTo>
                  <a:lnTo>
                    <a:pt x="207895" y="386080"/>
                  </a:lnTo>
                  <a:lnTo>
                    <a:pt x="0" y="262467"/>
                  </a:lnTo>
                  <a:lnTo>
                    <a:pt x="450273" y="0"/>
                  </a:lnTo>
                  <a:close/>
                </a:path>
              </a:pathLst>
            </a:custGeom>
            <a:solidFill>
              <a:srgbClr val="DBDBDB"/>
            </a:solidFill>
            <a:ln w="7682" cap="flat">
              <a:noFill/>
              <a:prstDash val="solid"/>
              <a:miter/>
            </a:ln>
          </p:spPr>
          <p:txBody>
            <a:bodyPr rtlCol="0" anchor="ctr"/>
            <a:lstStyle/>
            <a:p>
              <a:endParaRPr lang="ko-KR" altLang="en-US"/>
            </a:p>
          </p:txBody>
        </p:sp>
        <p:sp>
          <p:nvSpPr>
            <p:cNvPr id="385" name="자유형: 도형 62">
              <a:extLst>
                <a:ext uri="{FF2B5EF4-FFF2-40B4-BE49-F238E27FC236}">
                  <a16:creationId xmlns:a16="http://schemas.microsoft.com/office/drawing/2014/main" id="{730AC72C-2C2E-2982-0178-689E8F2CC358}"/>
                </a:ext>
              </a:extLst>
            </p:cNvPr>
            <p:cNvSpPr/>
            <p:nvPr/>
          </p:nvSpPr>
          <p:spPr>
            <a:xfrm>
              <a:off x="7517630" y="1797781"/>
              <a:ext cx="904394" cy="524625"/>
            </a:xfrm>
            <a:custGeom>
              <a:avLst/>
              <a:gdLst>
                <a:gd name="connsiteX0" fmla="*/ 904394 w 904394"/>
                <a:gd name="connsiteY0" fmla="*/ 262236 h 524625"/>
                <a:gd name="connsiteX1" fmla="*/ 454121 w 904394"/>
                <a:gd name="connsiteY1" fmla="*/ 524626 h 524625"/>
                <a:gd name="connsiteX2" fmla="*/ 0 w 904394"/>
                <a:gd name="connsiteY2" fmla="*/ 262467 h 524625"/>
                <a:gd name="connsiteX3" fmla="*/ 450273 w 904394"/>
                <a:gd name="connsiteY3" fmla="*/ 0 h 524625"/>
              </a:gdLst>
              <a:ahLst/>
              <a:cxnLst>
                <a:cxn ang="0">
                  <a:pos x="connsiteX0" y="connsiteY0"/>
                </a:cxn>
                <a:cxn ang="0">
                  <a:pos x="connsiteX1" y="connsiteY1"/>
                </a:cxn>
                <a:cxn ang="0">
                  <a:pos x="connsiteX2" y="connsiteY2"/>
                </a:cxn>
                <a:cxn ang="0">
                  <a:pos x="connsiteX3" y="connsiteY3"/>
                </a:cxn>
              </a:cxnLst>
              <a:rect l="l" t="t" r="r" b="b"/>
              <a:pathLst>
                <a:path w="904394" h="524625">
                  <a:moveTo>
                    <a:pt x="904394" y="262236"/>
                  </a:moveTo>
                  <a:lnTo>
                    <a:pt x="454121" y="524626"/>
                  </a:lnTo>
                  <a:lnTo>
                    <a:pt x="0" y="262467"/>
                  </a:lnTo>
                  <a:lnTo>
                    <a:pt x="450273" y="0"/>
                  </a:lnTo>
                  <a:close/>
                </a:path>
              </a:pathLst>
            </a:custGeom>
            <a:solidFill>
              <a:schemeClr val="accent1">
                <a:lumMod val="60000"/>
                <a:lumOff val="40000"/>
              </a:schemeClr>
            </a:solidFill>
            <a:ln w="7682" cap="flat">
              <a:noFill/>
              <a:prstDash val="solid"/>
              <a:miter/>
            </a:ln>
          </p:spPr>
          <p:txBody>
            <a:bodyPr rtlCol="0" anchor="ctr"/>
            <a:lstStyle/>
            <a:p>
              <a:endParaRPr lang="ko-KR" altLang="en-US"/>
            </a:p>
          </p:txBody>
        </p:sp>
        <p:sp>
          <p:nvSpPr>
            <p:cNvPr id="386" name="자유형: 도형 63">
              <a:extLst>
                <a:ext uri="{FF2B5EF4-FFF2-40B4-BE49-F238E27FC236}">
                  <a16:creationId xmlns:a16="http://schemas.microsoft.com/office/drawing/2014/main" id="{C6BEDB5C-8FC4-070C-1789-3CFCC872DA0D}"/>
                </a:ext>
              </a:extLst>
            </p:cNvPr>
            <p:cNvSpPr/>
            <p:nvPr/>
          </p:nvSpPr>
          <p:spPr>
            <a:xfrm>
              <a:off x="7516091" y="2060786"/>
              <a:ext cx="454121" cy="2906067"/>
            </a:xfrm>
            <a:custGeom>
              <a:avLst/>
              <a:gdLst>
                <a:gd name="connsiteX0" fmla="*/ 454121 w 454121"/>
                <a:gd name="connsiteY0" fmla="*/ 2906068 h 2906067"/>
                <a:gd name="connsiteX1" fmla="*/ 0 w 454121"/>
                <a:gd name="connsiteY1" fmla="*/ 2640061 h 2906067"/>
                <a:gd name="connsiteX2" fmla="*/ 0 w 454121"/>
                <a:gd name="connsiteY2" fmla="*/ 0 h 2906067"/>
                <a:gd name="connsiteX3" fmla="*/ 454121 w 454121"/>
                <a:gd name="connsiteY3" fmla="*/ 261697 h 2906067"/>
              </a:gdLst>
              <a:ahLst/>
              <a:cxnLst>
                <a:cxn ang="0">
                  <a:pos x="connsiteX0" y="connsiteY0"/>
                </a:cxn>
                <a:cxn ang="0">
                  <a:pos x="connsiteX1" y="connsiteY1"/>
                </a:cxn>
                <a:cxn ang="0">
                  <a:pos x="connsiteX2" y="connsiteY2"/>
                </a:cxn>
                <a:cxn ang="0">
                  <a:pos x="connsiteX3" y="connsiteY3"/>
                </a:cxn>
              </a:cxnLst>
              <a:rect l="l" t="t" r="r" b="b"/>
              <a:pathLst>
                <a:path w="454121" h="2906067">
                  <a:moveTo>
                    <a:pt x="454121" y="2906068"/>
                  </a:moveTo>
                  <a:lnTo>
                    <a:pt x="0" y="2640061"/>
                  </a:lnTo>
                  <a:lnTo>
                    <a:pt x="0" y="0"/>
                  </a:lnTo>
                  <a:lnTo>
                    <a:pt x="454121" y="261697"/>
                  </a:lnTo>
                  <a:close/>
                </a:path>
              </a:pathLst>
            </a:custGeom>
            <a:solidFill>
              <a:schemeClr val="accent1">
                <a:lumMod val="75000"/>
              </a:schemeClr>
            </a:solidFill>
            <a:ln w="7682" cap="flat">
              <a:noFill/>
              <a:prstDash val="solid"/>
              <a:miter/>
            </a:ln>
          </p:spPr>
          <p:txBody>
            <a:bodyPr rtlCol="0" anchor="ctr"/>
            <a:lstStyle/>
            <a:p>
              <a:endParaRPr lang="ko-KR" altLang="en-US"/>
            </a:p>
          </p:txBody>
        </p:sp>
        <p:sp>
          <p:nvSpPr>
            <p:cNvPr id="387" name="자유형: 도형 64">
              <a:extLst>
                <a:ext uri="{FF2B5EF4-FFF2-40B4-BE49-F238E27FC236}">
                  <a16:creationId xmlns:a16="http://schemas.microsoft.com/office/drawing/2014/main" id="{901EFC47-60D3-1789-F134-535A5E206F51}"/>
                </a:ext>
              </a:extLst>
            </p:cNvPr>
            <p:cNvSpPr/>
            <p:nvPr/>
          </p:nvSpPr>
          <p:spPr>
            <a:xfrm>
              <a:off x="7970212" y="2060786"/>
              <a:ext cx="454121" cy="2911455"/>
            </a:xfrm>
            <a:custGeom>
              <a:avLst/>
              <a:gdLst>
                <a:gd name="connsiteX0" fmla="*/ 454121 w 454121"/>
                <a:gd name="connsiteY0" fmla="*/ 0 h 2911455"/>
                <a:gd name="connsiteX1" fmla="*/ 0 w 454121"/>
                <a:gd name="connsiteY1" fmla="*/ 261697 h 2911455"/>
                <a:gd name="connsiteX2" fmla="*/ 0 w 454121"/>
                <a:gd name="connsiteY2" fmla="*/ 2911456 h 2911455"/>
                <a:gd name="connsiteX3" fmla="*/ 454121 w 454121"/>
                <a:gd name="connsiteY3" fmla="*/ 2640061 h 2911455"/>
              </a:gdLst>
              <a:ahLst/>
              <a:cxnLst>
                <a:cxn ang="0">
                  <a:pos x="connsiteX0" y="connsiteY0"/>
                </a:cxn>
                <a:cxn ang="0">
                  <a:pos x="connsiteX1" y="connsiteY1"/>
                </a:cxn>
                <a:cxn ang="0">
                  <a:pos x="connsiteX2" y="connsiteY2"/>
                </a:cxn>
                <a:cxn ang="0">
                  <a:pos x="connsiteX3" y="connsiteY3"/>
                </a:cxn>
              </a:cxnLst>
              <a:rect l="l" t="t" r="r" b="b"/>
              <a:pathLst>
                <a:path w="454121" h="2911455">
                  <a:moveTo>
                    <a:pt x="454121" y="0"/>
                  </a:moveTo>
                  <a:lnTo>
                    <a:pt x="0" y="261697"/>
                  </a:lnTo>
                  <a:lnTo>
                    <a:pt x="0" y="2911456"/>
                  </a:lnTo>
                  <a:lnTo>
                    <a:pt x="454121" y="2640061"/>
                  </a:lnTo>
                  <a:close/>
                </a:path>
              </a:pathLst>
            </a:custGeom>
            <a:solidFill>
              <a:schemeClr val="accent1"/>
            </a:solidFill>
            <a:ln w="7682" cap="flat">
              <a:noFill/>
              <a:prstDash val="solid"/>
              <a:miter/>
            </a:ln>
          </p:spPr>
          <p:txBody>
            <a:bodyPr rtlCol="0" anchor="ctr"/>
            <a:lstStyle/>
            <a:p>
              <a:endParaRPr lang="ko-KR" altLang="en-US"/>
            </a:p>
          </p:txBody>
        </p:sp>
        <p:sp>
          <p:nvSpPr>
            <p:cNvPr id="388" name="자유형: 도형 65">
              <a:extLst>
                <a:ext uri="{FF2B5EF4-FFF2-40B4-BE49-F238E27FC236}">
                  <a16:creationId xmlns:a16="http://schemas.microsoft.com/office/drawing/2014/main" id="{C8E329B4-75CF-07D0-DBE1-0DE879A01382}"/>
                </a:ext>
              </a:extLst>
            </p:cNvPr>
            <p:cNvSpPr/>
            <p:nvPr/>
          </p:nvSpPr>
          <p:spPr>
            <a:xfrm>
              <a:off x="7626696" y="1927475"/>
              <a:ext cx="550410" cy="316730"/>
            </a:xfrm>
            <a:custGeom>
              <a:avLst/>
              <a:gdLst>
                <a:gd name="connsiteX0" fmla="*/ 550410 w 550410"/>
                <a:gd name="connsiteY0" fmla="*/ 123613 h 316730"/>
                <a:gd name="connsiteX1" fmla="*/ 207895 w 550410"/>
                <a:gd name="connsiteY1" fmla="*/ 316730 h 316730"/>
                <a:gd name="connsiteX2" fmla="*/ 0 w 550410"/>
                <a:gd name="connsiteY2" fmla="*/ 193117 h 316730"/>
                <a:gd name="connsiteX3" fmla="*/ 342515 w 550410"/>
                <a:gd name="connsiteY3" fmla="*/ 0 h 316730"/>
              </a:gdLst>
              <a:ahLst/>
              <a:cxnLst>
                <a:cxn ang="0">
                  <a:pos x="connsiteX0" y="connsiteY0"/>
                </a:cxn>
                <a:cxn ang="0">
                  <a:pos x="connsiteX1" y="connsiteY1"/>
                </a:cxn>
                <a:cxn ang="0">
                  <a:pos x="connsiteX2" y="connsiteY2"/>
                </a:cxn>
                <a:cxn ang="0">
                  <a:pos x="connsiteX3" y="connsiteY3"/>
                </a:cxn>
              </a:cxnLst>
              <a:rect l="l" t="t" r="r" b="b"/>
              <a:pathLst>
                <a:path w="550410" h="316730">
                  <a:moveTo>
                    <a:pt x="550410" y="123613"/>
                  </a:moveTo>
                  <a:lnTo>
                    <a:pt x="207895" y="316730"/>
                  </a:lnTo>
                  <a:lnTo>
                    <a:pt x="0" y="193117"/>
                  </a:lnTo>
                  <a:lnTo>
                    <a:pt x="342515" y="0"/>
                  </a:lnTo>
                  <a:close/>
                </a:path>
              </a:pathLst>
            </a:custGeom>
            <a:solidFill>
              <a:srgbClr val="DBDBDB"/>
            </a:solidFill>
            <a:ln w="7682" cap="flat">
              <a:noFill/>
              <a:prstDash val="solid"/>
              <a:miter/>
            </a:ln>
          </p:spPr>
          <p:txBody>
            <a:bodyPr rtlCol="0" anchor="ctr"/>
            <a:lstStyle/>
            <a:p>
              <a:endParaRPr lang="ko-KR" altLang="en-US"/>
            </a:p>
          </p:txBody>
        </p:sp>
        <p:sp>
          <p:nvSpPr>
            <p:cNvPr id="389" name="자유형: 도형 66">
              <a:extLst>
                <a:ext uri="{FF2B5EF4-FFF2-40B4-BE49-F238E27FC236}">
                  <a16:creationId xmlns:a16="http://schemas.microsoft.com/office/drawing/2014/main" id="{69A8C65B-A0F5-6368-790A-70BB47CEBB3F}"/>
                </a:ext>
              </a:extLst>
            </p:cNvPr>
            <p:cNvSpPr/>
            <p:nvPr/>
          </p:nvSpPr>
          <p:spPr>
            <a:xfrm>
              <a:off x="7798338" y="1895147"/>
              <a:ext cx="456353" cy="263467"/>
            </a:xfrm>
            <a:custGeom>
              <a:avLst/>
              <a:gdLst>
                <a:gd name="connsiteX0" fmla="*/ 371995 w 456353"/>
                <a:gd name="connsiteY0" fmla="*/ 29095 h 263467"/>
                <a:gd name="connsiteX1" fmla="*/ 456354 w 456353"/>
                <a:gd name="connsiteY1" fmla="*/ 263467 h 263467"/>
                <a:gd name="connsiteX2" fmla="*/ 0 w 456353"/>
                <a:gd name="connsiteY2" fmla="*/ 0 h 263467"/>
              </a:gdLst>
              <a:ahLst/>
              <a:cxnLst>
                <a:cxn ang="0">
                  <a:pos x="connsiteX0" y="connsiteY0"/>
                </a:cxn>
                <a:cxn ang="0">
                  <a:pos x="connsiteX1" y="connsiteY1"/>
                </a:cxn>
                <a:cxn ang="0">
                  <a:pos x="connsiteX2" y="connsiteY2"/>
                </a:cxn>
              </a:cxnLst>
              <a:rect l="l" t="t" r="r" b="b"/>
              <a:pathLst>
                <a:path w="456353" h="263467">
                  <a:moveTo>
                    <a:pt x="371995" y="29095"/>
                  </a:moveTo>
                  <a:lnTo>
                    <a:pt x="456354" y="263467"/>
                  </a:lnTo>
                  <a:lnTo>
                    <a:pt x="0" y="0"/>
                  </a:lnTo>
                  <a:close/>
                </a:path>
              </a:pathLst>
            </a:custGeom>
            <a:solidFill>
              <a:srgbClr val="DBDBDB"/>
            </a:solidFill>
            <a:ln w="7682" cap="flat">
              <a:noFill/>
              <a:prstDash val="solid"/>
              <a:miter/>
            </a:ln>
          </p:spPr>
          <p:txBody>
            <a:bodyPr rtlCol="0" anchor="ctr"/>
            <a:lstStyle/>
            <a:p>
              <a:endParaRPr lang="ko-KR" altLang="en-US"/>
            </a:p>
          </p:txBody>
        </p:sp>
        <p:sp>
          <p:nvSpPr>
            <p:cNvPr id="390" name="자유형: 도형 67">
              <a:extLst>
                <a:ext uri="{FF2B5EF4-FFF2-40B4-BE49-F238E27FC236}">
                  <a16:creationId xmlns:a16="http://schemas.microsoft.com/office/drawing/2014/main" id="{3A56C741-EFBA-56EB-ADB0-5BAB70586BFB}"/>
                </a:ext>
              </a:extLst>
            </p:cNvPr>
            <p:cNvSpPr/>
            <p:nvPr/>
          </p:nvSpPr>
          <p:spPr>
            <a:xfrm>
              <a:off x="3629121" y="4926060"/>
              <a:ext cx="146242" cy="177030"/>
            </a:xfrm>
            <a:custGeom>
              <a:avLst/>
              <a:gdLst>
                <a:gd name="connsiteX0" fmla="*/ 146242 w 146242"/>
                <a:gd name="connsiteY0" fmla="*/ 177030 h 177030"/>
                <a:gd name="connsiteX1" fmla="*/ 0 w 146242"/>
                <a:gd name="connsiteY1" fmla="*/ 92364 h 177030"/>
                <a:gd name="connsiteX2" fmla="*/ 0 w 146242"/>
                <a:gd name="connsiteY2" fmla="*/ 0 h 177030"/>
                <a:gd name="connsiteX3" fmla="*/ 146242 w 146242"/>
                <a:gd name="connsiteY3" fmla="*/ 84667 h 177030"/>
              </a:gdLst>
              <a:ahLst/>
              <a:cxnLst>
                <a:cxn ang="0">
                  <a:pos x="connsiteX0" y="connsiteY0"/>
                </a:cxn>
                <a:cxn ang="0">
                  <a:pos x="connsiteX1" y="connsiteY1"/>
                </a:cxn>
                <a:cxn ang="0">
                  <a:pos x="connsiteX2" y="connsiteY2"/>
                </a:cxn>
                <a:cxn ang="0">
                  <a:pos x="connsiteX3" y="connsiteY3"/>
                </a:cxn>
              </a:cxnLst>
              <a:rect l="l" t="t" r="r" b="b"/>
              <a:pathLst>
                <a:path w="146242" h="177030">
                  <a:moveTo>
                    <a:pt x="146242" y="177030"/>
                  </a:moveTo>
                  <a:lnTo>
                    <a:pt x="0" y="92364"/>
                  </a:lnTo>
                  <a:lnTo>
                    <a:pt x="0" y="0"/>
                  </a:lnTo>
                  <a:lnTo>
                    <a:pt x="146242" y="84667"/>
                  </a:lnTo>
                  <a:close/>
                </a:path>
              </a:pathLst>
            </a:custGeom>
            <a:solidFill>
              <a:schemeClr val="bg1">
                <a:lumMod val="50000"/>
              </a:schemeClr>
            </a:solidFill>
            <a:ln w="7682"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222082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69"/>
            <a:ext cx="12192000" cy="10207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endParaRPr sz="4000" b="1" dirty="0">
              <a:solidFill>
                <a:srgbClr val="FFFFFF"/>
              </a:solidFill>
              <a:latin typeface="Roboto"/>
              <a:ea typeface="Roboto"/>
              <a:cs typeface="Roboto"/>
              <a:sym typeface="Roboto"/>
            </a:endParaRPr>
          </a:p>
        </p:txBody>
      </p:sp>
      <p:sp>
        <p:nvSpPr>
          <p:cNvPr id="392" name="Google Shape;392;p19"/>
          <p:cNvSpPr txBox="1"/>
          <p:nvPr/>
        </p:nvSpPr>
        <p:spPr>
          <a:xfrm>
            <a:off x="26800" y="1006071"/>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326868"/>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A1F6EEFE-F86A-2358-4C31-C5F19A9EEAAD}"/>
              </a:ext>
            </a:extLst>
          </p:cNvPr>
          <p:cNvSpPr txBox="1"/>
          <p:nvPr/>
        </p:nvSpPr>
        <p:spPr>
          <a:xfrm>
            <a:off x="1922226" y="2700571"/>
            <a:ext cx="9528313" cy="1569660"/>
          </a:xfrm>
          <a:prstGeom prst="rect">
            <a:avLst/>
          </a:prstGeom>
          <a:noFill/>
        </p:spPr>
        <p:txBody>
          <a:bodyPr wrap="square" rtlCol="0">
            <a:sp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66291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1230</Words>
  <Application>Microsoft Office PowerPoint</Application>
  <PresentationFormat>Widescreen</PresentationFormat>
  <Paragraphs>82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Calibri Light</vt:lpstr>
      <vt:lpstr>Google Sans</vt:lpstr>
      <vt:lpstr>Roboto</vt:lpstr>
      <vt:lpstr>Wingdings</vt:lpstr>
      <vt:lpstr>Office Theme</vt:lpstr>
      <vt:lpstr>PowerPoint Presentation</vt:lpstr>
      <vt:lpstr>Problem Statement</vt:lpstr>
      <vt:lpstr>About the Data</vt:lpstr>
      <vt:lpstr>ER Diagram of Data</vt:lpstr>
      <vt:lpstr>Proposed Solution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VAISHALI KADAM</cp:lastModifiedBy>
  <cp:revision>2</cp:revision>
  <dcterms:created xsi:type="dcterms:W3CDTF">2022-08-27T05:41:13Z</dcterms:created>
  <dcterms:modified xsi:type="dcterms:W3CDTF">2023-07-09T17:01:22Z</dcterms:modified>
</cp:coreProperties>
</file>