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</p:sldIdLst>
  <p:sldSz cx="18288000" cy="10287000"/>
  <p:notesSz cx="6858000" cy="9144000"/>
  <p:embeddedFontLs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DM Sans Bold" charset="0"/>
      <p:regular r:id="rId19"/>
    </p:embeddedFont>
    <p:embeddedFont>
      <p:font typeface="Montserrat Classic Bold" panose="020B0604020202020204" charset="0"/>
      <p:regular r:id="rId20"/>
    </p:embeddedFont>
    <p:embeddedFont>
      <p:font typeface="Open Sauce Bold" panose="020B0604020202020204" charset="0"/>
      <p:regular r:id="rId21"/>
    </p:embeddedFont>
    <p:embeddedFont>
      <p:font typeface="Oswald Bold" panose="00000800000000000000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22" autoAdjust="0"/>
  </p:normalViewPr>
  <p:slideViewPr>
    <p:cSldViewPr>
      <p:cViewPr varScale="1">
        <p:scale>
          <a:sx n="67" d="100"/>
          <a:sy n="67" d="100"/>
        </p:scale>
        <p:origin x="339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3.svg"/><Relationship Id="rId4" Type="http://schemas.openxmlformats.org/officeDocument/2006/relationships/image" Target="../media/image6.jpe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5234346" y="3682058"/>
            <a:ext cx="7569809" cy="3134095"/>
            <a:chOff x="0" y="0"/>
            <a:chExt cx="1461853" cy="60524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61853" cy="605245"/>
            </a:xfrm>
            <a:custGeom>
              <a:avLst/>
              <a:gdLst/>
              <a:ahLst/>
              <a:cxnLst/>
              <a:rect l="l" t="t" r="r" b="b"/>
              <a:pathLst>
                <a:path w="1461853" h="605245">
                  <a:moveTo>
                    <a:pt x="0" y="0"/>
                  </a:moveTo>
                  <a:lnTo>
                    <a:pt x="1461853" y="0"/>
                  </a:lnTo>
                  <a:lnTo>
                    <a:pt x="1461853" y="605245"/>
                  </a:lnTo>
                  <a:lnTo>
                    <a:pt x="0" y="6052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461853" cy="652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29"/>
                </a:lnSpc>
              </a:pPr>
              <a:r>
                <a:rPr lang="en-US" sz="40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Predicting Property Prices Using SQL Analysis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3243052" y="191923"/>
            <a:ext cx="4814641" cy="2288685"/>
          </a:xfrm>
          <a:custGeom>
            <a:avLst/>
            <a:gdLst/>
            <a:ahLst/>
            <a:cxnLst/>
            <a:rect l="l" t="t" r="r" b="b"/>
            <a:pathLst>
              <a:path w="4814641" h="2288685">
                <a:moveTo>
                  <a:pt x="0" y="0"/>
                </a:moveTo>
                <a:lnTo>
                  <a:pt x="4814641" y="0"/>
                </a:lnTo>
                <a:lnTo>
                  <a:pt x="4814641" y="2288685"/>
                </a:lnTo>
                <a:lnTo>
                  <a:pt x="0" y="22886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1058" t="-40084" r="-55041" b="-102749"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130762" y="1879196"/>
            <a:ext cx="8638418" cy="4485012"/>
          </a:xfrm>
          <a:custGeom>
            <a:avLst/>
            <a:gdLst/>
            <a:ahLst/>
            <a:cxnLst/>
            <a:rect l="l" t="t" r="r" b="b"/>
            <a:pathLst>
              <a:path w="8638418" h="4485012">
                <a:moveTo>
                  <a:pt x="0" y="0"/>
                </a:moveTo>
                <a:lnTo>
                  <a:pt x="8638418" y="0"/>
                </a:lnTo>
                <a:lnTo>
                  <a:pt x="8638418" y="4485012"/>
                </a:lnTo>
                <a:lnTo>
                  <a:pt x="0" y="44850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933" b="-93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632941" y="7124494"/>
            <a:ext cx="7136239" cy="2133806"/>
          </a:xfrm>
          <a:custGeom>
            <a:avLst/>
            <a:gdLst/>
            <a:ahLst/>
            <a:cxnLst/>
            <a:rect l="l" t="t" r="r" b="b"/>
            <a:pathLst>
              <a:path w="7136239" h="2133806">
                <a:moveTo>
                  <a:pt x="0" y="0"/>
                </a:moveTo>
                <a:lnTo>
                  <a:pt x="7136239" y="0"/>
                </a:lnTo>
                <a:lnTo>
                  <a:pt x="7136239" y="2133806"/>
                </a:lnTo>
                <a:lnTo>
                  <a:pt x="0" y="21338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806981" y="6391253"/>
            <a:ext cx="2647562" cy="540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8"/>
              </a:lnSpc>
              <a:spcBef>
                <a:spcPct val="0"/>
              </a:spcBef>
            </a:pPr>
            <a:r>
              <a:rPr lang="en-US" sz="3173" spc="31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80033" y="416901"/>
            <a:ext cx="9384191" cy="1185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84"/>
              </a:lnSpc>
              <a:spcBef>
                <a:spcPct val="0"/>
              </a:spcBef>
            </a:pPr>
            <a:r>
              <a:rPr lang="en-US" sz="2307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Analyze property prices based on market segments (e.g., Luxury, Affordable). Understand how different market segments influence property values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875757" y="1363314"/>
            <a:ext cx="10650606" cy="4750474"/>
          </a:xfrm>
          <a:custGeom>
            <a:avLst/>
            <a:gdLst/>
            <a:ahLst/>
            <a:cxnLst/>
            <a:rect l="l" t="t" r="r" b="b"/>
            <a:pathLst>
              <a:path w="10650606" h="4750474">
                <a:moveTo>
                  <a:pt x="0" y="0"/>
                </a:moveTo>
                <a:lnTo>
                  <a:pt x="10650606" y="0"/>
                </a:lnTo>
                <a:lnTo>
                  <a:pt x="10650606" y="4750475"/>
                </a:lnTo>
                <a:lnTo>
                  <a:pt x="0" y="47504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982438" y="6931599"/>
            <a:ext cx="8543925" cy="2471116"/>
          </a:xfrm>
          <a:custGeom>
            <a:avLst/>
            <a:gdLst/>
            <a:ahLst/>
            <a:cxnLst/>
            <a:rect l="l" t="t" r="r" b="b"/>
            <a:pathLst>
              <a:path w="8543925" h="2471116">
                <a:moveTo>
                  <a:pt x="0" y="0"/>
                </a:moveTo>
                <a:lnTo>
                  <a:pt x="8543925" y="0"/>
                </a:lnTo>
                <a:lnTo>
                  <a:pt x="8543925" y="2471116"/>
                </a:lnTo>
                <a:lnTo>
                  <a:pt x="0" y="24711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806981" y="6391253"/>
            <a:ext cx="2647562" cy="540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8"/>
              </a:lnSpc>
              <a:spcBef>
                <a:spcPct val="0"/>
              </a:spcBef>
            </a:pPr>
            <a:r>
              <a:rPr lang="en-US" sz="3173" spc="31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99601" y="643302"/>
            <a:ext cx="9384191" cy="385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84"/>
              </a:lnSpc>
              <a:spcBef>
                <a:spcPct val="0"/>
              </a:spcBef>
            </a:pPr>
            <a:r>
              <a:rPr lang="en-US" sz="2307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Compare Property Features Across Segments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875757" y="1363314"/>
            <a:ext cx="10650606" cy="4750474"/>
          </a:xfrm>
          <a:custGeom>
            <a:avLst/>
            <a:gdLst/>
            <a:ahLst/>
            <a:cxnLst/>
            <a:rect l="l" t="t" r="r" b="b"/>
            <a:pathLst>
              <a:path w="10650606" h="4750474">
                <a:moveTo>
                  <a:pt x="0" y="0"/>
                </a:moveTo>
                <a:lnTo>
                  <a:pt x="10650606" y="0"/>
                </a:lnTo>
                <a:lnTo>
                  <a:pt x="10650606" y="4750475"/>
                </a:lnTo>
                <a:lnTo>
                  <a:pt x="0" y="47504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982438" y="6931599"/>
            <a:ext cx="8543925" cy="2471116"/>
          </a:xfrm>
          <a:custGeom>
            <a:avLst/>
            <a:gdLst/>
            <a:ahLst/>
            <a:cxnLst/>
            <a:rect l="l" t="t" r="r" b="b"/>
            <a:pathLst>
              <a:path w="8543925" h="2471116">
                <a:moveTo>
                  <a:pt x="0" y="0"/>
                </a:moveTo>
                <a:lnTo>
                  <a:pt x="8543925" y="0"/>
                </a:lnTo>
                <a:lnTo>
                  <a:pt x="8543925" y="2471116"/>
                </a:lnTo>
                <a:lnTo>
                  <a:pt x="0" y="24711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806981" y="6391253"/>
            <a:ext cx="2647562" cy="540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8"/>
              </a:lnSpc>
              <a:spcBef>
                <a:spcPct val="0"/>
              </a:spcBef>
            </a:pPr>
            <a:r>
              <a:rPr lang="en-US" sz="3173" spc="31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99601" y="643302"/>
            <a:ext cx="9384191" cy="385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84"/>
              </a:lnSpc>
              <a:spcBef>
                <a:spcPct val="0"/>
              </a:spcBef>
            </a:pPr>
            <a:r>
              <a:rPr lang="en-US" sz="2307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Compare Property Features Across Segments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324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THANK'S FOR WATCHING</a:t>
            </a:r>
          </a:p>
        </p:txBody>
      </p:sp>
      <p:sp>
        <p:nvSpPr>
          <p:cNvPr id="6" name="Freeform 6"/>
          <p:cNvSpPr/>
          <p:nvPr/>
        </p:nvSpPr>
        <p:spPr>
          <a:xfrm>
            <a:off x="15409623" y="2266970"/>
            <a:ext cx="734693" cy="755166"/>
          </a:xfrm>
          <a:custGeom>
            <a:avLst/>
            <a:gdLst/>
            <a:ahLst/>
            <a:cxnLst/>
            <a:rect l="l" t="t" r="r" b="b"/>
            <a:pathLst>
              <a:path w="734693" h="755166">
                <a:moveTo>
                  <a:pt x="0" y="0"/>
                </a:moveTo>
                <a:lnTo>
                  <a:pt x="734692" y="0"/>
                </a:lnTo>
                <a:lnTo>
                  <a:pt x="734692" y="755166"/>
                </a:lnTo>
                <a:lnTo>
                  <a:pt x="0" y="7551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628874" y="3180249"/>
            <a:ext cx="2296190" cy="703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7"/>
              </a:lnSpc>
              <a:spcBef>
                <a:spcPct val="0"/>
              </a:spcBef>
            </a:pPr>
            <a:r>
              <a:rPr lang="en-US" sz="2135" spc="209" dirty="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Vaishali Naikade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758785" y="1049603"/>
            <a:ext cx="6176060" cy="8208697"/>
          </a:xfrm>
          <a:custGeom>
            <a:avLst/>
            <a:gdLst/>
            <a:ahLst/>
            <a:cxnLst/>
            <a:rect l="l" t="t" r="r" b="b"/>
            <a:pathLst>
              <a:path w="6176060" h="8208697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746" r="-49746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142191" y="3396305"/>
            <a:ext cx="9610044" cy="1948998"/>
            <a:chOff x="0" y="0"/>
            <a:chExt cx="3682024" cy="746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474235" y="3673321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142191" y="5777447"/>
            <a:ext cx="9610044" cy="1948998"/>
            <a:chOff x="0" y="0"/>
            <a:chExt cx="3682024" cy="74674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2371799" y="6162574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ABOUT US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08899" y="3624745"/>
            <a:ext cx="7132181" cy="76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To analyze property prices and predict future trends using SQL.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908899" y="6005886"/>
            <a:ext cx="7132181" cy="382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Data-Driven Insights for Real Estate Market</a:t>
            </a:r>
          </a:p>
        </p:txBody>
      </p:sp>
      <p:sp>
        <p:nvSpPr>
          <p:cNvPr id="20" name="Freeform 20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806981" y="1865660"/>
            <a:ext cx="12366962" cy="3867057"/>
          </a:xfrm>
          <a:custGeom>
            <a:avLst/>
            <a:gdLst/>
            <a:ahLst/>
            <a:cxnLst/>
            <a:rect l="l" t="t" r="r" b="b"/>
            <a:pathLst>
              <a:path w="12366962" h="3867057">
                <a:moveTo>
                  <a:pt x="0" y="0"/>
                </a:moveTo>
                <a:lnTo>
                  <a:pt x="12366962" y="0"/>
                </a:lnTo>
                <a:lnTo>
                  <a:pt x="12366962" y="3867056"/>
                </a:lnTo>
                <a:lnTo>
                  <a:pt x="0" y="3867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3501" r="-5779" b="-350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089544" y="5732716"/>
            <a:ext cx="3407790" cy="4383087"/>
          </a:xfrm>
          <a:custGeom>
            <a:avLst/>
            <a:gdLst/>
            <a:ahLst/>
            <a:cxnLst/>
            <a:rect l="l" t="t" r="r" b="b"/>
            <a:pathLst>
              <a:path w="3407790" h="4383087">
                <a:moveTo>
                  <a:pt x="0" y="0"/>
                </a:moveTo>
                <a:lnTo>
                  <a:pt x="3407790" y="0"/>
                </a:lnTo>
                <a:lnTo>
                  <a:pt x="3407790" y="4383087"/>
                </a:lnTo>
                <a:lnTo>
                  <a:pt x="0" y="43830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386" t="-583" r="-9707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26064" y="767327"/>
            <a:ext cx="11475189" cy="75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Identify patterns over time, such as price changes based on property age or construction year.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06981" y="6057878"/>
            <a:ext cx="2647562" cy="540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8"/>
              </a:lnSpc>
              <a:spcBef>
                <a:spcPct val="0"/>
              </a:spcBef>
            </a:pPr>
            <a:r>
              <a:rPr lang="en-US" sz="3173" spc="31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641973" y="1473705"/>
            <a:ext cx="10830670" cy="4032966"/>
          </a:xfrm>
          <a:custGeom>
            <a:avLst/>
            <a:gdLst/>
            <a:ahLst/>
            <a:cxnLst/>
            <a:rect l="l" t="t" r="r" b="b"/>
            <a:pathLst>
              <a:path w="10830670" h="4032966">
                <a:moveTo>
                  <a:pt x="0" y="0"/>
                </a:moveTo>
                <a:lnTo>
                  <a:pt x="10830669" y="0"/>
                </a:lnTo>
                <a:lnTo>
                  <a:pt x="10830669" y="4032966"/>
                </a:lnTo>
                <a:lnTo>
                  <a:pt x="0" y="40329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033329" y="5714833"/>
            <a:ext cx="3367925" cy="4130474"/>
          </a:xfrm>
          <a:custGeom>
            <a:avLst/>
            <a:gdLst/>
            <a:ahLst/>
            <a:cxnLst/>
            <a:rect l="l" t="t" r="r" b="b"/>
            <a:pathLst>
              <a:path w="3367925" h="4130474">
                <a:moveTo>
                  <a:pt x="0" y="0"/>
                </a:moveTo>
                <a:lnTo>
                  <a:pt x="3367924" y="0"/>
                </a:lnTo>
                <a:lnTo>
                  <a:pt x="3367924" y="4130474"/>
                </a:lnTo>
                <a:lnTo>
                  <a:pt x="0" y="41304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26064" y="767327"/>
            <a:ext cx="11475189" cy="37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Analyze Price Changes Over Different Construction Years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06981" y="6057878"/>
            <a:ext cx="2647562" cy="540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8"/>
              </a:lnSpc>
              <a:spcBef>
                <a:spcPct val="0"/>
              </a:spcBef>
            </a:pPr>
            <a:r>
              <a:rPr lang="en-US" sz="3173" spc="31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904293" y="1256358"/>
            <a:ext cx="9787424" cy="4704661"/>
          </a:xfrm>
          <a:custGeom>
            <a:avLst/>
            <a:gdLst/>
            <a:ahLst/>
            <a:cxnLst/>
            <a:rect l="l" t="t" r="r" b="b"/>
            <a:pathLst>
              <a:path w="9787424" h="4704661">
                <a:moveTo>
                  <a:pt x="0" y="0"/>
                </a:moveTo>
                <a:lnTo>
                  <a:pt x="9787424" y="0"/>
                </a:lnTo>
                <a:lnTo>
                  <a:pt x="9787424" y="4704660"/>
                </a:lnTo>
                <a:lnTo>
                  <a:pt x="0" y="47046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411" b="-141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277515" y="6395213"/>
            <a:ext cx="6414202" cy="2863087"/>
          </a:xfrm>
          <a:custGeom>
            <a:avLst/>
            <a:gdLst/>
            <a:ahLst/>
            <a:cxnLst/>
            <a:rect l="l" t="t" r="r" b="b"/>
            <a:pathLst>
              <a:path w="6414202" h="2863087">
                <a:moveTo>
                  <a:pt x="0" y="0"/>
                </a:moveTo>
                <a:lnTo>
                  <a:pt x="6414202" y="0"/>
                </a:lnTo>
                <a:lnTo>
                  <a:pt x="6414202" y="2863087"/>
                </a:lnTo>
                <a:lnTo>
                  <a:pt x="0" y="28630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26064" y="767327"/>
            <a:ext cx="11475189" cy="37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Analyze Price Trends Over Time by Property Age Groups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06981" y="6057878"/>
            <a:ext cx="2647562" cy="540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8"/>
              </a:lnSpc>
              <a:spcBef>
                <a:spcPct val="0"/>
              </a:spcBef>
            </a:pPr>
            <a:r>
              <a:rPr lang="en-US" sz="3173" spc="31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806981" y="1885334"/>
            <a:ext cx="13049215" cy="2958195"/>
          </a:xfrm>
          <a:custGeom>
            <a:avLst/>
            <a:gdLst/>
            <a:ahLst/>
            <a:cxnLst/>
            <a:rect l="l" t="t" r="r" b="b"/>
            <a:pathLst>
              <a:path w="13049215" h="2958195">
                <a:moveTo>
                  <a:pt x="0" y="0"/>
                </a:moveTo>
                <a:lnTo>
                  <a:pt x="13049215" y="0"/>
                </a:lnTo>
                <a:lnTo>
                  <a:pt x="13049215" y="2958195"/>
                </a:lnTo>
                <a:lnTo>
                  <a:pt x="0" y="29581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332" r="-133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256186" y="5143500"/>
            <a:ext cx="4466827" cy="4591338"/>
          </a:xfrm>
          <a:custGeom>
            <a:avLst/>
            <a:gdLst/>
            <a:ahLst/>
            <a:cxnLst/>
            <a:rect l="l" t="t" r="r" b="b"/>
            <a:pathLst>
              <a:path w="4466827" h="4591338">
                <a:moveTo>
                  <a:pt x="0" y="0"/>
                </a:moveTo>
                <a:lnTo>
                  <a:pt x="4466827" y="0"/>
                </a:lnTo>
                <a:lnTo>
                  <a:pt x="4466827" y="4591338"/>
                </a:lnTo>
                <a:lnTo>
                  <a:pt x="0" y="45913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26064" y="767327"/>
            <a:ext cx="11475189" cy="37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Analyze Price Changes by Decade of Construction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06981" y="6057878"/>
            <a:ext cx="2647562" cy="540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8"/>
              </a:lnSpc>
              <a:spcBef>
                <a:spcPct val="0"/>
              </a:spcBef>
            </a:pPr>
            <a:r>
              <a:rPr lang="en-US" sz="3173" spc="31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130762" y="2375449"/>
            <a:ext cx="9820744" cy="3867697"/>
          </a:xfrm>
          <a:custGeom>
            <a:avLst/>
            <a:gdLst/>
            <a:ahLst/>
            <a:cxnLst/>
            <a:rect l="l" t="t" r="r" b="b"/>
            <a:pathLst>
              <a:path w="9820744" h="3867697">
                <a:moveTo>
                  <a:pt x="0" y="0"/>
                </a:moveTo>
                <a:lnTo>
                  <a:pt x="9820744" y="0"/>
                </a:lnTo>
                <a:lnTo>
                  <a:pt x="9820744" y="3867697"/>
                </a:lnTo>
                <a:lnTo>
                  <a:pt x="0" y="38676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6391" b="-639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372128" y="6690001"/>
            <a:ext cx="5717178" cy="2635578"/>
          </a:xfrm>
          <a:custGeom>
            <a:avLst/>
            <a:gdLst/>
            <a:ahLst/>
            <a:cxnLst/>
            <a:rect l="l" t="t" r="r" b="b"/>
            <a:pathLst>
              <a:path w="5717178" h="2635578">
                <a:moveTo>
                  <a:pt x="0" y="0"/>
                </a:moveTo>
                <a:lnTo>
                  <a:pt x="5717178" y="0"/>
                </a:lnTo>
                <a:lnTo>
                  <a:pt x="5717178" y="2635578"/>
                </a:lnTo>
                <a:lnTo>
                  <a:pt x="0" y="26355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806981" y="449964"/>
            <a:ext cx="11475189" cy="114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Evaluate the impact of different features on property prices, such as the presence of amenities like swimming pools or gardens. Determine which features are associated with higher or lower prices.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06981" y="6391253"/>
            <a:ext cx="2647562" cy="540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8"/>
              </a:lnSpc>
              <a:spcBef>
                <a:spcPct val="0"/>
              </a:spcBef>
            </a:pPr>
            <a:r>
              <a:rPr lang="en-US" sz="3173" spc="31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91047" y="1883842"/>
            <a:ext cx="9384191" cy="385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84"/>
              </a:lnSpc>
              <a:spcBef>
                <a:spcPct val="0"/>
              </a:spcBef>
            </a:pPr>
            <a:r>
              <a:rPr lang="en-US" sz="2307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Average Price Based on Swimming Pool Presence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511832" y="1567728"/>
            <a:ext cx="9720592" cy="4688945"/>
          </a:xfrm>
          <a:custGeom>
            <a:avLst/>
            <a:gdLst/>
            <a:ahLst/>
            <a:cxnLst/>
            <a:rect l="l" t="t" r="r" b="b"/>
            <a:pathLst>
              <a:path w="9720592" h="4688945">
                <a:moveTo>
                  <a:pt x="0" y="0"/>
                </a:moveTo>
                <a:lnTo>
                  <a:pt x="9720593" y="0"/>
                </a:lnTo>
                <a:lnTo>
                  <a:pt x="9720593" y="4688945"/>
                </a:lnTo>
                <a:lnTo>
                  <a:pt x="0" y="46889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6267" r="-1956" b="-292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90044" y="6690001"/>
            <a:ext cx="7142381" cy="2461226"/>
          </a:xfrm>
          <a:custGeom>
            <a:avLst/>
            <a:gdLst/>
            <a:ahLst/>
            <a:cxnLst/>
            <a:rect l="l" t="t" r="r" b="b"/>
            <a:pathLst>
              <a:path w="7142381" h="2461226">
                <a:moveTo>
                  <a:pt x="0" y="0"/>
                </a:moveTo>
                <a:lnTo>
                  <a:pt x="7142381" y="0"/>
                </a:lnTo>
                <a:lnTo>
                  <a:pt x="7142381" y="2461226"/>
                </a:lnTo>
                <a:lnTo>
                  <a:pt x="0" y="24612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806981" y="6391253"/>
            <a:ext cx="2647562" cy="540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8"/>
              </a:lnSpc>
              <a:spcBef>
                <a:spcPct val="0"/>
              </a:spcBef>
            </a:pPr>
            <a:r>
              <a:rPr lang="en-US" sz="3173" spc="31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80033" y="990600"/>
            <a:ext cx="9384191" cy="385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84"/>
              </a:lnSpc>
              <a:spcBef>
                <a:spcPct val="0"/>
              </a:spcBef>
            </a:pPr>
            <a:r>
              <a:rPr lang="en-US" sz="2307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 Average Price Based on Garden Presence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614441" y="2030156"/>
            <a:ext cx="11059118" cy="3387639"/>
          </a:xfrm>
          <a:custGeom>
            <a:avLst/>
            <a:gdLst/>
            <a:ahLst/>
            <a:cxnLst/>
            <a:rect l="l" t="t" r="r" b="b"/>
            <a:pathLst>
              <a:path w="11059118" h="3387639">
                <a:moveTo>
                  <a:pt x="0" y="0"/>
                </a:moveTo>
                <a:lnTo>
                  <a:pt x="11059118" y="0"/>
                </a:lnTo>
                <a:lnTo>
                  <a:pt x="11059118" y="3387639"/>
                </a:lnTo>
                <a:lnTo>
                  <a:pt x="0" y="33876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120432" y="6244490"/>
            <a:ext cx="7553127" cy="3237054"/>
          </a:xfrm>
          <a:custGeom>
            <a:avLst/>
            <a:gdLst/>
            <a:ahLst/>
            <a:cxnLst/>
            <a:rect l="l" t="t" r="r" b="b"/>
            <a:pathLst>
              <a:path w="7553127" h="3237054">
                <a:moveTo>
                  <a:pt x="0" y="0"/>
                </a:moveTo>
                <a:lnTo>
                  <a:pt x="7553127" y="0"/>
                </a:lnTo>
                <a:lnTo>
                  <a:pt x="7553127" y="3237055"/>
                </a:lnTo>
                <a:lnTo>
                  <a:pt x="0" y="32370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806981" y="6391253"/>
            <a:ext cx="2647562" cy="540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8"/>
              </a:lnSpc>
              <a:spcBef>
                <a:spcPct val="0"/>
              </a:spcBef>
            </a:pPr>
            <a:r>
              <a:rPr lang="en-US" sz="3173" spc="31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80033" y="990600"/>
            <a:ext cx="9384191" cy="385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84"/>
              </a:lnSpc>
              <a:spcBef>
                <a:spcPct val="0"/>
              </a:spcBef>
            </a:pPr>
            <a:r>
              <a:rPr lang="en-US" sz="2307" spc="22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Simple Linear Regression 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11961</TotalTime>
  <Words>175</Words>
  <Application>Microsoft Office PowerPoint</Application>
  <PresentationFormat>Custom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DM Sans</vt:lpstr>
      <vt:lpstr>Open Sauce Bold</vt:lpstr>
      <vt:lpstr>Montserrat Classic Bold</vt:lpstr>
      <vt:lpstr>Oswald Bold</vt:lpstr>
      <vt:lpstr>Arial</vt:lpstr>
      <vt:lpstr>DM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Presentation</dc:title>
  <dc:creator>amit naikade</dc:creator>
  <cp:lastModifiedBy>amit naikade</cp:lastModifiedBy>
  <cp:revision>3</cp:revision>
  <dcterms:created xsi:type="dcterms:W3CDTF">2006-08-16T00:00:00Z</dcterms:created>
  <dcterms:modified xsi:type="dcterms:W3CDTF">2024-09-12T05:04:29Z</dcterms:modified>
  <dc:identifier>DAGPcv2uskA</dc:identifier>
</cp:coreProperties>
</file>