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dba7bfb4095c782/Desktop/DeepThough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dba7bfb4095c782/Desktop/DeepThough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dba7bfb4095c782/Desktop/DeepThough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dba7bfb4095c782/Desktop/DeepThough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dba7bfb4095c782/Desktop/DeepThough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dba7bfb4095c782/Desktop/DeepThough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dba7bfb4095c782/Desktop/DeepThough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Performance</a:t>
            </a:r>
            <a:r>
              <a:rPr lang="en-IN" baseline="0"/>
              <a:t> Score Card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'Performance Score Card'!$E$5</c:f>
              <c:strCache>
                <c:ptCount val="1"/>
                <c:pt idx="0">
                  <c:v>Contribution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'Performance Score Card'!$F$3:$N$4</c:f>
              <c:multiLvlStrCache>
                <c:ptCount val="9"/>
                <c:lvl>
                  <c:pt idx="0">
                    <c:v>Neha</c:v>
                  </c:pt>
                  <c:pt idx="1">
                    <c:v>Amit</c:v>
                  </c:pt>
                  <c:pt idx="2">
                    <c:v>Sachin</c:v>
                  </c:pt>
                  <c:pt idx="3">
                    <c:v>Neha</c:v>
                  </c:pt>
                  <c:pt idx="4">
                    <c:v>Amit</c:v>
                  </c:pt>
                  <c:pt idx="5">
                    <c:v>Sachin</c:v>
                  </c:pt>
                  <c:pt idx="6">
                    <c:v>Neha</c:v>
                  </c:pt>
                  <c:pt idx="7">
                    <c:v>Amit</c:v>
                  </c:pt>
                  <c:pt idx="8">
                    <c:v>Sachin</c:v>
                  </c:pt>
                </c:lvl>
                <c:lvl>
                  <c:pt idx="0">
                    <c:v>Week 1</c:v>
                  </c:pt>
                  <c:pt idx="3">
                    <c:v>Week 2</c:v>
                  </c:pt>
                  <c:pt idx="6">
                    <c:v>Week 3</c:v>
                  </c:pt>
                </c:lvl>
              </c:multiLvlStrCache>
            </c:multiLvlStrRef>
          </c:cat>
          <c:val>
            <c:numRef>
              <c:f>'Performance Score Card'!$F$5:$N$5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  <c:pt idx="6">
                  <c:v>9</c:v>
                </c:pt>
                <c:pt idx="7">
                  <c:v>8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28-486E-A7EB-6F3C7F7AB99C}"/>
            </c:ext>
          </c:extLst>
        </c:ser>
        <c:ser>
          <c:idx val="1"/>
          <c:order val="1"/>
          <c:tx>
            <c:strRef>
              <c:f>'Performance Score Card'!$E$6</c:f>
              <c:strCache>
                <c:ptCount val="1"/>
                <c:pt idx="0">
                  <c:v>Initiative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'Performance Score Card'!$F$3:$N$4</c:f>
              <c:multiLvlStrCache>
                <c:ptCount val="9"/>
                <c:lvl>
                  <c:pt idx="0">
                    <c:v>Neha</c:v>
                  </c:pt>
                  <c:pt idx="1">
                    <c:v>Amit</c:v>
                  </c:pt>
                  <c:pt idx="2">
                    <c:v>Sachin</c:v>
                  </c:pt>
                  <c:pt idx="3">
                    <c:v>Neha</c:v>
                  </c:pt>
                  <c:pt idx="4">
                    <c:v>Amit</c:v>
                  </c:pt>
                  <c:pt idx="5">
                    <c:v>Sachin</c:v>
                  </c:pt>
                  <c:pt idx="6">
                    <c:v>Neha</c:v>
                  </c:pt>
                  <c:pt idx="7">
                    <c:v>Amit</c:v>
                  </c:pt>
                  <c:pt idx="8">
                    <c:v>Sachin</c:v>
                  </c:pt>
                </c:lvl>
                <c:lvl>
                  <c:pt idx="0">
                    <c:v>Week 1</c:v>
                  </c:pt>
                  <c:pt idx="3">
                    <c:v>Week 2</c:v>
                  </c:pt>
                  <c:pt idx="6">
                    <c:v>Week 3</c:v>
                  </c:pt>
                </c:lvl>
              </c:multiLvlStrCache>
            </c:multiLvlStrRef>
          </c:cat>
          <c:val>
            <c:numRef>
              <c:f>'Performance Score Card'!$F$6:$N$6</c:f>
              <c:numCache>
                <c:formatCode>General</c:formatCode>
                <c:ptCount val="9"/>
                <c:pt idx="0">
                  <c:v>9</c:v>
                </c:pt>
                <c:pt idx="1">
                  <c:v>8</c:v>
                </c:pt>
                <c:pt idx="2">
                  <c:v>8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  <c:pt idx="6">
                  <c:v>8</c:v>
                </c:pt>
                <c:pt idx="7">
                  <c:v>7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28-486E-A7EB-6F3C7F7AB99C}"/>
            </c:ext>
          </c:extLst>
        </c:ser>
        <c:ser>
          <c:idx val="2"/>
          <c:order val="2"/>
          <c:tx>
            <c:strRef>
              <c:f>'Performance Score Card'!$E$7</c:f>
              <c:strCache>
                <c:ptCount val="1"/>
                <c:pt idx="0">
                  <c:v>Bottleneck analysis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'Performance Score Card'!$F$3:$N$4</c:f>
              <c:multiLvlStrCache>
                <c:ptCount val="9"/>
                <c:lvl>
                  <c:pt idx="0">
                    <c:v>Neha</c:v>
                  </c:pt>
                  <c:pt idx="1">
                    <c:v>Amit</c:v>
                  </c:pt>
                  <c:pt idx="2">
                    <c:v>Sachin</c:v>
                  </c:pt>
                  <c:pt idx="3">
                    <c:v>Neha</c:v>
                  </c:pt>
                  <c:pt idx="4">
                    <c:v>Amit</c:v>
                  </c:pt>
                  <c:pt idx="5">
                    <c:v>Sachin</c:v>
                  </c:pt>
                  <c:pt idx="6">
                    <c:v>Neha</c:v>
                  </c:pt>
                  <c:pt idx="7">
                    <c:v>Amit</c:v>
                  </c:pt>
                  <c:pt idx="8">
                    <c:v>Sachin</c:v>
                  </c:pt>
                </c:lvl>
                <c:lvl>
                  <c:pt idx="0">
                    <c:v>Week 1</c:v>
                  </c:pt>
                  <c:pt idx="3">
                    <c:v>Week 2</c:v>
                  </c:pt>
                  <c:pt idx="6">
                    <c:v>Week 3</c:v>
                  </c:pt>
                </c:lvl>
              </c:multiLvlStrCache>
            </c:multiLvlStrRef>
          </c:cat>
          <c:val>
            <c:numRef>
              <c:f>'Performance Score Card'!$F$7:$N$7</c:f>
              <c:numCache>
                <c:formatCode>General</c:formatCode>
                <c:ptCount val="9"/>
                <c:pt idx="0">
                  <c:v>9</c:v>
                </c:pt>
                <c:pt idx="1">
                  <c:v>7</c:v>
                </c:pt>
                <c:pt idx="2">
                  <c:v>7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8</c:v>
                </c:pt>
                <c:pt idx="7">
                  <c:v>6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28-486E-A7EB-6F3C7F7AB99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392285280"/>
        <c:axId val="1451822416"/>
      </c:barChart>
      <c:catAx>
        <c:axId val="1392285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Week wise individual performance score</a:t>
                </a:r>
              </a:p>
            </c:rich>
          </c:tx>
          <c:layout>
            <c:manualLayout>
              <c:xMode val="edge"/>
              <c:yMode val="edge"/>
              <c:x val="0.26839161345301837"/>
              <c:y val="0.90747666958296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822416"/>
        <c:crosses val="autoZero"/>
        <c:auto val="1"/>
        <c:lblAlgn val="ctr"/>
        <c:lblOffset val="100"/>
        <c:noMultiLvlLbl val="0"/>
      </c:catAx>
      <c:valAx>
        <c:axId val="14518224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Performance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28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356360164975938"/>
          <c:y val="0.14895742198891807"/>
          <c:w val="0.18014048964984006"/>
          <c:h val="0.2343766404199475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Performance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'Performance Score Card'!$I$11</c:f>
              <c:strCache>
                <c:ptCount val="1"/>
                <c:pt idx="0">
                  <c:v>Neha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'Performance Score Card'!$J$10:$L$10</c:f>
              <c:strCache>
                <c:ptCount val="3"/>
                <c:pt idx="0">
                  <c:v>Wk1</c:v>
                </c:pt>
                <c:pt idx="1">
                  <c:v>Wk2</c:v>
                </c:pt>
                <c:pt idx="2">
                  <c:v>Wk3</c:v>
                </c:pt>
              </c:strCache>
            </c:strRef>
          </c:cat>
          <c:val>
            <c:numRef>
              <c:f>'Performance Score Card'!$J$11:$L$11</c:f>
              <c:numCache>
                <c:formatCode>0.00</c:formatCode>
                <c:ptCount val="3"/>
                <c:pt idx="0">
                  <c:v>8.6666666666666661</c:v>
                </c:pt>
                <c:pt idx="1">
                  <c:v>7.666666666666667</c:v>
                </c:pt>
                <c:pt idx="2">
                  <c:v>8.3333333333333339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A0-40E8-8A92-E3B24DE682D6}"/>
            </c:ext>
          </c:extLst>
        </c:ser>
        <c:ser>
          <c:idx val="1"/>
          <c:order val="1"/>
          <c:tx>
            <c:strRef>
              <c:f>'Performance Score Card'!$I$12</c:f>
              <c:strCache>
                <c:ptCount val="1"/>
                <c:pt idx="0">
                  <c:v>Amit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'Performance Score Card'!$J$10:$L$10</c:f>
              <c:strCache>
                <c:ptCount val="3"/>
                <c:pt idx="0">
                  <c:v>Wk1</c:v>
                </c:pt>
                <c:pt idx="1">
                  <c:v>Wk2</c:v>
                </c:pt>
                <c:pt idx="2">
                  <c:v>Wk3</c:v>
                </c:pt>
              </c:strCache>
            </c:strRef>
          </c:cat>
          <c:val>
            <c:numRef>
              <c:f>'Performance Score Card'!$J$12:$L$12</c:f>
              <c:numCache>
                <c:formatCode>0.00</c:formatCode>
                <c:ptCount val="3"/>
                <c:pt idx="0">
                  <c:v>7.666666666666667</c:v>
                </c:pt>
                <c:pt idx="1">
                  <c:v>7.333333333333333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A0-40E8-8A92-E3B24DE682D6}"/>
            </c:ext>
          </c:extLst>
        </c:ser>
        <c:ser>
          <c:idx val="2"/>
          <c:order val="2"/>
          <c:tx>
            <c:strRef>
              <c:f>'Performance Score Card'!$I$13</c:f>
              <c:strCache>
                <c:ptCount val="1"/>
                <c:pt idx="0">
                  <c:v>Sachin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'Performance Score Card'!$J$10:$L$10</c:f>
              <c:strCache>
                <c:ptCount val="3"/>
                <c:pt idx="0">
                  <c:v>Wk1</c:v>
                </c:pt>
                <c:pt idx="1">
                  <c:v>Wk2</c:v>
                </c:pt>
                <c:pt idx="2">
                  <c:v>Wk3</c:v>
                </c:pt>
              </c:strCache>
            </c:strRef>
          </c:cat>
          <c:val>
            <c:numRef>
              <c:f>'Performance Score Card'!$J$13:$L$13</c:f>
              <c:numCache>
                <c:formatCode>0.00</c:formatCode>
                <c:ptCount val="3"/>
                <c:pt idx="0">
                  <c:v>7.666666666666667</c:v>
                </c:pt>
                <c:pt idx="1">
                  <c:v>6.666666666666667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A0-40E8-8A92-E3B24DE682D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76588688"/>
        <c:axId val="1383440192"/>
      </c:barChart>
      <c:catAx>
        <c:axId val="1276588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Week wise average</a:t>
                </a:r>
                <a:r>
                  <a:rPr lang="en-IN" baseline="0"/>
                  <a:t> performance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29562245598896386"/>
              <c:y val="0.787644224945254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440192"/>
        <c:crossesAt val="0"/>
        <c:auto val="1"/>
        <c:lblAlgn val="ctr"/>
        <c:lblOffset val="100"/>
        <c:noMultiLvlLbl val="0"/>
      </c:catAx>
      <c:valAx>
        <c:axId val="1383440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Performance</a:t>
                </a:r>
                <a:r>
                  <a:rPr lang="en-IN" baseline="0"/>
                  <a:t> Score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5886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Happiness Score Card - Week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'Happiness Score Card'!$G$3</c:f>
              <c:strCache>
                <c:ptCount val="1"/>
                <c:pt idx="0">
                  <c:v>Neha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'Happiness Score Card'!$D$4:$F$9</c:f>
              <c:strCache>
                <c:ptCount val="6"/>
                <c:pt idx="0">
                  <c:v>How happy you felt this week?</c:v>
                </c:pt>
                <c:pt idx="1">
                  <c:v>Are you happy with your performance this week?</c:v>
                </c:pt>
                <c:pt idx="2">
                  <c:v>Were you satisfied with yourself?</c:v>
                </c:pt>
                <c:pt idx="3">
                  <c:v>How much you enjoyed your work?</c:v>
                </c:pt>
                <c:pt idx="4">
                  <c:v>Were you able to get help that you wanted?</c:v>
                </c:pt>
                <c:pt idx="5">
                  <c:v>Were you clear about the tasks given to you?</c:v>
                </c:pt>
              </c:strCache>
            </c:strRef>
          </c:cat>
          <c:val>
            <c:numRef>
              <c:f>'Happiness Score Card'!$G$4:$G$9</c:f>
              <c:numCache>
                <c:formatCode>General</c:formatCode>
                <c:ptCount val="6"/>
                <c:pt idx="0">
                  <c:v>6</c:v>
                </c:pt>
                <c:pt idx="1">
                  <c:v>7</c:v>
                </c:pt>
                <c:pt idx="2">
                  <c:v>6</c:v>
                </c:pt>
                <c:pt idx="3">
                  <c:v>7</c:v>
                </c:pt>
                <c:pt idx="4">
                  <c:v>9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18-4BD2-ABBB-07AC122AE2AE}"/>
            </c:ext>
          </c:extLst>
        </c:ser>
        <c:ser>
          <c:idx val="1"/>
          <c:order val="1"/>
          <c:tx>
            <c:strRef>
              <c:f>'Happiness Score Card'!$H$3</c:f>
              <c:strCache>
                <c:ptCount val="1"/>
                <c:pt idx="0">
                  <c:v>Amit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'Happiness Score Card'!$D$4:$F$9</c:f>
              <c:strCache>
                <c:ptCount val="6"/>
                <c:pt idx="0">
                  <c:v>How happy you felt this week?</c:v>
                </c:pt>
                <c:pt idx="1">
                  <c:v>Are you happy with your performance this week?</c:v>
                </c:pt>
                <c:pt idx="2">
                  <c:v>Were you satisfied with yourself?</c:v>
                </c:pt>
                <c:pt idx="3">
                  <c:v>How much you enjoyed your work?</c:v>
                </c:pt>
                <c:pt idx="4">
                  <c:v>Were you able to get help that you wanted?</c:v>
                </c:pt>
                <c:pt idx="5">
                  <c:v>Were you clear about the tasks given to you?</c:v>
                </c:pt>
              </c:strCache>
            </c:strRef>
          </c:cat>
          <c:val>
            <c:numRef>
              <c:f>'Happiness Score Card'!$H$4:$H$9</c:f>
              <c:numCache>
                <c:formatCode>General</c:formatCode>
                <c:ptCount val="6"/>
                <c:pt idx="0">
                  <c:v>8</c:v>
                </c:pt>
                <c:pt idx="1">
                  <c:v>10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18-4BD2-ABBB-07AC122AE2AE}"/>
            </c:ext>
          </c:extLst>
        </c:ser>
        <c:ser>
          <c:idx val="2"/>
          <c:order val="2"/>
          <c:tx>
            <c:strRef>
              <c:f>'Happiness Score Card'!$I$3</c:f>
              <c:strCache>
                <c:ptCount val="1"/>
                <c:pt idx="0">
                  <c:v>Sachin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'Happiness Score Card'!$D$4:$F$9</c:f>
              <c:strCache>
                <c:ptCount val="6"/>
                <c:pt idx="0">
                  <c:v>How happy you felt this week?</c:v>
                </c:pt>
                <c:pt idx="1">
                  <c:v>Are you happy with your performance this week?</c:v>
                </c:pt>
                <c:pt idx="2">
                  <c:v>Were you satisfied with yourself?</c:v>
                </c:pt>
                <c:pt idx="3">
                  <c:v>How much you enjoyed your work?</c:v>
                </c:pt>
                <c:pt idx="4">
                  <c:v>Were you able to get help that you wanted?</c:v>
                </c:pt>
                <c:pt idx="5">
                  <c:v>Were you clear about the tasks given to you?</c:v>
                </c:pt>
              </c:strCache>
            </c:strRef>
          </c:cat>
          <c:val>
            <c:numRef>
              <c:f>'Happiness Score Card'!$I$4:$I$9</c:f>
              <c:numCache>
                <c:formatCode>General</c:formatCode>
                <c:ptCount val="6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18-4BD2-ABBB-07AC122AE2A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74239552"/>
        <c:axId val="1245423488"/>
      </c:barChart>
      <c:catAx>
        <c:axId val="1274239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Parameters</a:t>
                </a:r>
              </a:p>
            </c:rich>
          </c:tx>
          <c:layout>
            <c:manualLayout>
              <c:xMode val="edge"/>
              <c:yMode val="edge"/>
              <c:x val="0.43656784285731315"/>
              <c:y val="0.787858992437821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423488"/>
        <c:crosses val="autoZero"/>
        <c:auto val="1"/>
        <c:lblAlgn val="ctr"/>
        <c:lblOffset val="100"/>
        <c:noMultiLvlLbl val="0"/>
      </c:catAx>
      <c:valAx>
        <c:axId val="124542348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Happiness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23955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Happiness Score Card - Week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'Happiness Score Card'!$G$12</c:f>
              <c:strCache>
                <c:ptCount val="1"/>
                <c:pt idx="0">
                  <c:v>Neha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'Happiness Score Card'!$D$13:$F$18</c:f>
              <c:strCache>
                <c:ptCount val="6"/>
                <c:pt idx="0">
                  <c:v>How happy you felt this week?</c:v>
                </c:pt>
                <c:pt idx="1">
                  <c:v>Are you happy with your performance this week?</c:v>
                </c:pt>
                <c:pt idx="2">
                  <c:v>Were you satisfied with yourself?</c:v>
                </c:pt>
                <c:pt idx="3">
                  <c:v>How much you enjoyed your work?</c:v>
                </c:pt>
                <c:pt idx="4">
                  <c:v>Were you able to get help that you wanted?</c:v>
                </c:pt>
                <c:pt idx="5">
                  <c:v>Were you clear about the tasks given to you?</c:v>
                </c:pt>
              </c:strCache>
            </c:strRef>
          </c:cat>
          <c:val>
            <c:numRef>
              <c:f>'Happiness Score Card'!$G$13:$G$18</c:f>
              <c:numCache>
                <c:formatCode>General</c:formatCode>
                <c:ptCount val="6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62-448B-AFE8-5E8EF1BB9971}"/>
            </c:ext>
          </c:extLst>
        </c:ser>
        <c:ser>
          <c:idx val="1"/>
          <c:order val="1"/>
          <c:tx>
            <c:strRef>
              <c:f>'Happiness Score Card'!$H$12</c:f>
              <c:strCache>
                <c:ptCount val="1"/>
                <c:pt idx="0">
                  <c:v>Amit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'Happiness Score Card'!$D$13:$F$18</c:f>
              <c:strCache>
                <c:ptCount val="6"/>
                <c:pt idx="0">
                  <c:v>How happy you felt this week?</c:v>
                </c:pt>
                <c:pt idx="1">
                  <c:v>Are you happy with your performance this week?</c:v>
                </c:pt>
                <c:pt idx="2">
                  <c:v>Were you satisfied with yourself?</c:v>
                </c:pt>
                <c:pt idx="3">
                  <c:v>How much you enjoyed your work?</c:v>
                </c:pt>
                <c:pt idx="4">
                  <c:v>Were you able to get help that you wanted?</c:v>
                </c:pt>
                <c:pt idx="5">
                  <c:v>Were you clear about the tasks given to you?</c:v>
                </c:pt>
              </c:strCache>
            </c:strRef>
          </c:cat>
          <c:val>
            <c:numRef>
              <c:f>'Happiness Score Card'!$H$13:$H$18</c:f>
              <c:numCache>
                <c:formatCode>General</c:formatCode>
                <c:ptCount val="6"/>
                <c:pt idx="0">
                  <c:v>6</c:v>
                </c:pt>
                <c:pt idx="1">
                  <c:v>7</c:v>
                </c:pt>
                <c:pt idx="2">
                  <c:v>7</c:v>
                </c:pt>
                <c:pt idx="3">
                  <c:v>9</c:v>
                </c:pt>
                <c:pt idx="4">
                  <c:v>9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62-448B-AFE8-5E8EF1BB9971}"/>
            </c:ext>
          </c:extLst>
        </c:ser>
        <c:ser>
          <c:idx val="2"/>
          <c:order val="2"/>
          <c:tx>
            <c:strRef>
              <c:f>'Happiness Score Card'!$I$12</c:f>
              <c:strCache>
                <c:ptCount val="1"/>
                <c:pt idx="0">
                  <c:v>Sachin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'Happiness Score Card'!$D$13:$F$18</c:f>
              <c:strCache>
                <c:ptCount val="6"/>
                <c:pt idx="0">
                  <c:v>How happy you felt this week?</c:v>
                </c:pt>
                <c:pt idx="1">
                  <c:v>Are you happy with your performance this week?</c:v>
                </c:pt>
                <c:pt idx="2">
                  <c:v>Were you satisfied with yourself?</c:v>
                </c:pt>
                <c:pt idx="3">
                  <c:v>How much you enjoyed your work?</c:v>
                </c:pt>
                <c:pt idx="4">
                  <c:v>Were you able to get help that you wanted?</c:v>
                </c:pt>
                <c:pt idx="5">
                  <c:v>Were you clear about the tasks given to you?</c:v>
                </c:pt>
              </c:strCache>
            </c:strRef>
          </c:cat>
          <c:val>
            <c:numRef>
              <c:f>'Happiness Score Card'!$I$13:$I$18</c:f>
              <c:numCache>
                <c:formatCode>General</c:formatCode>
                <c:ptCount val="6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10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62-448B-AFE8-5E8EF1BB997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74239552"/>
        <c:axId val="1245423488"/>
      </c:barChart>
      <c:catAx>
        <c:axId val="1274239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Parameters</a:t>
                </a:r>
              </a:p>
            </c:rich>
          </c:tx>
          <c:layout>
            <c:manualLayout>
              <c:xMode val="edge"/>
              <c:yMode val="edge"/>
              <c:x val="0.4321149708457504"/>
              <c:y val="0.74752062398659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423488"/>
        <c:crosses val="autoZero"/>
        <c:auto val="1"/>
        <c:lblAlgn val="ctr"/>
        <c:lblOffset val="100"/>
        <c:noMultiLvlLbl val="0"/>
      </c:catAx>
      <c:valAx>
        <c:axId val="124542348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Happiness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23955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Happiness Score Card - Week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'Happiness Score Card'!$G$21</c:f>
              <c:strCache>
                <c:ptCount val="1"/>
                <c:pt idx="0">
                  <c:v>Neha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'Happiness Score Card'!$D$22:$D$27</c:f>
              <c:strCache>
                <c:ptCount val="6"/>
                <c:pt idx="0">
                  <c:v>Were you happy about this week's contributions? (Contributions include projects, engaging in events &amp; workshops, helping others, even ideas)</c:v>
                </c:pt>
                <c:pt idx="1">
                  <c:v>How happy are you feeling with the efforts you put in this week? (Celebrating efforts is more important than celebrating results)</c:v>
                </c:pt>
                <c:pt idx="2">
                  <c:v>Were you satisfied with yourself? (You were able to contribute as per you planned or even went beyond)</c:v>
                </c:pt>
                <c:pt idx="3">
                  <c:v>How much you enjoyed your work?</c:v>
                </c:pt>
                <c:pt idx="4">
                  <c:v>Were you able to get help that you wanted?</c:v>
                </c:pt>
                <c:pt idx="5">
                  <c:v>How often were you able to put forth your ideas?</c:v>
                </c:pt>
              </c:strCache>
            </c:strRef>
          </c:cat>
          <c:val>
            <c:numRef>
              <c:f>'Happiness Score Card'!$G$22:$G$27</c:f>
              <c:numCache>
                <c:formatCode>General</c:formatCode>
                <c:ptCount val="6"/>
                <c:pt idx="0">
                  <c:v>9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08-4B3C-9AB8-FEDF60C62626}"/>
            </c:ext>
          </c:extLst>
        </c:ser>
        <c:ser>
          <c:idx val="3"/>
          <c:order val="3"/>
          <c:tx>
            <c:strRef>
              <c:f>'Happiness Score Card'!$H$21</c:f>
              <c:strCache>
                <c:ptCount val="1"/>
                <c:pt idx="0">
                  <c:v>Amit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'Happiness Score Card'!$D$22:$D$27</c:f>
              <c:strCache>
                <c:ptCount val="6"/>
                <c:pt idx="0">
                  <c:v>Were you happy about this week's contributions? (Contributions include projects, engaging in events &amp; workshops, helping others, even ideas)</c:v>
                </c:pt>
                <c:pt idx="1">
                  <c:v>How happy are you feeling with the efforts you put in this week? (Celebrating efforts is more important than celebrating results)</c:v>
                </c:pt>
                <c:pt idx="2">
                  <c:v>Were you satisfied with yourself? (You were able to contribute as per you planned or even went beyond)</c:v>
                </c:pt>
                <c:pt idx="3">
                  <c:v>How much you enjoyed your work?</c:v>
                </c:pt>
                <c:pt idx="4">
                  <c:v>Were you able to get help that you wanted?</c:v>
                </c:pt>
                <c:pt idx="5">
                  <c:v>How often were you able to put forth your ideas?</c:v>
                </c:pt>
              </c:strCache>
            </c:strRef>
          </c:cat>
          <c:val>
            <c:numRef>
              <c:f>'Happiness Score Card'!$H$22:$H$27</c:f>
              <c:numCache>
                <c:formatCode>General</c:formatCode>
                <c:ptCount val="6"/>
                <c:pt idx="0">
                  <c:v>9</c:v>
                </c:pt>
                <c:pt idx="1">
                  <c:v>9</c:v>
                </c:pt>
                <c:pt idx="2">
                  <c:v>10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08-4B3C-9AB8-FEDF60C62626}"/>
            </c:ext>
          </c:extLst>
        </c:ser>
        <c:ser>
          <c:idx val="4"/>
          <c:order val="4"/>
          <c:tx>
            <c:strRef>
              <c:f>'Happiness Score Card'!$I$21</c:f>
              <c:strCache>
                <c:ptCount val="1"/>
                <c:pt idx="0">
                  <c:v>Sachin</c:v>
                </c:pt>
              </c:strCache>
            </c:strRef>
          </c:tx>
          <c:spPr>
            <a:solidFill>
              <a:schemeClr val="accent3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'Happiness Score Card'!$D$22:$D$27</c:f>
              <c:strCache>
                <c:ptCount val="6"/>
                <c:pt idx="0">
                  <c:v>Were you happy about this week's contributions? (Contributions include projects, engaging in events &amp; workshops, helping others, even ideas)</c:v>
                </c:pt>
                <c:pt idx="1">
                  <c:v>How happy are you feeling with the efforts you put in this week? (Celebrating efforts is more important than celebrating results)</c:v>
                </c:pt>
                <c:pt idx="2">
                  <c:v>Were you satisfied with yourself? (You were able to contribute as per you planned or even went beyond)</c:v>
                </c:pt>
                <c:pt idx="3">
                  <c:v>How much you enjoyed your work?</c:v>
                </c:pt>
                <c:pt idx="4">
                  <c:v>Were you able to get help that you wanted?</c:v>
                </c:pt>
                <c:pt idx="5">
                  <c:v>How often were you able to put forth your ideas?</c:v>
                </c:pt>
              </c:strCache>
            </c:strRef>
          </c:cat>
          <c:val>
            <c:numRef>
              <c:f>'Happiness Score Card'!$I$22:$I$27</c:f>
              <c:numCache>
                <c:formatCode>General</c:formatCode>
                <c:ptCount val="6"/>
                <c:pt idx="0">
                  <c:v>9</c:v>
                </c:pt>
                <c:pt idx="1">
                  <c:v>9</c:v>
                </c:pt>
                <c:pt idx="2">
                  <c:v>8</c:v>
                </c:pt>
                <c:pt idx="3">
                  <c:v>10</c:v>
                </c:pt>
                <c:pt idx="4">
                  <c:v>9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08-4B3C-9AB8-FEDF60C6262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74239552"/>
        <c:axId val="12454234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'Happiness Score Card'!$E$21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'Happiness Score Card'!$D$22:$D$27</c15:sqref>
                        </c15:formulaRef>
                      </c:ext>
                    </c:extLst>
                    <c:strCache>
                      <c:ptCount val="6"/>
                      <c:pt idx="0">
                        <c:v>Were you happy about this week's contributions? (Contributions include projects, engaging in events &amp; workshops, helping others, even ideas)</c:v>
                      </c:pt>
                      <c:pt idx="1">
                        <c:v>How happy are you feeling with the efforts you put in this week? (Celebrating efforts is more important than celebrating results)</c:v>
                      </c:pt>
                      <c:pt idx="2">
                        <c:v>Were you satisfied with yourself? (You were able to contribute as per you planned or even went beyond)</c:v>
                      </c:pt>
                      <c:pt idx="3">
                        <c:v>How much you enjoyed your work?</c:v>
                      </c:pt>
                      <c:pt idx="4">
                        <c:v>Were you able to get help that you wanted?</c:v>
                      </c:pt>
                      <c:pt idx="5">
                        <c:v>How often were you able to put forth your ideas?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'Happiness Score Card'!$E$22:$E$27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F108-4B3C-9AB8-FEDF60C62626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'Happiness Score Card'!$F$21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'Happiness Score Card'!$D$22:$D$27</c15:sqref>
                        </c15:formulaRef>
                      </c:ext>
                    </c:extLst>
                    <c:strCache>
                      <c:ptCount val="6"/>
                      <c:pt idx="0">
                        <c:v>Were you happy about this week's contributions? (Contributions include projects, engaging in events &amp; workshops, helping others, even ideas)</c:v>
                      </c:pt>
                      <c:pt idx="1">
                        <c:v>How happy are you feeling with the efforts you put in this week? (Celebrating efforts is more important than celebrating results)</c:v>
                      </c:pt>
                      <c:pt idx="2">
                        <c:v>Were you satisfied with yourself? (You were able to contribute as per you planned or even went beyond)</c:v>
                      </c:pt>
                      <c:pt idx="3">
                        <c:v>How much you enjoyed your work?</c:v>
                      </c:pt>
                      <c:pt idx="4">
                        <c:v>Were you able to get help that you wanted?</c:v>
                      </c:pt>
                      <c:pt idx="5">
                        <c:v>How often were you able to put forth your ideas?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'Happiness Score Card'!$F$22:$F$27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F108-4B3C-9AB8-FEDF60C62626}"/>
                  </c:ext>
                </c:extLst>
              </c15:ser>
            </c15:filteredBarSeries>
          </c:ext>
        </c:extLst>
      </c:barChart>
      <c:catAx>
        <c:axId val="1274239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/>
                  <a:t>Parameters</a:t>
                </a:r>
              </a:p>
            </c:rich>
          </c:tx>
          <c:layout>
            <c:manualLayout>
              <c:xMode val="edge"/>
              <c:yMode val="edge"/>
              <c:x val="0.44706078926590415"/>
              <c:y val="0.831212477353722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423488"/>
        <c:crosses val="autoZero"/>
        <c:auto val="1"/>
        <c:lblAlgn val="ctr"/>
        <c:lblOffset val="100"/>
        <c:noMultiLvlLbl val="0"/>
      </c:catAx>
      <c:valAx>
        <c:axId val="124542348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/>
                  <a:t>Happiness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23955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Happiness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'Happiness Score Card'!$D$32</c:f>
              <c:strCache>
                <c:ptCount val="1"/>
                <c:pt idx="0">
                  <c:v>Neha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'Happiness Score Card'!$C$33:$C$35</c:f>
              <c:strCache>
                <c:ptCount val="3"/>
                <c:pt idx="0">
                  <c:v>Wk1</c:v>
                </c:pt>
                <c:pt idx="1">
                  <c:v>Wk2</c:v>
                </c:pt>
                <c:pt idx="2">
                  <c:v>Wk3</c:v>
                </c:pt>
              </c:strCache>
            </c:strRef>
          </c:cat>
          <c:val>
            <c:numRef>
              <c:f>'Happiness Score Card'!$D$33:$D$35</c:f>
              <c:numCache>
                <c:formatCode>0.00</c:formatCode>
                <c:ptCount val="3"/>
                <c:pt idx="0">
                  <c:v>7.166666666666667</c:v>
                </c:pt>
                <c:pt idx="1">
                  <c:v>7.166666666666667</c:v>
                </c:pt>
                <c:pt idx="2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DB-4B06-BEEC-B570CEACC814}"/>
            </c:ext>
          </c:extLst>
        </c:ser>
        <c:ser>
          <c:idx val="1"/>
          <c:order val="1"/>
          <c:tx>
            <c:strRef>
              <c:f>'Happiness Score Card'!$E$32</c:f>
              <c:strCache>
                <c:ptCount val="1"/>
                <c:pt idx="0">
                  <c:v>Amit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'Happiness Score Card'!$C$33:$C$35</c:f>
              <c:strCache>
                <c:ptCount val="3"/>
                <c:pt idx="0">
                  <c:v>Wk1</c:v>
                </c:pt>
                <c:pt idx="1">
                  <c:v>Wk2</c:v>
                </c:pt>
                <c:pt idx="2">
                  <c:v>Wk3</c:v>
                </c:pt>
              </c:strCache>
            </c:strRef>
          </c:cat>
          <c:val>
            <c:numRef>
              <c:f>'Happiness Score Card'!$E$33:$E$35</c:f>
              <c:numCache>
                <c:formatCode>0.00</c:formatCode>
                <c:ptCount val="3"/>
                <c:pt idx="0">
                  <c:v>9.1666666666666661</c:v>
                </c:pt>
                <c:pt idx="1">
                  <c:v>8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DB-4B06-BEEC-B570CEACC814}"/>
            </c:ext>
          </c:extLst>
        </c:ser>
        <c:ser>
          <c:idx val="2"/>
          <c:order val="2"/>
          <c:tx>
            <c:strRef>
              <c:f>'Happiness Score Card'!$F$32</c:f>
              <c:strCache>
                <c:ptCount val="1"/>
                <c:pt idx="0">
                  <c:v>Sachin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'Happiness Score Card'!$C$33:$C$35</c:f>
              <c:strCache>
                <c:ptCount val="3"/>
                <c:pt idx="0">
                  <c:v>Wk1</c:v>
                </c:pt>
                <c:pt idx="1">
                  <c:v>Wk2</c:v>
                </c:pt>
                <c:pt idx="2">
                  <c:v>Wk3</c:v>
                </c:pt>
              </c:strCache>
            </c:strRef>
          </c:cat>
          <c:val>
            <c:numRef>
              <c:f>'Happiness Score Card'!$F$33:$F$35</c:f>
              <c:numCache>
                <c:formatCode>0.00</c:formatCode>
                <c:ptCount val="3"/>
                <c:pt idx="0">
                  <c:v>8.5</c:v>
                </c:pt>
                <c:pt idx="1">
                  <c:v>9.3333333333333339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DB-4B06-BEEC-B570CEACC81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33927968"/>
        <c:axId val="1257831392"/>
      </c:barChart>
      <c:catAx>
        <c:axId val="203392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831392"/>
        <c:crosses val="autoZero"/>
        <c:auto val="1"/>
        <c:lblAlgn val="ctr"/>
        <c:lblOffset val="100"/>
        <c:noMultiLvlLbl val="0"/>
      </c:catAx>
      <c:valAx>
        <c:axId val="125783139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203392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Progress of the candidates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2"/>
          <c:order val="2"/>
          <c:tx>
            <c:strRef>
              <c:f>Sheet3!$E$3</c:f>
              <c:strCache>
                <c:ptCount val="1"/>
                <c:pt idx="0">
                  <c:v>Neha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Sheet3!$B$4:$B$13</c:f>
              <c:strCache>
                <c:ptCount val="10"/>
                <c:pt idx="0">
                  <c:v>How would you grade yourself in terms of the efforts you have put in completing projects at your company?</c:v>
                </c:pt>
                <c:pt idx="1">
                  <c:v>How much is the above parameter significant for you?</c:v>
                </c:pt>
                <c:pt idx="2">
                  <c:v>How much effort do you put in "learning and development of your core technical skills"?</c:v>
                </c:pt>
                <c:pt idx="3">
                  <c:v>Compared to the other parameters, how much is the above parameter significant to you?</c:v>
                </c:pt>
                <c:pt idx="4">
                  <c:v>Beyond your core domain, what are the efforts have you put in learning holistically (cross functional skillset)?</c:v>
                </c:pt>
                <c:pt idx="5">
                  <c:v>Compared to the other parameters, how much is the above parameter significant to you?</c:v>
                </c:pt>
                <c:pt idx="6">
                  <c:v>What are the efforts have you given to improve your persona (developing your conversational and emotional intelligence) ?</c:v>
                </c:pt>
                <c:pt idx="7">
                  <c:v>Compared to the other parameters, how much is the above parameter significant to you?</c:v>
                </c:pt>
                <c:pt idx="8">
                  <c:v>How much efforts have you given in order to improve your efficiency or your productivity?</c:v>
                </c:pt>
                <c:pt idx="9">
                  <c:v>Compared to the other parameters, how much is the above parameter significant to you?</c:v>
                </c:pt>
              </c:strCache>
            </c:strRef>
          </c:cat>
          <c:val>
            <c:numRef>
              <c:f>Sheet3!$E$4:$E$13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02-42B0-93D5-D25609F00D4C}"/>
            </c:ext>
          </c:extLst>
        </c:ser>
        <c:ser>
          <c:idx val="3"/>
          <c:order val="3"/>
          <c:tx>
            <c:strRef>
              <c:f>Sheet3!$F$3</c:f>
              <c:strCache>
                <c:ptCount val="1"/>
                <c:pt idx="0">
                  <c:v>Amit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Sheet3!$B$4:$B$13</c:f>
              <c:strCache>
                <c:ptCount val="10"/>
                <c:pt idx="0">
                  <c:v>How would you grade yourself in terms of the efforts you have put in completing projects at your company?</c:v>
                </c:pt>
                <c:pt idx="1">
                  <c:v>How much is the above parameter significant for you?</c:v>
                </c:pt>
                <c:pt idx="2">
                  <c:v>How much effort do you put in "learning and development of your core technical skills"?</c:v>
                </c:pt>
                <c:pt idx="3">
                  <c:v>Compared to the other parameters, how much is the above parameter significant to you?</c:v>
                </c:pt>
                <c:pt idx="4">
                  <c:v>Beyond your core domain, what are the efforts have you put in learning holistically (cross functional skillset)?</c:v>
                </c:pt>
                <c:pt idx="5">
                  <c:v>Compared to the other parameters, how much is the above parameter significant to you?</c:v>
                </c:pt>
                <c:pt idx="6">
                  <c:v>What are the efforts have you given to improve your persona (developing your conversational and emotional intelligence) ?</c:v>
                </c:pt>
                <c:pt idx="7">
                  <c:v>Compared to the other parameters, how much is the above parameter significant to you?</c:v>
                </c:pt>
                <c:pt idx="8">
                  <c:v>How much efforts have you given in order to improve your efficiency or your productivity?</c:v>
                </c:pt>
                <c:pt idx="9">
                  <c:v>Compared to the other parameters, how much is the above parameter significant to you?</c:v>
                </c:pt>
              </c:strCache>
            </c:strRef>
          </c:cat>
          <c:val>
            <c:numRef>
              <c:f>Sheet3!$F$4:$F$13</c:f>
              <c:numCache>
                <c:formatCode>General</c:formatCode>
                <c:ptCount val="10"/>
                <c:pt idx="0">
                  <c:v>8</c:v>
                </c:pt>
                <c:pt idx="1">
                  <c:v>8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02-42B0-93D5-D25609F00D4C}"/>
            </c:ext>
          </c:extLst>
        </c:ser>
        <c:ser>
          <c:idx val="4"/>
          <c:order val="4"/>
          <c:tx>
            <c:strRef>
              <c:f>Sheet3!$G$3</c:f>
              <c:strCache>
                <c:ptCount val="1"/>
                <c:pt idx="0">
                  <c:v>Sachin</c:v>
                </c:pt>
              </c:strCache>
            </c:strRef>
          </c:tx>
          <c:spPr>
            <a:solidFill>
              <a:schemeClr val="accent3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Sheet3!$B$4:$B$13</c:f>
              <c:strCache>
                <c:ptCount val="10"/>
                <c:pt idx="0">
                  <c:v>How would you grade yourself in terms of the efforts you have put in completing projects at your company?</c:v>
                </c:pt>
                <c:pt idx="1">
                  <c:v>How much is the above parameter significant for you?</c:v>
                </c:pt>
                <c:pt idx="2">
                  <c:v>How much effort do you put in "learning and development of your core technical skills"?</c:v>
                </c:pt>
                <c:pt idx="3">
                  <c:v>Compared to the other parameters, how much is the above parameter significant to you?</c:v>
                </c:pt>
                <c:pt idx="4">
                  <c:v>Beyond your core domain, what are the efforts have you put in learning holistically (cross functional skillset)?</c:v>
                </c:pt>
                <c:pt idx="5">
                  <c:v>Compared to the other parameters, how much is the above parameter significant to you?</c:v>
                </c:pt>
                <c:pt idx="6">
                  <c:v>What are the efforts have you given to improve your persona (developing your conversational and emotional intelligence) ?</c:v>
                </c:pt>
                <c:pt idx="7">
                  <c:v>Compared to the other parameters, how much is the above parameter significant to you?</c:v>
                </c:pt>
                <c:pt idx="8">
                  <c:v>How much efforts have you given in order to improve your efficiency or your productivity?</c:v>
                </c:pt>
                <c:pt idx="9">
                  <c:v>Compared to the other parameters, how much is the above parameter significant to you?</c:v>
                </c:pt>
              </c:strCache>
            </c:strRef>
          </c:cat>
          <c:val>
            <c:numRef>
              <c:f>Sheet3!$G$4:$G$13</c:f>
              <c:numCache>
                <c:formatCode>General</c:formatCode>
                <c:ptCount val="10"/>
                <c:pt idx="0">
                  <c:v>6</c:v>
                </c:pt>
                <c:pt idx="1">
                  <c:v>8</c:v>
                </c:pt>
                <c:pt idx="2">
                  <c:v>4</c:v>
                </c:pt>
                <c:pt idx="3">
                  <c:v>8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02-42B0-93D5-D25609F00D4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29996016"/>
        <c:axId val="125793284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Sheet3!$C$3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Sheet3!$B$4:$B$13</c15:sqref>
                        </c15:formulaRef>
                      </c:ext>
                    </c:extLst>
                    <c:strCache>
                      <c:ptCount val="10"/>
                      <c:pt idx="0">
                        <c:v>How would you grade yourself in terms of the efforts you have put in completing projects at your company?</c:v>
                      </c:pt>
                      <c:pt idx="1">
                        <c:v>How much is the above parameter significant for you?</c:v>
                      </c:pt>
                      <c:pt idx="2">
                        <c:v>How much effort do you put in "learning and development of your core technical skills"?</c:v>
                      </c:pt>
                      <c:pt idx="3">
                        <c:v>Compared to the other parameters, how much is the above parameter significant to you?</c:v>
                      </c:pt>
                      <c:pt idx="4">
                        <c:v>Beyond your core domain, what are the efforts have you put in learning holistically (cross functional skillset)?</c:v>
                      </c:pt>
                      <c:pt idx="5">
                        <c:v>Compared to the other parameters, how much is the above parameter significant to you?</c:v>
                      </c:pt>
                      <c:pt idx="6">
                        <c:v>What are the efforts have you given to improve your persona (developing your conversational and emotional intelligence) ?</c:v>
                      </c:pt>
                      <c:pt idx="7">
                        <c:v>Compared to the other parameters, how much is the above parameter significant to you?</c:v>
                      </c:pt>
                      <c:pt idx="8">
                        <c:v>How much efforts have you given in order to improve your efficiency or your productivity?</c:v>
                      </c:pt>
                      <c:pt idx="9">
                        <c:v>Compared to the other parameters, how much is the above parameter significant to you?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Sheet3!$C$4:$C$13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B702-42B0-93D5-D25609F00D4C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Sheet3!$D$3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Sheet3!$B$4:$B$13</c15:sqref>
                        </c15:formulaRef>
                      </c:ext>
                    </c:extLst>
                    <c:strCache>
                      <c:ptCount val="10"/>
                      <c:pt idx="0">
                        <c:v>How would you grade yourself in terms of the efforts you have put in completing projects at your company?</c:v>
                      </c:pt>
                      <c:pt idx="1">
                        <c:v>How much is the above parameter significant for you?</c:v>
                      </c:pt>
                      <c:pt idx="2">
                        <c:v>How much effort do you put in "learning and development of your core technical skills"?</c:v>
                      </c:pt>
                      <c:pt idx="3">
                        <c:v>Compared to the other parameters, how much is the above parameter significant to you?</c:v>
                      </c:pt>
                      <c:pt idx="4">
                        <c:v>Beyond your core domain, what are the efforts have you put in learning holistically (cross functional skillset)?</c:v>
                      </c:pt>
                      <c:pt idx="5">
                        <c:v>Compared to the other parameters, how much is the above parameter significant to you?</c:v>
                      </c:pt>
                      <c:pt idx="6">
                        <c:v>What are the efforts have you given to improve your persona (developing your conversational and emotional intelligence) ?</c:v>
                      </c:pt>
                      <c:pt idx="7">
                        <c:v>Compared to the other parameters, how much is the above parameter significant to you?</c:v>
                      </c:pt>
                      <c:pt idx="8">
                        <c:v>How much efforts have you given in order to improve your efficiency or your productivity?</c:v>
                      </c:pt>
                      <c:pt idx="9">
                        <c:v>Compared to the other parameters, how much is the above parameter significant to you?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Sheet3!$D$4:$D$13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B702-42B0-93D5-D25609F00D4C}"/>
                  </c:ext>
                </c:extLst>
              </c15:ser>
            </c15:filteredBarSeries>
          </c:ext>
        </c:extLst>
      </c:barChart>
      <c:catAx>
        <c:axId val="2029996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932848"/>
        <c:crosses val="autoZero"/>
        <c:auto val="1"/>
        <c:lblAlgn val="ctr"/>
        <c:lblOffset val="100"/>
        <c:noMultiLvlLbl val="0"/>
      </c:catAx>
      <c:valAx>
        <c:axId val="1257932848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9996016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751204113908445"/>
          <c:y val="0.94177104142265511"/>
          <c:w val="0.23781962542802468"/>
          <c:h val="5.822895857734476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CEDB-1149-4E19-80DD-6154E670BF6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D92C-3615-4F42-BCCB-B7080F2D833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0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CEDB-1149-4E19-80DD-6154E670BF6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D92C-3615-4F42-BCCB-B7080F2D8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5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CEDB-1149-4E19-80DD-6154E670BF6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D92C-3615-4F42-BCCB-B7080F2D8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598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CEDB-1149-4E19-80DD-6154E670BF6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D92C-3615-4F42-BCCB-B7080F2D833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4331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CEDB-1149-4E19-80DD-6154E670BF6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D92C-3615-4F42-BCCB-B7080F2D8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27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CEDB-1149-4E19-80DD-6154E670BF6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D92C-3615-4F42-BCCB-B7080F2D833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4055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CEDB-1149-4E19-80DD-6154E670BF6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D92C-3615-4F42-BCCB-B7080F2D8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46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CEDB-1149-4E19-80DD-6154E670BF6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D92C-3615-4F42-BCCB-B7080F2D8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325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CEDB-1149-4E19-80DD-6154E670BF6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D92C-3615-4F42-BCCB-B7080F2D8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20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CEDB-1149-4E19-80DD-6154E670BF6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D92C-3615-4F42-BCCB-B7080F2D8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1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CEDB-1149-4E19-80DD-6154E670BF6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D92C-3615-4F42-BCCB-B7080F2D8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68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CEDB-1149-4E19-80DD-6154E670BF6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D92C-3615-4F42-BCCB-B7080F2D8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7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CEDB-1149-4E19-80DD-6154E670BF6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D92C-3615-4F42-BCCB-B7080F2D8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76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CEDB-1149-4E19-80DD-6154E670BF6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D92C-3615-4F42-BCCB-B7080F2D8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71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CEDB-1149-4E19-80DD-6154E670BF6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D92C-3615-4F42-BCCB-B7080F2D8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78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CEDB-1149-4E19-80DD-6154E670BF6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D92C-3615-4F42-BCCB-B7080F2D8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8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CEDB-1149-4E19-80DD-6154E670BF6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D92C-3615-4F42-BCCB-B7080F2D8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93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63CEDB-1149-4E19-80DD-6154E670BF6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55D92C-3615-4F42-BCCB-B7080F2D8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905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E90E-939C-D164-E280-B7C6F4091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216" y="2259873"/>
            <a:ext cx="7014166" cy="1169127"/>
          </a:xfrm>
        </p:spPr>
        <p:txBody>
          <a:bodyPr/>
          <a:lstStyle/>
          <a:p>
            <a:r>
              <a:rPr lang="en-IN" b="1" dirty="0"/>
              <a:t>Round 2 submission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37B8AF-A239-E1D6-2BC5-85CD3726C6A4}"/>
              </a:ext>
            </a:extLst>
          </p:cNvPr>
          <p:cNvSpPr txBox="1"/>
          <p:nvPr/>
        </p:nvSpPr>
        <p:spPr>
          <a:xfrm>
            <a:off x="9117874" y="6017623"/>
            <a:ext cx="212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Nimbalkar</a:t>
            </a:r>
          </a:p>
        </p:txBody>
      </p:sp>
    </p:spTree>
    <p:extLst>
      <p:ext uri="{BB962C8B-B14F-4D97-AF65-F5344CB8AC3E}">
        <p14:creationId xmlns:p14="http://schemas.microsoft.com/office/powerpoint/2010/main" val="125368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9F88CE-CAD9-5468-C1B3-541A503F7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471455"/>
              </p:ext>
            </p:extLst>
          </p:nvPr>
        </p:nvGraphicFramePr>
        <p:xfrm>
          <a:off x="2327072" y="676774"/>
          <a:ext cx="6989218" cy="3074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02BB43B-93F5-EC9E-A681-42320ECA48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542470"/>
              </p:ext>
            </p:extLst>
          </p:nvPr>
        </p:nvGraphicFramePr>
        <p:xfrm>
          <a:off x="2327072" y="3892731"/>
          <a:ext cx="6989218" cy="283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0D7593-2340-E3C2-5349-BC0C49BEFC9A}"/>
              </a:ext>
            </a:extLst>
          </p:cNvPr>
          <p:cNvSpPr txBox="1"/>
          <p:nvPr/>
        </p:nvSpPr>
        <p:spPr>
          <a:xfrm>
            <a:off x="3520146" y="135150"/>
            <a:ext cx="49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Score of the student</a:t>
            </a:r>
          </a:p>
        </p:txBody>
      </p:sp>
    </p:spTree>
    <p:extLst>
      <p:ext uri="{BB962C8B-B14F-4D97-AF65-F5344CB8AC3E}">
        <p14:creationId xmlns:p14="http://schemas.microsoft.com/office/powerpoint/2010/main" val="107711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BC4BD5-C74E-F0EC-2CEA-0B45E3384F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63283"/>
              </p:ext>
            </p:extLst>
          </p:nvPr>
        </p:nvGraphicFramePr>
        <p:xfrm>
          <a:off x="1506644" y="790121"/>
          <a:ext cx="8472351" cy="2928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0518C73-32F9-47D5-AF9E-C6CE72C431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707185"/>
              </p:ext>
            </p:extLst>
          </p:nvPr>
        </p:nvGraphicFramePr>
        <p:xfrm>
          <a:off x="1506644" y="3971109"/>
          <a:ext cx="8497389" cy="2808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114046-C45A-E099-A067-2C2481EC6C01}"/>
              </a:ext>
            </a:extLst>
          </p:cNvPr>
          <p:cNvSpPr txBox="1"/>
          <p:nvPr/>
        </p:nvSpPr>
        <p:spPr>
          <a:xfrm>
            <a:off x="3387634" y="202181"/>
            <a:ext cx="393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Happiness Score for wk1,wk2</a:t>
            </a:r>
          </a:p>
        </p:txBody>
      </p:sp>
    </p:spTree>
    <p:extLst>
      <p:ext uri="{BB962C8B-B14F-4D97-AF65-F5344CB8AC3E}">
        <p14:creationId xmlns:p14="http://schemas.microsoft.com/office/powerpoint/2010/main" val="101484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16B425-3762-4E53-899F-1D8E4FEB4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103000"/>
              </p:ext>
            </p:extLst>
          </p:nvPr>
        </p:nvGraphicFramePr>
        <p:xfrm>
          <a:off x="537936" y="535452"/>
          <a:ext cx="10767785" cy="381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9388FD-B06C-C597-0849-BD1EB3BBE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712412"/>
              </p:ext>
            </p:extLst>
          </p:nvPr>
        </p:nvGraphicFramePr>
        <p:xfrm>
          <a:off x="2869656" y="4554585"/>
          <a:ext cx="5651500" cy="2085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FC90FF-09A8-B67F-A010-B9DF158F8640}"/>
              </a:ext>
            </a:extLst>
          </p:cNvPr>
          <p:cNvSpPr txBox="1"/>
          <p:nvPr/>
        </p:nvSpPr>
        <p:spPr>
          <a:xfrm>
            <a:off x="2499360" y="73787"/>
            <a:ext cx="569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Happiness Score for wk3 and average score</a:t>
            </a:r>
          </a:p>
        </p:txBody>
      </p:sp>
    </p:spTree>
    <p:extLst>
      <p:ext uri="{BB962C8B-B14F-4D97-AF65-F5344CB8AC3E}">
        <p14:creationId xmlns:p14="http://schemas.microsoft.com/office/powerpoint/2010/main" val="227035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B944F9-44CE-E24F-1BD8-C64A14278B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1839"/>
              </p:ext>
            </p:extLst>
          </p:nvPr>
        </p:nvGraphicFramePr>
        <p:xfrm>
          <a:off x="722812" y="1006928"/>
          <a:ext cx="10345782" cy="5150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91150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76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Slice</vt:lpstr>
      <vt:lpstr>Round 2 submission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2 submission</dc:title>
  <dc:creator>vaishali Nimbalkar</dc:creator>
  <cp:lastModifiedBy>vaishali Nimbalkar</cp:lastModifiedBy>
  <cp:revision>1</cp:revision>
  <dcterms:created xsi:type="dcterms:W3CDTF">2023-03-20T03:44:23Z</dcterms:created>
  <dcterms:modified xsi:type="dcterms:W3CDTF">2023-03-20T04:13:08Z</dcterms:modified>
</cp:coreProperties>
</file>