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21F90C-CBEE-4ED6-9AB7-A2DE84A01117}" v="319" dt="2025-03-28T10:08:52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shali Pandiyen" userId="7839e9f9c8e5ac2c" providerId="Windows Live" clId="Web-{6B21F90C-CBEE-4ED6-9AB7-A2DE84A01117}"/>
    <pc:docChg chg="addSld delSld modSld sldOrd">
      <pc:chgData name="Vaishali Pandiyen" userId="7839e9f9c8e5ac2c" providerId="Windows Live" clId="Web-{6B21F90C-CBEE-4ED6-9AB7-A2DE84A01117}" dt="2025-03-28T10:08:52.157" v="320" actId="14100"/>
      <pc:docMkLst>
        <pc:docMk/>
      </pc:docMkLst>
      <pc:sldChg chg="modSp">
        <pc:chgData name="Vaishali Pandiyen" userId="7839e9f9c8e5ac2c" providerId="Windows Live" clId="Web-{6B21F90C-CBEE-4ED6-9AB7-A2DE84A01117}" dt="2025-03-28T09:47:55.802" v="6" actId="14100"/>
        <pc:sldMkLst>
          <pc:docMk/>
          <pc:sldMk cId="109857222" sldId="256"/>
        </pc:sldMkLst>
        <pc:spChg chg="mod">
          <ac:chgData name="Vaishali Pandiyen" userId="7839e9f9c8e5ac2c" providerId="Windows Live" clId="Web-{6B21F90C-CBEE-4ED6-9AB7-A2DE84A01117}" dt="2025-03-28T09:47:09.362" v="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Vaishali Pandiyen" userId="7839e9f9c8e5ac2c" providerId="Windows Live" clId="Web-{6B21F90C-CBEE-4ED6-9AB7-A2DE84A01117}" dt="2025-03-28T09:47:55.802" v="6" actId="14100"/>
          <ac:spMkLst>
            <pc:docMk/>
            <pc:sldMk cId="109857222" sldId="256"/>
            <ac:spMk id="3" creationId="{00000000-0000-0000-0000-000000000000}"/>
          </ac:spMkLst>
        </pc:spChg>
      </pc:sldChg>
      <pc:sldChg chg="new del">
        <pc:chgData name="Vaishali Pandiyen" userId="7839e9f9c8e5ac2c" providerId="Windows Live" clId="Web-{6B21F90C-CBEE-4ED6-9AB7-A2DE84A01117}" dt="2025-03-28T09:49:29.884" v="15"/>
        <pc:sldMkLst>
          <pc:docMk/>
          <pc:sldMk cId="2285229494" sldId="257"/>
        </pc:sldMkLst>
      </pc:sldChg>
      <pc:sldChg chg="modSp new del ord">
        <pc:chgData name="Vaishali Pandiyen" userId="7839e9f9c8e5ac2c" providerId="Windows Live" clId="Web-{6B21F90C-CBEE-4ED6-9AB7-A2DE84A01117}" dt="2025-03-28T09:49:24.775" v="13"/>
        <pc:sldMkLst>
          <pc:docMk/>
          <pc:sldMk cId="3303536774" sldId="257"/>
        </pc:sldMkLst>
        <pc:spChg chg="mod">
          <ac:chgData name="Vaishali Pandiyen" userId="7839e9f9c8e5ac2c" providerId="Windows Live" clId="Web-{6B21F90C-CBEE-4ED6-9AB7-A2DE84A01117}" dt="2025-03-28T09:48:12.662" v="9" actId="20577"/>
          <ac:spMkLst>
            <pc:docMk/>
            <pc:sldMk cId="3303536774" sldId="257"/>
            <ac:spMk id="3" creationId="{15DA76F1-E0FE-BD55-B088-671E12ACE788}"/>
          </ac:spMkLst>
        </pc:spChg>
      </pc:sldChg>
      <pc:sldChg chg="addSp modSp new">
        <pc:chgData name="Vaishali Pandiyen" userId="7839e9f9c8e5ac2c" providerId="Windows Live" clId="Web-{6B21F90C-CBEE-4ED6-9AB7-A2DE84A01117}" dt="2025-03-28T09:51:28.718" v="40" actId="1076"/>
        <pc:sldMkLst>
          <pc:docMk/>
          <pc:sldMk cId="4001743360" sldId="257"/>
        </pc:sldMkLst>
        <pc:spChg chg="mod">
          <ac:chgData name="Vaishali Pandiyen" userId="7839e9f9c8e5ac2c" providerId="Windows Live" clId="Web-{6B21F90C-CBEE-4ED6-9AB7-A2DE84A01117}" dt="2025-03-28T09:51:24.359" v="38" actId="20577"/>
          <ac:spMkLst>
            <pc:docMk/>
            <pc:sldMk cId="4001743360" sldId="257"/>
            <ac:spMk id="2" creationId="{0CA8BAEF-0DD4-4109-FEF6-31BF808355AE}"/>
          </ac:spMkLst>
        </pc:spChg>
        <pc:picChg chg="add mod">
          <ac:chgData name="Vaishali Pandiyen" userId="7839e9f9c8e5ac2c" providerId="Windows Live" clId="Web-{6B21F90C-CBEE-4ED6-9AB7-A2DE84A01117}" dt="2025-03-28T09:51:28.718" v="40" actId="1076"/>
          <ac:picMkLst>
            <pc:docMk/>
            <pc:sldMk cId="4001743360" sldId="257"/>
            <ac:picMk id="3" creationId="{10278B16-21DA-B71E-3B52-20BD89B20C40}"/>
          </ac:picMkLst>
        </pc:picChg>
      </pc:sldChg>
      <pc:sldChg chg="modSp new">
        <pc:chgData name="Vaishali Pandiyen" userId="7839e9f9c8e5ac2c" providerId="Windows Live" clId="Web-{6B21F90C-CBEE-4ED6-9AB7-A2DE84A01117}" dt="2025-03-28T09:54:54.165" v="126" actId="1076"/>
        <pc:sldMkLst>
          <pc:docMk/>
          <pc:sldMk cId="581981611" sldId="258"/>
        </pc:sldMkLst>
        <pc:spChg chg="mod">
          <ac:chgData name="Vaishali Pandiyen" userId="7839e9f9c8e5ac2c" providerId="Windows Live" clId="Web-{6B21F90C-CBEE-4ED6-9AB7-A2DE84A01117}" dt="2025-03-28T09:54:48.681" v="125" actId="1076"/>
          <ac:spMkLst>
            <pc:docMk/>
            <pc:sldMk cId="581981611" sldId="258"/>
            <ac:spMk id="2" creationId="{B6B1DEF0-A89F-67B0-AD18-71038C9B122E}"/>
          </ac:spMkLst>
        </pc:spChg>
        <pc:spChg chg="mod">
          <ac:chgData name="Vaishali Pandiyen" userId="7839e9f9c8e5ac2c" providerId="Windows Live" clId="Web-{6B21F90C-CBEE-4ED6-9AB7-A2DE84A01117}" dt="2025-03-28T09:54:54.165" v="126" actId="1076"/>
          <ac:spMkLst>
            <pc:docMk/>
            <pc:sldMk cId="581981611" sldId="258"/>
            <ac:spMk id="3" creationId="{FF56BD92-182F-98E6-1793-9E2150CD52F1}"/>
          </ac:spMkLst>
        </pc:spChg>
      </pc:sldChg>
      <pc:sldChg chg="new del">
        <pc:chgData name="Vaishali Pandiyen" userId="7839e9f9c8e5ac2c" providerId="Windows Live" clId="Web-{6B21F90C-CBEE-4ED6-9AB7-A2DE84A01117}" dt="2025-03-28T09:49:22.681" v="12"/>
        <pc:sldMkLst>
          <pc:docMk/>
          <pc:sldMk cId="1250118458" sldId="258"/>
        </pc:sldMkLst>
      </pc:sldChg>
      <pc:sldChg chg="new del">
        <pc:chgData name="Vaishali Pandiyen" userId="7839e9f9c8e5ac2c" providerId="Windows Live" clId="Web-{6B21F90C-CBEE-4ED6-9AB7-A2DE84A01117}" dt="2025-03-28T09:52:11.814" v="44"/>
        <pc:sldMkLst>
          <pc:docMk/>
          <pc:sldMk cId="1997582275" sldId="258"/>
        </pc:sldMkLst>
      </pc:sldChg>
      <pc:sldChg chg="new del">
        <pc:chgData name="Vaishali Pandiyen" userId="7839e9f9c8e5ac2c" providerId="Windows Live" clId="Web-{6B21F90C-CBEE-4ED6-9AB7-A2DE84A01117}" dt="2025-03-28T09:52:01.204" v="42"/>
        <pc:sldMkLst>
          <pc:docMk/>
          <pc:sldMk cId="2354695798" sldId="258"/>
        </pc:sldMkLst>
      </pc:sldChg>
      <pc:sldChg chg="modSp add replId">
        <pc:chgData name="Vaishali Pandiyen" userId="7839e9f9c8e5ac2c" providerId="Windows Live" clId="Web-{6B21F90C-CBEE-4ED6-9AB7-A2DE84A01117}" dt="2025-03-28T09:57:23.766" v="164" actId="20577"/>
        <pc:sldMkLst>
          <pc:docMk/>
          <pc:sldMk cId="1810315598" sldId="259"/>
        </pc:sldMkLst>
        <pc:spChg chg="mod">
          <ac:chgData name="Vaishali Pandiyen" userId="7839e9f9c8e5ac2c" providerId="Windows Live" clId="Web-{6B21F90C-CBEE-4ED6-9AB7-A2DE84A01117}" dt="2025-03-28T09:56:23.013" v="142" actId="20577"/>
          <ac:spMkLst>
            <pc:docMk/>
            <pc:sldMk cId="1810315598" sldId="259"/>
            <ac:spMk id="2" creationId="{F30131D0-4440-3066-CB97-6D1B6A0D4124}"/>
          </ac:spMkLst>
        </pc:spChg>
        <pc:spChg chg="mod">
          <ac:chgData name="Vaishali Pandiyen" userId="7839e9f9c8e5ac2c" providerId="Windows Live" clId="Web-{6B21F90C-CBEE-4ED6-9AB7-A2DE84A01117}" dt="2025-03-28T09:57:23.766" v="164" actId="20577"/>
          <ac:spMkLst>
            <pc:docMk/>
            <pc:sldMk cId="1810315598" sldId="259"/>
            <ac:spMk id="3" creationId="{4E2E2439-CF0C-435E-8F72-39249A17B0C5}"/>
          </ac:spMkLst>
        </pc:spChg>
      </pc:sldChg>
      <pc:sldChg chg="new del">
        <pc:chgData name="Vaishali Pandiyen" userId="7839e9f9c8e5ac2c" providerId="Windows Live" clId="Web-{6B21F90C-CBEE-4ED6-9AB7-A2DE84A01117}" dt="2025-03-28T09:55:39.589" v="129"/>
        <pc:sldMkLst>
          <pc:docMk/>
          <pc:sldMk cId="4102231247" sldId="259"/>
        </pc:sldMkLst>
      </pc:sldChg>
      <pc:sldChg chg="modSp add ord replId">
        <pc:chgData name="Vaishali Pandiyen" userId="7839e9f9c8e5ac2c" providerId="Windows Live" clId="Web-{6B21F90C-CBEE-4ED6-9AB7-A2DE84A01117}" dt="2025-03-28T10:06:07.587" v="289"/>
        <pc:sldMkLst>
          <pc:docMk/>
          <pc:sldMk cId="377298199" sldId="260"/>
        </pc:sldMkLst>
        <pc:spChg chg="mod">
          <ac:chgData name="Vaishali Pandiyen" userId="7839e9f9c8e5ac2c" providerId="Windows Live" clId="Web-{6B21F90C-CBEE-4ED6-9AB7-A2DE84A01117}" dt="2025-03-28T09:59:11.880" v="170" actId="20577"/>
          <ac:spMkLst>
            <pc:docMk/>
            <pc:sldMk cId="377298199" sldId="260"/>
            <ac:spMk id="2" creationId="{C21779BD-C6E4-99C7-90C6-FEEBEDD947ED}"/>
          </ac:spMkLst>
        </pc:spChg>
        <pc:spChg chg="mod">
          <ac:chgData name="Vaishali Pandiyen" userId="7839e9f9c8e5ac2c" providerId="Windows Live" clId="Web-{6B21F90C-CBEE-4ED6-9AB7-A2DE84A01117}" dt="2025-03-28T09:59:54.929" v="209" actId="1076"/>
          <ac:spMkLst>
            <pc:docMk/>
            <pc:sldMk cId="377298199" sldId="260"/>
            <ac:spMk id="3" creationId="{EFBFE0CA-BEDF-C82F-1DAA-6DB1048C32E3}"/>
          </ac:spMkLst>
        </pc:spChg>
      </pc:sldChg>
      <pc:sldChg chg="new del">
        <pc:chgData name="Vaishali Pandiyen" userId="7839e9f9c8e5ac2c" providerId="Windows Live" clId="Web-{6B21F90C-CBEE-4ED6-9AB7-A2DE84A01117}" dt="2025-03-28T09:55:42.105" v="130"/>
        <pc:sldMkLst>
          <pc:docMk/>
          <pc:sldMk cId="4005725542" sldId="260"/>
        </pc:sldMkLst>
      </pc:sldChg>
      <pc:sldChg chg="modSp add replId">
        <pc:chgData name="Vaishali Pandiyen" userId="7839e9f9c8e5ac2c" providerId="Windows Live" clId="Web-{6B21F90C-CBEE-4ED6-9AB7-A2DE84A01117}" dt="2025-03-28T10:02:56.156" v="267" actId="20577"/>
        <pc:sldMkLst>
          <pc:docMk/>
          <pc:sldMk cId="35244104" sldId="261"/>
        </pc:sldMkLst>
        <pc:spChg chg="mod">
          <ac:chgData name="Vaishali Pandiyen" userId="7839e9f9c8e5ac2c" providerId="Windows Live" clId="Web-{6B21F90C-CBEE-4ED6-9AB7-A2DE84A01117}" dt="2025-03-28T10:00:47.291" v="220" actId="20577"/>
          <ac:spMkLst>
            <pc:docMk/>
            <pc:sldMk cId="35244104" sldId="261"/>
            <ac:spMk id="2" creationId="{4EA0604D-BC9C-65F6-7E59-408181EF75D6}"/>
          </ac:spMkLst>
        </pc:spChg>
        <pc:spChg chg="mod">
          <ac:chgData name="Vaishali Pandiyen" userId="7839e9f9c8e5ac2c" providerId="Windows Live" clId="Web-{6B21F90C-CBEE-4ED6-9AB7-A2DE84A01117}" dt="2025-03-28T10:02:56.156" v="267" actId="20577"/>
          <ac:spMkLst>
            <pc:docMk/>
            <pc:sldMk cId="35244104" sldId="261"/>
            <ac:spMk id="3" creationId="{E26D1784-C8DE-3784-65B3-24FFF38D303B}"/>
          </ac:spMkLst>
        </pc:spChg>
      </pc:sldChg>
      <pc:sldChg chg="addSp delSp modSp add ord replId">
        <pc:chgData name="Vaishali Pandiyen" userId="7839e9f9c8e5ac2c" providerId="Windows Live" clId="Web-{6B21F90C-CBEE-4ED6-9AB7-A2DE84A01117}" dt="2025-03-28T10:08:43.641" v="319"/>
        <pc:sldMkLst>
          <pc:docMk/>
          <pc:sldMk cId="4241954716" sldId="262"/>
        </pc:sldMkLst>
        <pc:spChg chg="mod">
          <ac:chgData name="Vaishali Pandiyen" userId="7839e9f9c8e5ac2c" providerId="Windows Live" clId="Web-{6B21F90C-CBEE-4ED6-9AB7-A2DE84A01117}" dt="2025-03-28T10:04:19.223" v="285" actId="20577"/>
          <ac:spMkLst>
            <pc:docMk/>
            <pc:sldMk cId="4241954716" sldId="262"/>
            <ac:spMk id="2" creationId="{47030BEF-ED83-81F4-A924-A616EDD7E1D2}"/>
          </ac:spMkLst>
        </pc:spChg>
        <pc:spChg chg="del mod">
          <ac:chgData name="Vaishali Pandiyen" userId="7839e9f9c8e5ac2c" providerId="Windows Live" clId="Web-{6B21F90C-CBEE-4ED6-9AB7-A2DE84A01117}" dt="2025-03-28T10:04:22.348" v="287"/>
          <ac:spMkLst>
            <pc:docMk/>
            <pc:sldMk cId="4241954716" sldId="262"/>
            <ac:spMk id="3" creationId="{656FC718-3AE4-507F-F236-3560B8DBEA1E}"/>
          </ac:spMkLst>
        </pc:spChg>
        <pc:picChg chg="add mod ord">
          <ac:chgData name="Vaishali Pandiyen" userId="7839e9f9c8e5ac2c" providerId="Windows Live" clId="Web-{6B21F90C-CBEE-4ED6-9AB7-A2DE84A01117}" dt="2025-03-28T10:04:28.301" v="288" actId="1076"/>
          <ac:picMkLst>
            <pc:docMk/>
            <pc:sldMk cId="4241954716" sldId="262"/>
            <ac:picMk id="4" creationId="{B88280ED-D5B2-76A6-5E1C-1B0C8F13EAAE}"/>
          </ac:picMkLst>
        </pc:picChg>
      </pc:sldChg>
      <pc:sldChg chg="addSp delSp modSp add replId">
        <pc:chgData name="Vaishali Pandiyen" userId="7839e9f9c8e5ac2c" providerId="Windows Live" clId="Web-{6B21F90C-CBEE-4ED6-9AB7-A2DE84A01117}" dt="2025-03-28T10:08:52.157" v="320" actId="14100"/>
        <pc:sldMkLst>
          <pc:docMk/>
          <pc:sldMk cId="2102674688" sldId="263"/>
        </pc:sldMkLst>
        <pc:spChg chg="mod">
          <ac:chgData name="Vaishali Pandiyen" userId="7839e9f9c8e5ac2c" providerId="Windows Live" clId="Web-{6B21F90C-CBEE-4ED6-9AB7-A2DE84A01117}" dt="2025-03-28T10:06:15.994" v="299" actId="20577"/>
          <ac:spMkLst>
            <pc:docMk/>
            <pc:sldMk cId="2102674688" sldId="263"/>
            <ac:spMk id="2" creationId="{66D6D6BB-B112-7514-DB4D-E27E6A7346B6}"/>
          </ac:spMkLst>
        </pc:spChg>
        <pc:spChg chg="add del mod">
          <ac:chgData name="Vaishali Pandiyen" userId="7839e9f9c8e5ac2c" providerId="Windows Live" clId="Web-{6B21F90C-CBEE-4ED6-9AB7-A2DE84A01117}" dt="2025-03-28T10:06:35.276" v="304"/>
          <ac:spMkLst>
            <pc:docMk/>
            <pc:sldMk cId="2102674688" sldId="263"/>
            <ac:spMk id="6" creationId="{AC7141A9-CC2F-222F-5608-36E77F07346E}"/>
          </ac:spMkLst>
        </pc:spChg>
        <pc:picChg chg="add mod">
          <ac:chgData name="Vaishali Pandiyen" userId="7839e9f9c8e5ac2c" providerId="Windows Live" clId="Web-{6B21F90C-CBEE-4ED6-9AB7-A2DE84A01117}" dt="2025-03-28T10:08:52.157" v="320" actId="14100"/>
          <ac:picMkLst>
            <pc:docMk/>
            <pc:sldMk cId="2102674688" sldId="263"/>
            <ac:picMk id="3" creationId="{FFAF898A-1EFB-4BA2-41E7-44118AC26E13}"/>
          </ac:picMkLst>
        </pc:picChg>
        <pc:picChg chg="del">
          <ac:chgData name="Vaishali Pandiyen" userId="7839e9f9c8e5ac2c" providerId="Windows Live" clId="Web-{6B21F90C-CBEE-4ED6-9AB7-A2DE84A01117}" dt="2025-03-28T10:06:27.026" v="302"/>
          <ac:picMkLst>
            <pc:docMk/>
            <pc:sldMk cId="2102674688" sldId="263"/>
            <ac:picMk id="4" creationId="{693DDF1C-6276-FD36-212B-62EA2413A450}"/>
          </ac:picMkLst>
        </pc:picChg>
      </pc:sldChg>
      <pc:sldChg chg="addSp delSp modSp add replId">
        <pc:chgData name="Vaishali Pandiyen" userId="7839e9f9c8e5ac2c" providerId="Windows Live" clId="Web-{6B21F90C-CBEE-4ED6-9AB7-A2DE84A01117}" dt="2025-03-28T10:08:33.719" v="317" actId="14100"/>
        <pc:sldMkLst>
          <pc:docMk/>
          <pc:sldMk cId="1039256915" sldId="264"/>
        </pc:sldMkLst>
        <pc:spChg chg="mod">
          <ac:chgData name="Vaishali Pandiyen" userId="7839e9f9c8e5ac2c" providerId="Windows Live" clId="Web-{6B21F90C-CBEE-4ED6-9AB7-A2DE84A01117}" dt="2025-03-28T10:08:25.062" v="313" actId="20577"/>
          <ac:spMkLst>
            <pc:docMk/>
            <pc:sldMk cId="1039256915" sldId="264"/>
            <ac:spMk id="2" creationId="{8EA5A873-D4E1-8C08-63CA-55CA4451826A}"/>
          </ac:spMkLst>
        </pc:spChg>
        <pc:spChg chg="add del mod">
          <ac:chgData name="Vaishali Pandiyen" userId="7839e9f9c8e5ac2c" providerId="Windows Live" clId="Web-{6B21F90C-CBEE-4ED6-9AB7-A2DE84A01117}" dt="2025-03-28T10:08:27.422" v="315"/>
          <ac:spMkLst>
            <pc:docMk/>
            <pc:sldMk cId="1039256915" sldId="264"/>
            <ac:spMk id="5" creationId="{0A7BCD04-1F3D-4A0F-9BE0-C8B4231431D7}"/>
          </ac:spMkLst>
        </pc:spChg>
        <pc:picChg chg="del">
          <ac:chgData name="Vaishali Pandiyen" userId="7839e9f9c8e5ac2c" providerId="Windows Live" clId="Web-{6B21F90C-CBEE-4ED6-9AB7-A2DE84A01117}" dt="2025-03-28T10:08:25.922" v="314"/>
          <ac:picMkLst>
            <pc:docMk/>
            <pc:sldMk cId="1039256915" sldId="264"/>
            <ac:picMk id="4" creationId="{07EBAE6D-6576-585D-C4C0-11F7B5402D86}"/>
          </ac:picMkLst>
        </pc:picChg>
        <pc:picChg chg="add mod ord">
          <ac:chgData name="Vaishali Pandiyen" userId="7839e9f9c8e5ac2c" providerId="Windows Live" clId="Web-{6B21F90C-CBEE-4ED6-9AB7-A2DE84A01117}" dt="2025-03-28T10:08:33.719" v="317" actId="14100"/>
          <ac:picMkLst>
            <pc:docMk/>
            <pc:sldMk cId="1039256915" sldId="264"/>
            <ac:picMk id="6" creationId="{70A57977-CDF8-074F-BBBF-F948928D099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Analyzing UPI Transaction Growth in India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7209"/>
            <a:ext cx="9144000" cy="11005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 Data-Driven Approach to Understanding Trends and Forecasts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8BAEF-0DD4-4109-FEF6-31BF80835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200" dirty="0">
                <a:ea typeface="+mj-lt"/>
                <a:cs typeface="+mj-lt"/>
              </a:rPr>
            </a:br>
            <a:r>
              <a:rPr lang="en-US" sz="3200" dirty="0">
                <a:ea typeface="+mj-lt"/>
                <a:cs typeface="+mj-lt"/>
              </a:rPr>
              <a:t>Task: Create a dashboard that explores the growth of UPI transactions in India, focusing on volume, value, and key performers.</a:t>
            </a:r>
            <a:endParaRPr lang="en-US" sz="3200" dirty="0"/>
          </a:p>
          <a:p>
            <a:endParaRPr lang="en-US" sz="3200" dirty="0"/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10278B16-21DA-B71E-3B52-20BD89B20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559" y="1715860"/>
            <a:ext cx="7939768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74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1DEF0-A89F-67B0-AD18-71038C9B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09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ptos"/>
              </a:rPr>
              <a:t>Nature of NPCI Data and Added Metrics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6BD92-182F-98E6-1793-9E2150CD5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5425"/>
            <a:ext cx="10515600" cy="20272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dirty="0">
                <a:ea typeface="+mn-lt"/>
                <a:cs typeface="+mn-lt"/>
              </a:rPr>
              <a:t>Transaction volume (Mn) and value (Cr)</a:t>
            </a:r>
            <a:endParaRPr lang="en-US" dirty="0"/>
          </a:p>
          <a:p>
            <a:pPr marL="457200" indent="-457200"/>
            <a:r>
              <a:rPr lang="en-US" dirty="0">
                <a:ea typeface="+mn-lt"/>
                <a:cs typeface="+mn-lt"/>
              </a:rPr>
              <a:t>Focus: Monthly metrics, P2P and P2M, and top performers - remitters/beneficiaries.</a:t>
            </a:r>
            <a:endParaRPr lang="en-US" dirty="0"/>
          </a:p>
          <a:p>
            <a:pPr marL="457200" indent="-457200"/>
            <a:r>
              <a:rPr lang="en-US" dirty="0">
                <a:ea typeface="+mn-lt"/>
                <a:cs typeface="+mn-lt"/>
              </a:rPr>
              <a:t>Monthly and yearly trends for granular insights into UPI adoption.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8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BE6B6-51D1-96A7-0294-5DE8BD47C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31D0-4440-3066-CB97-6D1B6A0D4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09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ptos"/>
                <a:ea typeface="+mj-lt"/>
                <a:cs typeface="+mj-lt"/>
              </a:rPr>
              <a:t>Forecasting UPI Growth Using Prophet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2439-CF0C-435E-8F72-39249A17B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5425"/>
            <a:ext cx="10515600" cy="20272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600" dirty="0">
                <a:ea typeface="+mn-lt"/>
                <a:cs typeface="+mn-lt"/>
              </a:rPr>
              <a:t> Prophet - a time-series forecasting model by Meta, for predictions. </a:t>
            </a:r>
            <a:endParaRPr lang="en-US" dirty="0">
              <a:ea typeface="+mn-lt"/>
              <a:cs typeface="+mn-lt"/>
            </a:endParaRPr>
          </a:p>
          <a:p>
            <a:r>
              <a:rPr lang="en-US" sz="2600" dirty="0">
                <a:ea typeface="+mn-lt"/>
                <a:cs typeface="+mn-lt"/>
              </a:rPr>
              <a:t>Handles seasonality and trends effectively,</a:t>
            </a:r>
            <a:endParaRPr lang="en-US" dirty="0">
              <a:ea typeface="+mn-lt"/>
              <a:cs typeface="+mn-lt"/>
            </a:endParaRPr>
          </a:p>
          <a:p>
            <a:r>
              <a:rPr lang="en-US" sz="2600" dirty="0">
                <a:ea typeface="+mn-lt"/>
                <a:cs typeface="+mn-lt"/>
              </a:rPr>
              <a:t>UPI’s cyclical data.</a:t>
            </a:r>
            <a:endParaRPr lang="en-US" dirty="0">
              <a:ea typeface="+mn-lt"/>
              <a:cs typeface="+mn-lt"/>
            </a:endParaRPr>
          </a:p>
          <a:p>
            <a:pPr marL="457200" indent="-457200"/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1031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91A13-066C-3C7F-5623-9F41176C2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604D-BC9C-65F6-7E59-408181EF7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09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ptos"/>
                <a:ea typeface="+mj-lt"/>
                <a:cs typeface="+mj-lt"/>
              </a:rPr>
              <a:t>Insights and predictions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D1784-C8DE-3784-65B3-24FFF38D3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5425"/>
            <a:ext cx="9448800" cy="31956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ea typeface="+mn-lt"/>
                <a:cs typeface="+mn-lt"/>
              </a:rPr>
              <a:t>UPI transaction value hit 24M Cr in 2024-2025, P2M dominating at 72.36%. </a:t>
            </a:r>
            <a:endParaRPr lang="en-US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Forecasts predict a 37% rise by April 2026, reaching 3.32M Cr by Jan 2027.</a:t>
            </a:r>
            <a:endParaRPr lang="en-US"/>
          </a:p>
          <a:p>
            <a:r>
              <a:rPr lang="en-US" sz="2400" dirty="0">
                <a:ea typeface="+mn-lt"/>
                <a:cs typeface="+mn-lt"/>
              </a:rPr>
              <a:t>Monthly peaks like 3.34M Cr in October 2024 (latest) </a:t>
            </a:r>
          </a:p>
          <a:p>
            <a:r>
              <a:rPr lang="en-US" sz="2400" dirty="0">
                <a:ea typeface="+mn-lt"/>
                <a:cs typeface="+mn-lt"/>
              </a:rPr>
              <a:t>Top performers like Bank of Baroda (1,223.77 Mn) - strategic partnerships.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ea typeface="+mn-lt"/>
              <a:cs typeface="+mn-lt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44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2CCBB-C071-1901-2CBE-D28E17177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779BD-C6E4-99C7-90C6-FEEBEDD94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09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ptos"/>
                <a:ea typeface="+mj-lt"/>
                <a:cs typeface="+mj-lt"/>
              </a:rPr>
              <a:t>Prospects for Enhanced Analysis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FE0CA-BEDF-C82F-1DAA-6DB1048C3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6825"/>
            <a:ext cx="10515600" cy="20272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endParaRPr lang="en-US" sz="2600" dirty="0"/>
          </a:p>
          <a:p>
            <a:pPr marL="457200" indent="-457200"/>
            <a:r>
              <a:rPr lang="en-US" sz="2600">
                <a:ea typeface="+mn-lt"/>
                <a:cs typeface="+mn-lt"/>
              </a:rPr>
              <a:t>Sector-wise data to identify high-growth industries using </a:t>
            </a:r>
            <a:r>
              <a:rPr lang="en-US" sz="2600" dirty="0">
                <a:ea typeface="+mn-lt"/>
                <a:cs typeface="+mn-lt"/>
              </a:rPr>
              <a:t>UPI.</a:t>
            </a:r>
            <a:endParaRPr lang="en-US" dirty="0">
              <a:ea typeface="+mn-lt"/>
              <a:cs typeface="+mn-lt"/>
            </a:endParaRPr>
          </a:p>
          <a:p>
            <a:pPr marL="457200" indent="-457200"/>
            <a:r>
              <a:rPr lang="en-US" sz="2600" dirty="0">
                <a:ea typeface="+mn-lt"/>
                <a:cs typeface="+mn-lt"/>
              </a:rPr>
              <a:t>Financial metrics (e.g., BD%, TB%, Deemed%) for top performers </a:t>
            </a:r>
            <a:r>
              <a:rPr lang="en-US" sz="2600">
                <a:ea typeface="+mn-lt"/>
                <a:cs typeface="+mn-lt"/>
              </a:rPr>
              <a:t>and apps.</a:t>
            </a:r>
            <a:endParaRPr lang="en-US"/>
          </a:p>
          <a:p>
            <a:pPr marL="457200" indent="-457200"/>
            <a:r>
              <a:rPr lang="en-US" sz="2600">
                <a:ea typeface="+mn-lt"/>
                <a:cs typeface="+mn-lt"/>
              </a:rPr>
              <a:t>Comparison with other payment methods using RBI data.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729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A3A45-DA9F-637C-DB0B-B4AF4540B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30BEF-ED83-81F4-A924-A616EDD7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09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ptos"/>
                <a:ea typeface="+mj-lt"/>
                <a:cs typeface="+mj-lt"/>
              </a:rPr>
              <a:t>Annex: RBI</a:t>
            </a:r>
            <a:endParaRPr lang="en-US" dirty="0"/>
          </a:p>
        </p:txBody>
      </p:sp>
      <p:pic>
        <p:nvPicPr>
          <p:cNvPr id="4" name="Content Placeholder 3" descr="A screenshot of a graph&#10;&#10;AI-generated content may be incorrect.">
            <a:extLst>
              <a:ext uri="{FF2B5EF4-FFF2-40B4-BE49-F238E27FC236}">
                <a16:creationId xmlns:a16="http://schemas.microsoft.com/office/drawing/2014/main" id="{B88280ED-D5B2-76A6-5E1C-1B0C8F13E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285" y="2507120"/>
            <a:ext cx="5907849" cy="3195638"/>
          </a:xfrm>
        </p:spPr>
      </p:pic>
    </p:spTree>
    <p:extLst>
      <p:ext uri="{BB962C8B-B14F-4D97-AF65-F5344CB8AC3E}">
        <p14:creationId xmlns:p14="http://schemas.microsoft.com/office/powerpoint/2010/main" val="424195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ABB22-E54E-6554-E14C-8B4DFB058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5A873-D4E1-8C08-63CA-55CA4451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09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ptos"/>
                <a:ea typeface="+mj-lt"/>
                <a:cs typeface="+mj-lt"/>
              </a:rPr>
              <a:t>Annex: Analysis</a:t>
            </a:r>
            <a:endParaRPr lang="en-US" dirty="0"/>
          </a:p>
        </p:txBody>
      </p:sp>
      <p:pic>
        <p:nvPicPr>
          <p:cNvPr id="6" name="Content Placeholder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70A57977-CDF8-074F-BBBF-F948928D09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293" y="2369911"/>
            <a:ext cx="5176153" cy="3305203"/>
          </a:xfrm>
        </p:spPr>
      </p:pic>
    </p:spTree>
    <p:extLst>
      <p:ext uri="{BB962C8B-B14F-4D97-AF65-F5344CB8AC3E}">
        <p14:creationId xmlns:p14="http://schemas.microsoft.com/office/powerpoint/2010/main" val="1039256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47AD9-1C3B-47B2-DA66-F30BB6280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D6BB-B112-7514-DB4D-E27E6A734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09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ptos"/>
                <a:ea typeface="+mj-lt"/>
                <a:cs typeface="+mj-lt"/>
              </a:rPr>
              <a:t>Annex: Post analysis</a:t>
            </a:r>
            <a:endParaRPr lang="en-US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FAF898A-1EFB-4BA2-41E7-44118AC26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70861"/>
            <a:ext cx="7151914" cy="297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7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Analyzing UPI Transaction Growth in India</vt:lpstr>
      <vt:lpstr> Task: Create a dashboard that explores the growth of UPI transactions in India, focusing on volume, value, and key performers. </vt:lpstr>
      <vt:lpstr>Nature of NPCI Data and Added Metrics</vt:lpstr>
      <vt:lpstr>Forecasting UPI Growth Using Prophet</vt:lpstr>
      <vt:lpstr>Insights and predictions</vt:lpstr>
      <vt:lpstr>Prospects for Enhanced Analysis</vt:lpstr>
      <vt:lpstr>Annex: RBI</vt:lpstr>
      <vt:lpstr>Annex: Analysis</vt:lpstr>
      <vt:lpstr>Annex: Post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107</cp:revision>
  <dcterms:created xsi:type="dcterms:W3CDTF">2025-03-28T06:51:48Z</dcterms:created>
  <dcterms:modified xsi:type="dcterms:W3CDTF">2025-03-28T10:08:54Z</dcterms:modified>
</cp:coreProperties>
</file>