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6b8fc2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6b8fc2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5d92809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5d92809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5d92809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5d92809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5d92809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5d92809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5d92809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5d92809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d92809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d92809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5d928098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5d92809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6b8fc2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6b8fc2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6b8fc2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6b8fc2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3963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"Optimizing Pricing Strategies and Enhancing Value at Big Mountain Resort"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9335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-By Vaishali Sharma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71350" y="260450"/>
            <a:ext cx="85206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Paving the Path to Profit: Strategic Enhancements and Future Focus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68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Current Underpricing: $16.96 below market-supported price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Optimizing pricing through data-driven strategies will: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Enhance customer satisfaction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Boost revenue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Future Scope of Work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Enhancing Data Collection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Collect detailed data on operating costs, visitor behavior, and external factors.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Model Refinement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Continuously update the predictive model with new data and advanced techniques.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Expanding Scenario Modeling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Explore additional scenarios to assess their impact on revenue and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Training and Documentation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Provide ongoing training and detailed documentation for effective model usage by business analysts.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Introduction and Business Problem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80250" y="1408050"/>
            <a:ext cx="70233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Big Mountain Resort, offers a range of facilities and scenic views, attracting approximately 350,000 visitors annually.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resort has recently added an additional chair lift, increasing operating costs by $1,540,000 this season.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Business Problem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current pricing strategy is based on market averages, which may not fully leverage the resort's unique facilities.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There is a need to determine a better pricing strategy that accurately reflects the value of the resort’s offerings to optimize revenue and guide investment decisions.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Problem Identification (continued)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54150" y="1396075"/>
            <a:ext cx="6969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Challenges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Reliance on market averages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Inadequate consideration of unique resort features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Goal</a:t>
            </a:r>
            <a:r>
              <a:rPr lang="en" sz="1800">
                <a:solidFill>
                  <a:schemeClr val="dk1"/>
                </a:solidFill>
              </a:rPr>
              <a:t>: Develop data-driven pricing and facility management strategies.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Pricing Adjustment Recommendation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Recommended Price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$97.96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Current underpricing by $16.96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Seasonal peaks in revenue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Varied price sensitivity among customer segments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Competitor pricing impacts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 Sources and Cleaning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 Sources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Financial records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Customer surveys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Visitor demographics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External factors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 Cleaning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Imputation of missing values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Duplicate removal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Problem and Objectives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develop a model that predicts the optimal adult weekend ticket price for Big Mountain Resort.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Analyze current pricing strategy and identify gaps.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data-driven methods to determine the impact of various facilities on ticket pricing.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Propose a new pricing strategy to maximize revenue.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Initial data contained ticket price values with several missing entries.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Additional data on US state population and size were incorporated and cleaned to enhance the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Key Insights from EDA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Various features such as skiable area, resort density, and days open were examined to understand their correlation with ticket prices.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feature correlation heatmap was used to identify the most influential factors affecting ticket prices.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Scatterplots were created to visualize the relationship between numeric features and ticket prices.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analysis highlighted significant variables that should be considered in the new pricing strategy.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resort can utilize these insights to adjust prices dynamically based on the value offered by different facilities.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Arial"/>
                <a:ea typeface="Arial"/>
                <a:cs typeface="Arial"/>
                <a:sym typeface="Arial"/>
              </a:rPr>
              <a:t>Exploratory Data Analysis (EDA) (Continued)</a:t>
            </a:r>
            <a:endParaRPr sz="31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486400" y="1147225"/>
            <a:ext cx="3345900" cy="335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There's a strong positive correlation with 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vertical_drop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fastQuads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seems very useful. 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Runs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total_chairs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appear quite similar and also useful. 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resorts_per_100kcapita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shows something interesting that you don't see from just a headline correlation figure. When the value is low, there is quite a variability in ticket price, although it's capable of going quite high.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983075" cy="34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Big Mountain is amongst the resorts with the largest amount of skiable terrain.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5" y="804250"/>
            <a:ext cx="3889649" cy="33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