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Welcom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3"/>
          </p14:sldIdLst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WILL IT SELL 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2800" i="1" dirty="0"/>
              <a:t>Your own app success predictor…….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498" y="3733801"/>
            <a:ext cx="3338003" cy="2427301"/>
          </a:xfrm>
        </p:spPr>
        <p:txBody>
          <a:bodyPr/>
          <a:lstStyle/>
          <a:p>
            <a:r>
              <a:rPr lang="en-US" sz="2000" dirty="0"/>
              <a:t>TEAM </a:t>
            </a:r>
            <a:r>
              <a:rPr lang="en-US" sz="2000" dirty="0" smtClean="0"/>
              <a:t>27:</a:t>
            </a:r>
            <a:endParaRPr lang="en-US" sz="2000" dirty="0"/>
          </a:p>
          <a:p>
            <a:r>
              <a:rPr lang="en-US" sz="2000" dirty="0"/>
              <a:t>Shreyam Kela</a:t>
            </a:r>
          </a:p>
          <a:p>
            <a:r>
              <a:rPr lang="en-US" sz="2000" dirty="0"/>
              <a:t>Sayalee Shankar Bhusari</a:t>
            </a:r>
          </a:p>
          <a:p>
            <a:r>
              <a:rPr lang="en-US" sz="2000" dirty="0"/>
              <a:t>Harsh </a:t>
            </a:r>
            <a:r>
              <a:rPr lang="en-US" sz="2000" dirty="0" smtClean="0"/>
              <a:t>Agrawal</a:t>
            </a:r>
            <a:endParaRPr lang="en-US" sz="2000" dirty="0"/>
          </a:p>
          <a:p>
            <a:r>
              <a:rPr lang="en-US" sz="2000" dirty="0"/>
              <a:t>Vaishali Koul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1" y="5255593"/>
            <a:ext cx="3569741" cy="118071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4634144"/>
            <a:ext cx="3760738" cy="19109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200" u="sng" dirty="0"/>
          </a:p>
        </p:txBody>
      </p:sp>
    </p:spTree>
    <p:extLst>
      <p:ext uri="{BB962C8B-B14F-4D97-AF65-F5344CB8AC3E}">
        <p14:creationId xmlns="" xmlns:p14="http://schemas.microsoft.com/office/powerpoint/2010/main" val="2997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=""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=""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=""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6114529" y="1554474"/>
            <a:ext cx="5896604" cy="3510759"/>
          </a:xfrm>
          <a:prstGeom prst="rect">
            <a:avLst/>
          </a:prstGeom>
        </p:spPr>
      </p:pic>
      <p:sp>
        <p:nvSpPr>
          <p:cNvPr id="7" name="TextBox 3D 1">
            <a:extLst>
              <a:ext uri="{FF2B5EF4-FFF2-40B4-BE49-F238E27FC236}">
                <a16:creationId xmlns=""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580774" y="4638251"/>
            <a:ext cx="311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81C925B-E4E4-4CFF-929C-674A1D9BE2B9}"/>
              </a:ext>
            </a:extLst>
          </p:cNvPr>
          <p:cNvSpPr/>
          <p:nvPr/>
        </p:nvSpPr>
        <p:spPr>
          <a:xfrm>
            <a:off x="532661" y="705395"/>
            <a:ext cx="6037956" cy="6629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 50 percent of apps fail within the first 4 years of their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that might seem like a potential success at the beginning might turn out to be a huge fail after their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 market research is the key to ensure an app’s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shrke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6910" y="2473597"/>
            <a:ext cx="4893718" cy="2247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551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THE PREDICTION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00" y="1604211"/>
            <a:ext cx="10813802" cy="48051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 </a:t>
            </a:r>
            <a:r>
              <a:rPr lang="en-US" sz="3000" dirty="0" smtClean="0"/>
              <a:t>- </a:t>
            </a:r>
            <a:r>
              <a:rPr lang="en-US" sz="2800" dirty="0" smtClean="0"/>
              <a:t>Based </a:t>
            </a:r>
            <a:r>
              <a:rPr lang="en-US" sz="2800" dirty="0"/>
              <a:t>on Logic and Analytics.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- Compares </a:t>
            </a:r>
            <a:r>
              <a:rPr lang="en-US" sz="2800" dirty="0"/>
              <a:t>apps with a similar description. </a:t>
            </a:r>
          </a:p>
          <a:p>
            <a:endParaRPr lang="en-US" sz="2800" dirty="0"/>
          </a:p>
          <a:p>
            <a:r>
              <a:rPr lang="en-US" sz="2800" dirty="0" smtClean="0"/>
              <a:t> - Weighted </a:t>
            </a:r>
            <a:r>
              <a:rPr lang="en-US" sz="2800" dirty="0"/>
              <a:t>average of the features in similar apps is the prediction </a:t>
            </a:r>
            <a:r>
              <a:rPr lang="en-US" sz="2800" dirty="0" smtClean="0"/>
              <a:t>    output </a:t>
            </a:r>
            <a:r>
              <a:rPr lang="en-US" sz="2800" dirty="0"/>
              <a:t>for the new app.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-47625"/>
            <a:endParaRPr lang="en-US" dirty="0"/>
          </a:p>
          <a:p>
            <a:pPr marL="457200" lvl="1" indent="-47625">
              <a:lnSpc>
                <a:spcPts val="18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IMPLEMENTATION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=""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10179849" cy="470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Tokenize and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Vectorize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descriptions to build Vocabulary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Transform each description into a sparse array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Determine the Cosine Similarity for the new description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tep 1">
            <a:extLst>
              <a:ext uri="{FF2B5EF4-FFF2-40B4-BE49-F238E27FC236}">
                <a16:creationId xmlns="" xmlns:a16="http://schemas.microsoft.com/office/drawing/2014/main" id="{42184CEA-CF4E-4D47-96E0-8F669A14DC71}"/>
              </a:ext>
            </a:extLst>
          </p:cNvPr>
          <p:cNvSpPr txBox="1">
            <a:spLocks/>
          </p:cNvSpPr>
          <p:nvPr/>
        </p:nvSpPr>
        <p:spPr>
          <a:xfrm>
            <a:off x="999477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=""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5D818A-6772-4140-9BA1-3E5C4AC85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</p:spTree>
    <p:extLst>
      <p:ext uri="{BB962C8B-B14F-4D97-AF65-F5344CB8AC3E}">
        <p14:creationId xmlns="" xmlns:p14="http://schemas.microsoft.com/office/powerpoint/2010/main" val="36656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r>
              <a:rPr lang="en-US" dirty="0"/>
              <a:t> </a:t>
            </a: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=""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6" y="1431342"/>
            <a:ext cx="10495596" cy="460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=""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1066038" y="1510859"/>
            <a:ext cx="9523990" cy="163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=""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1510859"/>
            <a:ext cx="9523990" cy="279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EDDAA5-B6E5-49F3-A495-94B7927A69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E899AC8F-C81A-4143-B82D-000DAE5D7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0" y="1807535"/>
            <a:ext cx="10254092" cy="4412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95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FE774-8423-4059-B1A1-ED45F0FF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280160"/>
            <a:ext cx="10983132" cy="4292737"/>
          </a:xfrm>
        </p:spPr>
        <p:txBody>
          <a:bodyPr>
            <a:normAutofit/>
          </a:bodyPr>
          <a:lstStyle/>
          <a:p>
            <a:r>
              <a:rPr lang="en-IN" sz="4400" b="1" dirty="0"/>
              <a:t>                   </a:t>
            </a:r>
            <a:r>
              <a:rPr lang="en-IN" sz="4400" b="1" dirty="0" smtClean="0"/>
              <a:t>      </a:t>
            </a:r>
            <a:r>
              <a:rPr lang="en-IN" sz="4400" b="1" dirty="0"/>
              <a:t>THANK </a:t>
            </a:r>
            <a:r>
              <a:rPr lang="en-IN" sz="4400" b="1" dirty="0" smtClean="0"/>
              <a:t>YOU</a:t>
            </a:r>
            <a:endParaRPr lang="en-IN" sz="4400" b="1" dirty="0"/>
          </a:p>
        </p:txBody>
      </p:sp>
    </p:spTree>
    <p:extLst>
      <p:ext uri="{BB962C8B-B14F-4D97-AF65-F5344CB8AC3E}">
        <p14:creationId xmlns="" xmlns:p14="http://schemas.microsoft.com/office/powerpoint/2010/main" val="3315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139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Get Started with 3D</vt:lpstr>
      <vt:lpstr>WILL IT SELL ?                   Your own app success predictor…….</vt:lpstr>
      <vt:lpstr>MOTIVATION</vt:lpstr>
      <vt:lpstr>THE PREDICTION SYSTEM</vt:lpstr>
      <vt:lpstr>IMPLEMENTATION</vt:lpstr>
      <vt:lpstr>INSIGHTS </vt:lpstr>
      <vt:lpstr>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2018-12-05T23:50:30Z</dcterms:created>
  <dcterms:modified xsi:type="dcterms:W3CDTF">2018-12-17T04:40:56Z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