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8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8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147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34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9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24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02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1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5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Dynamic Pricing Strategy for Cult Fit Fitness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IN" b="1" dirty="0"/>
              <a:t>Vaishali Magar</a:t>
            </a:r>
            <a:r>
              <a:rPr b="1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Objective: Implement dynamic pricing strategies based on demand, time, and location</a:t>
            </a:r>
          </a:p>
          <a:p>
            <a:pPr>
              <a:defRPr sz="1800"/>
            </a:pPr>
            <a:r>
              <a:t>Key steps: Data Preparation, EDA, Price Elasticity Model, Demand Forecasting, Dynamic Pricing Algorithm</a:t>
            </a:r>
          </a:p>
          <a:p>
            <a:pPr>
              <a:defRPr sz="1800"/>
            </a:pPr>
            <a:r>
              <a:t>Goal: Optimize class attendance &amp; revenue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from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EDA: Demand trends, seasonality, popular vs. underutilized classes</a:t>
            </a:r>
          </a:p>
          <a:p>
            <a:pPr>
              <a:defRPr sz="1800"/>
            </a:pPr>
            <a:r>
              <a:rPr dirty="0"/>
              <a:t>Price Elasticity: Sensitivity of demand to price changes</a:t>
            </a:r>
          </a:p>
          <a:p>
            <a:pPr>
              <a:defRPr sz="1800"/>
            </a:pPr>
            <a:r>
              <a:rPr dirty="0"/>
              <a:t>Forecasting: Predicted demand over next 3 months</a:t>
            </a:r>
          </a:p>
          <a:p>
            <a:pPr>
              <a:defRPr sz="1800"/>
            </a:pPr>
            <a:r>
              <a:rPr dirty="0"/>
              <a:t>Visualization: Elasticity curve + demand forecast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Fixed pricing ignores demand fluctuations</a:t>
            </a:r>
          </a:p>
          <a:p>
            <a:pPr>
              <a:defRPr sz="1800"/>
            </a:pPr>
            <a:r>
              <a:t>Revenue lost in off-peak classes due to low attendance</a:t>
            </a:r>
          </a:p>
          <a:p>
            <a:pPr>
              <a:defRPr sz="1800"/>
            </a:pPr>
            <a:r>
              <a:t>High-demand classes fully booked with no price optimization</a:t>
            </a:r>
          </a:p>
          <a:p>
            <a:pPr>
              <a:defRPr sz="1800"/>
            </a:pPr>
            <a:r>
              <a:t>Location-specific demand not leveraged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Peak Times: 5–15% price increase</a:t>
            </a:r>
          </a:p>
          <a:p>
            <a:pPr>
              <a:defRPr sz="1800"/>
            </a:pPr>
            <a:r>
              <a:t>Off-Peak Times: 5–20% discount to improve attendance</a:t>
            </a:r>
          </a:p>
          <a:p>
            <a:pPr>
              <a:defRPr sz="1800"/>
            </a:pPr>
            <a:r>
              <a:t>Location-Based Pricing: Adjust for urban vs. suburban centers</a:t>
            </a:r>
          </a:p>
          <a:p>
            <a:pPr>
              <a:defRPr sz="1800"/>
            </a:pPr>
            <a:r>
              <a:t>Class Popularity: Tiered pricing for premium instructors / trending formats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Increase revenue per class </a:t>
            </a:r>
          </a:p>
          <a:p>
            <a:pPr>
              <a:defRPr sz="1800"/>
            </a:pPr>
            <a:r>
              <a:rPr dirty="0"/>
              <a:t>Increase overall revenue </a:t>
            </a:r>
          </a:p>
          <a:p>
            <a:pPr>
              <a:defRPr sz="1800"/>
            </a:pPr>
            <a:r>
              <a:rPr dirty="0"/>
              <a:t>Improve customer retention with off-peak discounts</a:t>
            </a:r>
          </a:p>
          <a:p>
            <a:pPr>
              <a:defRPr sz="1800"/>
            </a:pPr>
            <a:r>
              <a:rPr dirty="0"/>
              <a:t>Better capacity utilization across all classes</a:t>
            </a:r>
          </a:p>
          <a:p>
            <a:pPr>
              <a:defRPr sz="1800"/>
            </a:pPr>
            <a:r>
              <a:rPr dirty="0"/>
              <a:t>Visualization: Before vs. After revenue projections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Phase 1 (Pilot): Apply pricing model in 2–3 locations</a:t>
            </a:r>
          </a:p>
          <a:p>
            <a:pPr>
              <a:defRPr sz="1800"/>
            </a:pPr>
            <a:r>
              <a:t>Phase 2 (Scale): Roll out across all cities &amp; classes</a:t>
            </a:r>
          </a:p>
          <a:p>
            <a:pPr>
              <a:defRPr sz="1800"/>
            </a:pPr>
            <a:r>
              <a:t>Phase 3 (Optimize): Refine algorithms with feedback &amp; A/B testing</a:t>
            </a:r>
          </a:p>
          <a:p>
            <a:pPr>
              <a:defRPr sz="1800"/>
            </a:pPr>
            <a:r>
              <a:t>Tools: Python (scikit-learn, Prophet, StatsModels), Cult Fit dashboard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Customer pushback → Transparent communication + loyalty discounts</a:t>
            </a:r>
          </a:p>
          <a:p>
            <a:pPr>
              <a:defRPr sz="1800"/>
            </a:pPr>
            <a:r>
              <a:t>Forecasting errors → Continuous model recalibration</a:t>
            </a:r>
          </a:p>
          <a:p>
            <a:pPr>
              <a:defRPr sz="1800"/>
            </a:pPr>
            <a:r>
              <a:t>System complexity → Pilot before full rollout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Dynamic pricing increases revenue per class and overall utilization</a:t>
            </a:r>
          </a:p>
          <a:p>
            <a:pPr>
              <a:defRPr sz="1800"/>
            </a:pPr>
            <a:r>
              <a:t>Recommendation: Launch pilot immediately and monitor revenue lift</a:t>
            </a:r>
          </a:p>
          <a:p>
            <a:pPr>
              <a:defRPr sz="1800"/>
            </a:pPr>
            <a:r>
              <a:t>With data-driven pricing, Cult Fit can transform classes into a growth engine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302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Dynamic Pricing Strategy for Cult Fit Fitness Classes</vt:lpstr>
      <vt:lpstr>Project Overview</vt:lpstr>
      <vt:lpstr>Key Findings from Analysis</vt:lpstr>
      <vt:lpstr>Business Challenges</vt:lpstr>
      <vt:lpstr>Dynamic Pricing Strategy</vt:lpstr>
      <vt:lpstr>Expected Business Impact</vt:lpstr>
      <vt:lpstr>Implementation Roadmap</vt:lpstr>
      <vt:lpstr>Risks &amp; Mitigation</vt:lpstr>
      <vt:lpstr>Conclusion &amp; Call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Vaishali Magar</dc:creator>
  <cp:keywords/>
  <dc:description>generated using python-pptx</dc:description>
  <cp:lastModifiedBy>Vaishali Magar</cp:lastModifiedBy>
  <cp:revision>2</cp:revision>
  <dcterms:created xsi:type="dcterms:W3CDTF">2013-01-27T09:14:16Z</dcterms:created>
  <dcterms:modified xsi:type="dcterms:W3CDTF">2025-09-13T15:12:45Z</dcterms:modified>
  <cp:category/>
</cp:coreProperties>
</file>