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202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H</a:t>
            </a:r>
            <a:r>
              <a:rPr altLang="en-GB" sz="2400" lang="en-US"/>
              <a:t>.</a:t>
            </a:r>
            <a:r>
              <a:rPr altLang="en-GB" sz="2400" lang="en-US"/>
              <a:t>V</a:t>
            </a:r>
            <a:r>
              <a:rPr altLang="en-GB" sz="2400" lang="en-US"/>
              <a:t>A</a:t>
            </a:r>
            <a:r>
              <a:rPr altLang="en-GB" sz="2400" lang="en-US"/>
              <a:t>I</a:t>
            </a:r>
            <a:r>
              <a:rPr altLang="en-GB" sz="2400" lang="en-US"/>
              <a:t>S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L</a:t>
            </a:r>
            <a:r>
              <a:rPr altLang="en-GB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8</a:t>
            </a:r>
            <a:r>
              <a:rPr altLang="en-GB" dirty="0" sz="2400" lang="en-US"/>
              <a:t>6</a:t>
            </a:r>
            <a:endParaRPr altLang="en-US" lang="zh-CN"/>
          </a:p>
          <a:p>
            <a:r>
              <a:rPr altLang="en-GB" dirty="0" sz="2400" lang="en-US"/>
              <a:t> </a:t>
            </a:r>
            <a:r>
              <a:rPr altLang="en-GB" dirty="0" sz="2400" lang="en-US"/>
              <a:t>02966F4216957B08B9840E94F191BCD2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326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817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3674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5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2024-09-19T06:42:03Z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007ae1fa6b7749229015c3bdd590d907</vt:lpwstr>
  </property>
</Properties>
</file>