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4A6-51CC-411C-89D6-EBBAFE9E6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0AE37-A3B3-4680-9C12-E0AC5233A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31B38-7537-47FE-BB7D-6FCDF8C8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7ED8-8F76-4CC9-9362-57BD0147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50C9-180F-4143-8DF1-14F10293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298D-D37F-477C-9D20-FE4E229F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D55C-4E6A-4922-9154-79E6ED36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FAC4-B615-4CFD-9090-694C128D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C72F9-6C31-4567-9DD2-594592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2642C-38B4-437E-A690-0B8969BC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3EABA-4C1A-4756-8889-F52D67101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CD87D-BA56-499A-B292-DF778A69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60FA-BEEC-4514-96AB-C7D7624C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433-7DA9-4DDE-A184-17ED66F7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D63A2-EEEF-4A06-8209-D29909D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0AA0-98BC-440E-95B6-66540EDC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B0B1-EF34-46A2-9D93-994F5AEB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C26F-ECEB-425E-B9F7-E76BB6F0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3C1D-39FB-488A-A05C-73941DE0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F9B5-95FB-4AEC-8DF7-22F6ED16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AEAA-2001-40FB-95A9-1F6BE99D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6D6BC-8101-49F1-8665-CC3B0910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BAB0-607B-414E-B5B1-CC8567D2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75DF-BC65-43B2-AB6A-836393C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3E70-0318-472E-84D8-82B74B7B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3B2D-465A-4F43-B546-F0BFC869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408D-967D-4E00-9735-F3EE71B8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29DB-2CD6-4453-A25B-DCCF48C9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0AB8A-41BE-4384-B4F8-98128064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42728-EA07-4E55-9261-DBF4DD11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6893E-335F-4314-9EB3-B7C66AFF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38A3-F735-4D45-AA95-4FFADE8C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E363-91BE-46DE-82F7-F88C4267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0A753-098B-402A-B556-3A64D46F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4B1C5-E958-487B-95BE-DB58A6405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9E609-3FED-4660-9F38-AA62EA36C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15E47-8DC8-4A61-AA48-DFB3FEF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E3641-CEDE-44B9-B4BD-AAA1EB65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A5FB7-0021-4CB8-AF89-79170671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7388-987F-43BC-8035-92D5F39A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69FA8-8E43-4371-AE0E-21771CE5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4F4E1-8160-4156-B6FE-B3C2A061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E5606-8075-4FBB-9A3A-D658F820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47CC8-A9A6-4CA3-B722-E82E39F6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6DDD6-7EEE-4638-B85C-FFE54D1B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77F8-BB08-4FB8-8327-2EE7B377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6AF-0C86-4B56-AF39-92468FEE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5379-0EA4-4863-8164-9CF0000F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8DBFE-5CC6-4017-A927-0AE42153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3A05-FE34-4F63-9ECE-65628083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03AF-0684-476D-AEC4-17B4E61A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DDEB-3A7E-4E46-A34A-BBF5B20F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3108-68CD-4C50-811B-ACE93482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F0FE1-B068-4B21-B042-56CF9A05B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F8F23-CF37-4B38-974B-E1FE6368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86884-B9A1-4871-9B7A-6D96396D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05250-3EBD-4485-B888-F68ECF1F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0E4C1-E8E3-49FF-A40C-400FB766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7113D-F87A-46BF-8B08-2BE31386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CCB0-0BF4-4522-9E9F-769D3E56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D675-6F67-4AAE-80DD-B684EA93C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5277-6704-41DE-9096-54AC673AA1F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34AE-710E-4AFF-ADC7-20ACD6BE2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A5FD-CBA4-4E9E-AD74-45A1F6B61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9FDA-6E97-438F-8069-71378690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4AF9-9591-45E6-BC47-82C20DC0D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8657F-7AAE-43AA-95E1-9BABA50F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Delhi Restaurant Ratings Analysis</a:t>
            </a:r>
          </a:p>
        </p:txBody>
      </p:sp>
    </p:spTree>
    <p:extLst>
      <p:ext uri="{BB962C8B-B14F-4D97-AF65-F5344CB8AC3E}">
        <p14:creationId xmlns:p14="http://schemas.microsoft.com/office/powerpoint/2010/main" val="291167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C2BB-4691-4313-84A3-21631E9A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91F-2953-4F98-A6C2-6B70236C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A2405-7183-4A70-A9BE-640398D7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00025"/>
            <a:ext cx="103917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6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1696-04F1-4B7E-8961-E68D6C8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039412-4F7F-4867-8A6B-21F016958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5" y="185236"/>
            <a:ext cx="7882448" cy="59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CEFD-D724-4C4F-A0B3-B297E418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18255"/>
            <a:ext cx="10515600" cy="1325563"/>
          </a:xfrm>
        </p:spPr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E256-598D-47AC-B916-6FB2DE8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2F9F0-A22D-4BBB-9A85-F66A097B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45" y="1134745"/>
            <a:ext cx="95059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A604-B21F-4594-92B8-91C1D9B6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275C-B6FC-4582-A6E0-D43A3E76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11"/>
            <a:ext cx="10515600" cy="33745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Vikas </a:t>
            </a:r>
            <a:r>
              <a:rPr lang="en-US" sz="1800" dirty="0" err="1"/>
              <a:t>Puri</a:t>
            </a:r>
            <a:r>
              <a:rPr lang="en-US" sz="1800" dirty="0"/>
              <a:t>, Ashok </a:t>
            </a:r>
            <a:r>
              <a:rPr lang="en-US" sz="1800" dirty="0" err="1"/>
              <a:t>vihar</a:t>
            </a:r>
            <a:r>
              <a:rPr lang="en-US" sz="1800" dirty="0"/>
              <a:t> phase 1 are some of the best neighborhoods for Chinese cuisine.</a:t>
            </a:r>
          </a:p>
          <a:p>
            <a:r>
              <a:rPr lang="en-US" sz="1800" dirty="0"/>
              <a:t>Laxmi Nagar, Green park have the best Chinese Restaurant.</a:t>
            </a:r>
          </a:p>
          <a:p>
            <a:r>
              <a:rPr lang="en-US" sz="1800" dirty="0"/>
              <a:t>Vijay Nagar, </a:t>
            </a:r>
            <a:r>
              <a:rPr lang="en-US" sz="1800" dirty="0" err="1"/>
              <a:t>Chawri</a:t>
            </a:r>
            <a:r>
              <a:rPr lang="en-US" sz="1800" dirty="0"/>
              <a:t> Bazar, Rajouri garden have best restaurants in New Delhi.</a:t>
            </a:r>
          </a:p>
          <a:p>
            <a:r>
              <a:rPr lang="en-US" sz="1800" dirty="0"/>
              <a:t>Greater </a:t>
            </a:r>
            <a:r>
              <a:rPr lang="en-US" sz="1800" dirty="0" err="1"/>
              <a:t>kailash</a:t>
            </a:r>
            <a:r>
              <a:rPr lang="en-US" sz="1800" dirty="0"/>
              <a:t> 1,  Connaught Place and Hauz Khas have highest number of restaurants in New Delhi. </a:t>
            </a:r>
          </a:p>
          <a:p>
            <a:r>
              <a:rPr lang="en-US" sz="1800" dirty="0"/>
              <a:t>Khel Gaon Marg, Ashok </a:t>
            </a:r>
            <a:r>
              <a:rPr lang="en-US" sz="1800" dirty="0" err="1"/>
              <a:t>vihar</a:t>
            </a:r>
            <a:r>
              <a:rPr lang="en-US" sz="1800" dirty="0"/>
              <a:t> phase 1 &amp;2 have least number of restaurants</a:t>
            </a:r>
          </a:p>
          <a:p>
            <a:endParaRPr lang="en-US" sz="1800" dirty="0"/>
          </a:p>
          <a:p>
            <a:r>
              <a:rPr lang="en-US" sz="1800" dirty="0"/>
              <a:t>Cluster 0: It is most recommended for Indian Restaurants. </a:t>
            </a:r>
          </a:p>
          <a:p>
            <a:r>
              <a:rPr lang="en-US" sz="1800" dirty="0"/>
              <a:t>Cluster 1: It is most recommended for the cafe and coffee shops.</a:t>
            </a:r>
          </a:p>
          <a:p>
            <a:r>
              <a:rPr lang="en-US" sz="1800" dirty="0"/>
              <a:t>Cluster 2: It is most recommended for Parks </a:t>
            </a:r>
          </a:p>
          <a:p>
            <a:r>
              <a:rPr lang="en-US" sz="1800" dirty="0"/>
              <a:t>Cluster 3: It is most recommended for Hotels and nightclub.</a:t>
            </a:r>
          </a:p>
          <a:p>
            <a:r>
              <a:rPr lang="en-US" sz="1800" dirty="0"/>
              <a:t>Cluster 4: It is most recommended for Gym.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11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DD5E-DEEF-4C80-A37F-DBF55752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E8A4-7571-4E1A-BD38-225417C2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New Delhi is the capital city of India. It is a part of the city of Delhi’s 11 districts. The city itself has a population of 257,803. However, the much larger metro area has a population that exceeds 26 million.</a:t>
            </a:r>
          </a:p>
          <a:p>
            <a:endParaRPr lang="en-US" dirty="0"/>
          </a:p>
          <a:p>
            <a:r>
              <a:rPr lang="en-US" dirty="0"/>
              <a:t>New Delhi are used interchangeably to refer to the National Capital Territory of Delhi (NCT), these are two distinct entities, with New Delhi forming a small part of Delhi. The National Capital Region is a much larger entity comprising the entire NCT along with adjoining districts in neighboring states.</a:t>
            </a:r>
          </a:p>
          <a:p>
            <a:endParaRPr lang="en-US" dirty="0"/>
          </a:p>
          <a:p>
            <a:r>
              <a:rPr lang="en-US" dirty="0"/>
              <a:t>The official language of New Delhi and the one that is most widely spoken is Hindi. However, English is also spoken as a formal language within businesses and government agencies. Over last decades it is continuously grow because of the city’s important role in government and commercial business.</a:t>
            </a:r>
          </a:p>
          <a:p>
            <a:endParaRPr lang="en-US" dirty="0"/>
          </a:p>
          <a:p>
            <a:r>
              <a:rPr lang="en-US" dirty="0"/>
              <a:t>With it’s diverse culture , comes diverse food items. There are many restaurants in New Delhi City, each belonging to different categories like Chinese , Italian , French etc. So as part of this project , we will list and </a:t>
            </a:r>
            <a:r>
              <a:rPr lang="en-US" dirty="0" err="1"/>
              <a:t>visualise</a:t>
            </a:r>
            <a:r>
              <a:rPr lang="en-US" dirty="0"/>
              <a:t> all major parts of New Delhi City .</a:t>
            </a:r>
          </a:p>
        </p:txBody>
      </p:sp>
    </p:spTree>
    <p:extLst>
      <p:ext uri="{BB962C8B-B14F-4D97-AF65-F5344CB8AC3E}">
        <p14:creationId xmlns:p14="http://schemas.microsoft.com/office/powerpoint/2010/main" val="34072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7283-7DE2-43EE-8D96-1A793947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92A8-5BC1-41C4-8ACA-926623AD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above mentioned datasets could help us answer the following </a:t>
            </a:r>
          </a:p>
          <a:p>
            <a:endParaRPr lang="en-US" sz="1800" dirty="0"/>
          </a:p>
          <a:p>
            <a:r>
              <a:rPr lang="en-US" sz="1800" dirty="0"/>
              <a:t>Which places have best restaurant in New Delhi?</a:t>
            </a:r>
          </a:p>
          <a:p>
            <a:endParaRPr lang="en-US" sz="1800" dirty="0"/>
          </a:p>
          <a:p>
            <a:r>
              <a:rPr lang="en-US" sz="1800" dirty="0"/>
              <a:t>Which is the best location in New Delhi City for Chinese Cuisine ?</a:t>
            </a:r>
          </a:p>
          <a:p>
            <a:endParaRPr lang="en-US" sz="1800" dirty="0"/>
          </a:p>
          <a:p>
            <a:r>
              <a:rPr lang="en-US" sz="1800" dirty="0"/>
              <a:t>Which areas have high number of Chinese </a:t>
            </a:r>
            <a:r>
              <a:rPr lang="en-US" sz="1800" dirty="0" err="1"/>
              <a:t>Resturant</a:t>
            </a:r>
            <a:r>
              <a:rPr lang="en-US" sz="1800" dirty="0"/>
              <a:t> Market ?</a:t>
            </a:r>
          </a:p>
          <a:p>
            <a:endParaRPr lang="en-US" sz="1800" dirty="0"/>
          </a:p>
          <a:p>
            <a:r>
              <a:rPr lang="en-US" sz="1800" dirty="0"/>
              <a:t>Which areas have less number of </a:t>
            </a:r>
            <a:r>
              <a:rPr lang="en-US" sz="1800" dirty="0" err="1"/>
              <a:t>resturant</a:t>
            </a:r>
            <a:r>
              <a:rPr lang="en-US" sz="1800" dirty="0"/>
              <a:t> ?</a:t>
            </a:r>
          </a:p>
          <a:p>
            <a:endParaRPr lang="en-US" sz="1800" dirty="0"/>
          </a:p>
          <a:p>
            <a:r>
              <a:rPr lang="en-US" sz="1800" dirty="0"/>
              <a:t>Which is the best place to stay if someone prefers Chinese Cuisine ?</a:t>
            </a:r>
          </a:p>
        </p:txBody>
      </p:sp>
    </p:spTree>
    <p:extLst>
      <p:ext uri="{BB962C8B-B14F-4D97-AF65-F5344CB8AC3E}">
        <p14:creationId xmlns:p14="http://schemas.microsoft.com/office/powerpoint/2010/main" val="397837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EF1-B97E-485A-8693-A500110F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79400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5E2B-A535-4AC6-BA1A-9110CF80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20" y="971550"/>
            <a:ext cx="10515600" cy="3151230"/>
          </a:xfrm>
        </p:spPr>
        <p:txBody>
          <a:bodyPr>
            <a:noAutofit/>
          </a:bodyPr>
          <a:lstStyle/>
          <a:p>
            <a:r>
              <a:rPr lang="en-US" sz="1800" dirty="0"/>
              <a:t>Collect the new </a:t>
            </a:r>
            <a:r>
              <a:rPr lang="en-US" sz="1800" dirty="0" err="1"/>
              <a:t>delhi</a:t>
            </a:r>
            <a:r>
              <a:rPr lang="en-US" sz="1800" dirty="0"/>
              <a:t> city data from Zomato </a:t>
            </a:r>
            <a:r>
              <a:rPr lang="en-US" sz="1800" dirty="0" err="1"/>
              <a:t>kaggel</a:t>
            </a:r>
            <a:r>
              <a:rPr lang="en-US" sz="1800" dirty="0"/>
              <a:t> dataset</a:t>
            </a:r>
          </a:p>
          <a:p>
            <a:r>
              <a:rPr lang="en-US" sz="1800" dirty="0"/>
              <a:t>Using </a:t>
            </a:r>
            <a:r>
              <a:rPr lang="en-US" sz="1800" dirty="0" err="1"/>
              <a:t>FourSquare</a:t>
            </a:r>
            <a:r>
              <a:rPr lang="en-US" sz="1800" dirty="0"/>
              <a:t> API we will find all venues for each neighborhood.</a:t>
            </a:r>
          </a:p>
          <a:p>
            <a:r>
              <a:rPr lang="en-US" sz="1800" dirty="0"/>
              <a:t>Filter out all venues that are nearby by locality.</a:t>
            </a:r>
          </a:p>
          <a:p>
            <a:r>
              <a:rPr lang="en-US" sz="1800" dirty="0"/>
              <a:t>Using aggregative rating for each </a:t>
            </a:r>
            <a:r>
              <a:rPr lang="en-US" sz="1800" dirty="0" err="1"/>
              <a:t>resturant</a:t>
            </a:r>
            <a:r>
              <a:rPr lang="en-US" sz="1800" dirty="0"/>
              <a:t> to find the best places.</a:t>
            </a:r>
          </a:p>
          <a:p>
            <a:r>
              <a:rPr lang="en-US" sz="1800" dirty="0"/>
              <a:t>Visualize the Ranking of neighborhoods using folium library(python)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DATA SOURCES</a:t>
            </a:r>
          </a:p>
          <a:p>
            <a:pPr marL="0" indent="0">
              <a:buNone/>
            </a:pPr>
            <a:r>
              <a:rPr lang="en-US" sz="1800" dirty="0"/>
              <a:t>For this project we need the following data :</a:t>
            </a:r>
          </a:p>
          <a:p>
            <a:pPr marL="0" indent="0">
              <a:buNone/>
            </a:pPr>
            <a:r>
              <a:rPr lang="en-US" sz="1800" dirty="0"/>
              <a:t>New Delhi </a:t>
            </a:r>
            <a:r>
              <a:rPr lang="en-US" sz="1800" dirty="0" err="1"/>
              <a:t>Resturants</a:t>
            </a:r>
            <a:r>
              <a:rPr lang="en-US" sz="1800" dirty="0"/>
              <a:t> data that contains list Locality, </a:t>
            </a:r>
            <a:r>
              <a:rPr lang="en-US" sz="1800" dirty="0" err="1"/>
              <a:t>Resturant</a:t>
            </a:r>
            <a:r>
              <a:rPr lang="en-US" sz="1800" dirty="0"/>
              <a:t> </a:t>
            </a:r>
            <a:r>
              <a:rPr lang="en-US" sz="1800" dirty="0" err="1"/>
              <a:t>name,Rating</a:t>
            </a:r>
            <a:r>
              <a:rPr lang="en-US" sz="1800" dirty="0"/>
              <a:t> along with their latitude and longitude.</a:t>
            </a:r>
          </a:p>
          <a:p>
            <a:pPr marL="0" indent="0">
              <a:buNone/>
            </a:pPr>
            <a:r>
              <a:rPr lang="en-US" sz="1800" dirty="0"/>
              <a:t>Data source : Zomato </a:t>
            </a:r>
            <a:r>
              <a:rPr lang="en-US" sz="1800" dirty="0" err="1"/>
              <a:t>kaggel</a:t>
            </a:r>
            <a:r>
              <a:rPr lang="en-US" sz="1800" dirty="0"/>
              <a:t> dataset</a:t>
            </a:r>
          </a:p>
          <a:p>
            <a:pPr marL="0" indent="0">
              <a:buNone/>
            </a:pPr>
            <a:r>
              <a:rPr lang="en-US" sz="1800" dirty="0"/>
              <a:t>Description : This data set contains the required information. And we will use this data set to explore various locality of new </a:t>
            </a:r>
            <a:r>
              <a:rPr lang="en-US" sz="1800" dirty="0" err="1"/>
              <a:t>delhi</a:t>
            </a:r>
            <a:r>
              <a:rPr lang="en-US" sz="1800" dirty="0"/>
              <a:t> city.</a:t>
            </a:r>
          </a:p>
          <a:p>
            <a:pPr marL="0" indent="0">
              <a:buNone/>
            </a:pPr>
            <a:r>
              <a:rPr lang="en-US" sz="1800" dirty="0"/>
              <a:t>Nearby places in each locality of new </a:t>
            </a:r>
            <a:r>
              <a:rPr lang="en-US" sz="1800" dirty="0" err="1"/>
              <a:t>delhi</a:t>
            </a:r>
            <a:r>
              <a:rPr lang="en-US" sz="1800" dirty="0"/>
              <a:t> city.</a:t>
            </a:r>
          </a:p>
          <a:p>
            <a:pPr marL="0" indent="0">
              <a:buNone/>
            </a:pPr>
            <a:r>
              <a:rPr lang="en-US" sz="1800" dirty="0"/>
              <a:t>Data source : </a:t>
            </a:r>
            <a:r>
              <a:rPr lang="en-US" sz="1800" dirty="0" err="1"/>
              <a:t>Fousquare</a:t>
            </a:r>
            <a:r>
              <a:rPr lang="en-US" sz="1800" dirty="0"/>
              <a:t> API</a:t>
            </a:r>
          </a:p>
          <a:p>
            <a:pPr marL="0" indent="0">
              <a:buNone/>
            </a:pPr>
            <a:r>
              <a:rPr lang="en-US" sz="1800" dirty="0"/>
              <a:t>Description : By using this </a:t>
            </a:r>
            <a:r>
              <a:rPr lang="en-US" sz="1800" dirty="0" err="1"/>
              <a:t>api</a:t>
            </a:r>
            <a:r>
              <a:rPr lang="en-US" sz="1800" dirty="0"/>
              <a:t> we will get all the venues in each neighborhood.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764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8F46-40F5-4C44-AD06-05C2A199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9960-47FE-45EF-B21A-C6178CF2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82FA2-9376-461D-9719-23D378C0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3825"/>
            <a:ext cx="111252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FBEB8C-240B-4688-BC4D-A79212A8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22" y="549857"/>
            <a:ext cx="8047508" cy="59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FBDF-58F9-48D3-A86C-49ECFD69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759B-1769-4782-A7A3-DF98D238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501C6-5940-44D7-9CB8-5B702F9C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681037"/>
            <a:ext cx="7807699" cy="58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10C9-0F68-4D70-939D-0369BE8B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C072-4A3B-4609-B372-E78CD938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34DA5-64A9-4493-9C17-0EB8BE48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124"/>
            <a:ext cx="8552269" cy="63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D4D5-D460-464E-AFE0-A55CFB6F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A6D7-5670-40CE-BE73-407A02EA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BB75F-8A24-4ABC-9C90-3C051CEC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8" y="681037"/>
            <a:ext cx="8900932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CAPSTONE PROJECT</vt:lpstr>
      <vt:lpstr>Introduction</vt:lpstr>
      <vt:lpstr>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Vaishali Rana</dc:creator>
  <cp:lastModifiedBy>Vaishali Rana</cp:lastModifiedBy>
  <cp:revision>22</cp:revision>
  <dcterms:created xsi:type="dcterms:W3CDTF">2020-08-17T18:38:31Z</dcterms:created>
  <dcterms:modified xsi:type="dcterms:W3CDTF">2020-08-17T19:09:07Z</dcterms:modified>
</cp:coreProperties>
</file>