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73a04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73a04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73a04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73a04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7d5fc952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7d5fc952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7d5fc952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7d5fc952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7d5fc952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7d5fc952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7d5fc95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7d5fc95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73a04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73a04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Injection Detector Using Reinforcement Learning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Vaishika Agrawal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2201AI42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Q- Agent</a:t>
            </a:r>
            <a:endParaRPr sz="2300"/>
          </a:p>
        </p:txBody>
      </p:sp>
      <p:sp>
        <p:nvSpPr>
          <p:cNvPr id="118" name="Google Shape;118;p22"/>
          <p:cNvSpPr txBox="1"/>
          <p:nvPr/>
        </p:nvSpPr>
        <p:spPr>
          <a:xfrm>
            <a:off x="98250" y="743800"/>
            <a:ext cx="8739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Uses a </a:t>
            </a:r>
            <a:r>
              <a:rPr lang="en" sz="1100" b="1"/>
              <a:t>Q-table</a:t>
            </a:r>
            <a:r>
              <a:rPr lang="en" sz="1100"/>
              <a:t> to store learned values for each state-action pair.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201700" y="1361525"/>
            <a:ext cx="8635500" cy="3679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b="1" dirty="0"/>
              <a:t>Q-table Initialization</a:t>
            </a:r>
            <a:r>
              <a:rPr lang="en" sz="1100" dirty="0"/>
              <a:t>: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The Q-table is initialized to zeros and updates based on agent experiences.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Each row corresponds to a state, and each column corresponds to an action.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sz="1100" dirty="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" sz="1100" b="1" dirty="0"/>
              <a:t>2.    Action Selection</a:t>
            </a:r>
            <a:r>
              <a:rPr lang="en" sz="1100" dirty="0"/>
              <a:t>: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Uses </a:t>
            </a:r>
            <a:r>
              <a:rPr lang="en" sz="1100" b="1" dirty="0"/>
              <a:t>epsilon-greedy policy</a:t>
            </a:r>
            <a:r>
              <a:rPr lang="en" sz="1100" dirty="0"/>
              <a:t> to decide between exploring new actions and exploiting the best-known action.</a:t>
            </a: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endParaRPr sz="1100" dirty="0"/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" sz="1100" b="1" dirty="0"/>
              <a:t>3.     Learning</a:t>
            </a:r>
            <a:r>
              <a:rPr lang="en" sz="1100" dirty="0"/>
              <a:t>: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Updates Q-values using the standard </a:t>
            </a:r>
            <a:r>
              <a:rPr lang="en" sz="1100" b="1" dirty="0"/>
              <a:t>Q-learning update rule</a:t>
            </a:r>
            <a:r>
              <a:rPr lang="en" sz="1100" dirty="0"/>
              <a:t>: </a:t>
            </a: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1587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</a:pPr>
            <a:r>
              <a:rPr lang="en" sz="1100" b="1" dirty="0"/>
              <a:t>4.     Exploration and Exploitation</a:t>
            </a:r>
            <a:r>
              <a:rPr lang="en" sz="1100" dirty="0"/>
              <a:t>: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Epsilon Decay</a:t>
            </a:r>
            <a:r>
              <a:rPr lang="en" sz="1100" dirty="0"/>
              <a:t>: Decreases exploration over time (exploit more as agent learns).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State Representation</a:t>
            </a:r>
            <a:r>
              <a:rPr lang="en" sz="1100" dirty="0"/>
              <a:t>: Assumes discrete states.</a:t>
            </a:r>
            <a:endParaRPr sz="11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 dirty="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415" y="3381759"/>
            <a:ext cx="4513469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Environment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0" y="769000"/>
            <a:ext cx="864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Simulates an environment for training reinforcement learning agents to bypass SQL injection defenses.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132300" y="1298475"/>
            <a:ext cx="8383500" cy="3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Actions</a:t>
            </a:r>
            <a:r>
              <a:rPr lang="en" sz="1100"/>
              <a:t>: The agent can perform 15 different types of SQL injection attack modifications to a query.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Examples: "add OR 1=1", "add UNION SELECT", "add time-based sleep", "hex encode OR 1=1", etc.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State Representation</a:t>
            </a:r>
            <a:r>
              <a:rPr lang="en" sz="1100"/>
              <a:t>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state is represented as a one-hot encoded vector with a size of </a:t>
            </a:r>
            <a:r>
              <a:rPr lang="en" sz="1100" b="1"/>
              <a:t>30,607</a:t>
            </a:r>
            <a:r>
              <a:rPr lang="en" sz="1100"/>
              <a:t> (number of queries).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Each query corresponds to an index in the vector, where the state is marked as "1" for the selected query.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Set Query</a:t>
            </a:r>
            <a:r>
              <a:rPr lang="en" sz="1100"/>
              <a:t>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Sets the user input query for evaluation in the environment.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Check Bypass</a:t>
            </a:r>
            <a:r>
              <a:rPr lang="en" sz="1100"/>
              <a:t>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Checks if the query bypasses security based on the model's prediction (0 = normal, 1 = bypassed).</a:t>
            </a: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118152" y="2073476"/>
            <a:ext cx="9144000" cy="2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Modify Query</a:t>
            </a:r>
            <a:r>
              <a:rPr lang="en" sz="1100" dirty="0"/>
              <a:t>: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Modifies the query based on the selected action (e.g., adding OR 1=1, using UNION SELECT, etc.).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/>
              <a:t>Reset</a:t>
            </a:r>
            <a:r>
              <a:rPr lang="en" sz="1100" dirty="0"/>
              <a:t>: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Resets the environment, randomly selecting a query, and returns a one-hot encoded vector representing the initial state.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/>
              <a:t>Step</a:t>
            </a:r>
            <a:r>
              <a:rPr lang="en" sz="1100" dirty="0"/>
              <a:t>: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Simulates the effect of the agent's action, returning the next state, the reward, and a termination flag based on the result of the action.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/>
              <a:t>A </a:t>
            </a:r>
            <a:r>
              <a:rPr lang="en" sz="1100" b="1" dirty="0"/>
              <a:t>terminated</a:t>
            </a:r>
            <a:r>
              <a:rPr lang="en" sz="1100" dirty="0"/>
              <a:t> episode occurs when a bypass (response 3) happens.</a:t>
            </a:r>
            <a:endParaRPr sz="1100" dirty="0"/>
          </a:p>
        </p:txBody>
      </p:sp>
      <p:sp>
        <p:nvSpPr>
          <p:cNvPr id="137" name="Google Shape;137;p25"/>
          <p:cNvSpPr txBox="1"/>
          <p:nvPr/>
        </p:nvSpPr>
        <p:spPr>
          <a:xfrm>
            <a:off x="118152" y="832025"/>
            <a:ext cx="8774100" cy="1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Reward Calculation</a:t>
            </a:r>
            <a:r>
              <a:rPr lang="en" sz="1100"/>
              <a:t>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+1</a:t>
            </a:r>
            <a:r>
              <a:rPr lang="en" sz="1100"/>
              <a:t> reward for bypass success.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/>
              <a:t>-1</a:t>
            </a:r>
            <a:r>
              <a:rPr lang="en" sz="1100"/>
              <a:t> reward for failed bypass.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diversity bonus (+0.1) is granted for unique payloads.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226078" y="18832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3538174" y="1776762"/>
            <a:ext cx="5143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 project successfully demonstrated how reinforcement learning agents (DQNAgent and simpleAgent) can generate and test SQL injection attack queries, using the model to differentiate between malicious and benign queries.</a:t>
            </a:r>
            <a:endParaRPr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76503" y="209505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3580734" y="636265"/>
            <a:ext cx="5382900" cy="3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1. Load Pretrained Model</a:t>
            </a:r>
            <a:r>
              <a:rPr lang="en" sz="1100" dirty="0"/>
              <a:t>: Load the SQL injection detection model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sqli_model.pkl</a:t>
            </a:r>
            <a:r>
              <a:rPr lang="en" sz="1100" dirty="0"/>
              <a:t>).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2. Initialize Environment</a:t>
            </a:r>
            <a:r>
              <a:rPr lang="en" sz="1100" dirty="0"/>
              <a:t>: Set up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SQLInjectionEnv</a:t>
            </a:r>
            <a:r>
              <a:rPr lang="en" sz="1100" dirty="0"/>
              <a:t> with queries from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sqli_dataset.csv</a:t>
            </a:r>
            <a:r>
              <a:rPr lang="en" sz="1100" dirty="0"/>
              <a:t>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3. Set Up Agents</a:t>
            </a:r>
            <a:r>
              <a:rPr lang="en" sz="1100" dirty="0"/>
              <a:t>: Initialize </a:t>
            </a:r>
            <a:r>
              <a:rPr lang="en" sz="1100" b="1" dirty="0"/>
              <a:t>DQNAgent</a:t>
            </a:r>
            <a:r>
              <a:rPr lang="en" sz="1100" dirty="0"/>
              <a:t> (Deep Q-Network) and </a:t>
            </a:r>
            <a:r>
              <a:rPr lang="en" sz="1100" b="1" dirty="0"/>
              <a:t>simpleAgent</a:t>
            </a:r>
            <a:r>
              <a:rPr lang="en" sz="1100" dirty="0"/>
              <a:t> (Q-table, epsilon-greedy).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4. Training Loop</a:t>
            </a:r>
            <a:r>
              <a:rPr lang="en" sz="1100" dirty="0"/>
              <a:t>: Train agents over multiple episodes and steps: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DQNAgent</a:t>
            </a:r>
            <a:r>
              <a:rPr lang="en" sz="1100" dirty="0"/>
              <a:t>: Select actions using neural networks, store experiences, and train.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dirty="0"/>
              <a:t>simpleAgent</a:t>
            </a:r>
            <a:r>
              <a:rPr lang="en" sz="1100" dirty="0"/>
              <a:t>: Select actions using Q-table, update with rewards.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/>
              <a:t>5. Query Generation</a:t>
            </a:r>
            <a:r>
              <a:rPr lang="en" sz="1100" dirty="0"/>
              <a:t>: Both agents generate and store modified queries.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6. Save Results</a:t>
            </a:r>
            <a:r>
              <a:rPr lang="en" sz="1100" dirty="0"/>
              <a:t>: Save generated queries to CSV files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generated_queries_Agent1.csv</a:t>
            </a:r>
            <a:r>
              <a:rPr lang="en" sz="1100" dirty="0"/>
              <a:t> and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generated_queries_Agent2.csv</a:t>
            </a:r>
            <a:r>
              <a:rPr lang="en" sz="1100" dirty="0"/>
              <a:t>).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7. User Input for Detection</a:t>
            </a:r>
            <a:r>
              <a:rPr lang="en" sz="1100" dirty="0"/>
              <a:t>: User enters a query, which is checked for malicious intent.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8. Predicting values for the newly generated queries</a:t>
            </a:r>
            <a:endParaRPr sz="11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Our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4294967295"/>
          </p:nvPr>
        </p:nvSpPr>
        <p:spPr>
          <a:xfrm>
            <a:off x="408875" y="92315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Loading &amp; Preprocessing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Loads the dataset using pandas.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Applies a regex-based function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check_regex_sql_patterns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to detect SQLi patterns in queries and flag them.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Splitting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Split the dataset into training (80%) and testing (20%) sets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train_test_split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 Construction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of the pipeline is to automate text preprocessing and classification sequentially.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Converts text queries into numerical feature vectors.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MultinomialNB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Naive Bayes classifier to predict SQLi or Normal queries.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body" idx="4294967295"/>
          </p:nvPr>
        </p:nvSpPr>
        <p:spPr>
          <a:xfrm>
            <a:off x="460950" y="1036600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 to evaluate predictions: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Positives (TP): Correctly identified SQLi.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Negatives (FN): Missed SQLi.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 Positives (FP): Normal wrongly flagged as SQLi.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Negatives (TN): Correctly identified Normal.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Metrics: Precision, Recall, F1-score, and Accuracy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Saving Model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stored as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sqli_model.pkl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 for future predictions on unseen data.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Reinforcement Learning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200853" y="2009275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4143375" y="1222850"/>
            <a:ext cx="4777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AutoNum type="arabicPeriod"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Agents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Char char="○"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DQN Agent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Char char="○"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Simple Agent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Roboto"/>
              <a:buAutoNum type="arabicPeriod"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Sql Environment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 Network (DQN) Agent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approximate the Q-function.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of Neural network: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The neural layer consists of: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layer: The current state is passed as the input to the network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Hidden layer: It comprises of two hidden layers each with 64 neurons. The activation function used is Relu.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layer: It consists of the actions. We get Q value corresponding to each actions.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 Selection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epsilon-greedy policy. It allows the agent to choose a random action (explore) with probability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epsilon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select the best-known action (exploit) based on the highest Q-value with probability </a:t>
            </a: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1 - epsilon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balancing exploration and exploitation.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983325" y="592525"/>
            <a:ext cx="6996600" cy="3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3. Experience Replay</a:t>
            </a:r>
            <a:r>
              <a:rPr lang="en" sz="1100"/>
              <a:t>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Stores past experiences (state, action, reward, next state) in a </a:t>
            </a:r>
            <a:r>
              <a:rPr lang="en" sz="1100" b="1"/>
              <a:t>replay buffer</a:t>
            </a:r>
            <a:r>
              <a:rPr lang="en" sz="1100"/>
              <a:t>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Samples a batch of experiences to train the neural network.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4. </a:t>
            </a:r>
            <a:r>
              <a:rPr lang="en" sz="1100" b="1"/>
              <a:t>Target Network</a:t>
            </a:r>
            <a:r>
              <a:rPr lang="en" sz="1100"/>
              <a:t>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Maintains a </a:t>
            </a:r>
            <a:r>
              <a:rPr lang="en" sz="1100" b="1"/>
              <a:t>target network</a:t>
            </a:r>
            <a:r>
              <a:rPr lang="en" sz="1100"/>
              <a:t> to stabilize learning by updating the Q-network periodically.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/>
              <a:t>5. Learning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Updates weights using </a:t>
            </a:r>
            <a:r>
              <a:rPr lang="en" sz="1100" b="1"/>
              <a:t>gradient descent</a:t>
            </a:r>
            <a:r>
              <a:rPr lang="en" sz="1100"/>
              <a:t> based on loss between target Q-values and predicted Q-values: 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775" y="3029800"/>
            <a:ext cx="2987749" cy="5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Office PowerPoint</Application>
  <PresentationFormat>On-screen Show (16:9)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Roboto</vt:lpstr>
      <vt:lpstr>Roboto Mono</vt:lpstr>
      <vt:lpstr>Material</vt:lpstr>
      <vt:lpstr>SQL Injection Detector Using Reinforcement Learning</vt:lpstr>
      <vt:lpstr>Workflow</vt:lpstr>
      <vt:lpstr>Training Our Model</vt:lpstr>
      <vt:lpstr>PowerPoint Presentation</vt:lpstr>
      <vt:lpstr>PowerPoint Presentation</vt:lpstr>
      <vt:lpstr>Implementing Reinforcement Learning</vt:lpstr>
      <vt:lpstr>Components of the  System</vt:lpstr>
      <vt:lpstr>Deep Q Network (DQN) Agent</vt:lpstr>
      <vt:lpstr>PowerPoint Presentation</vt:lpstr>
      <vt:lpstr>    Q- Agent</vt:lpstr>
      <vt:lpstr>Sql Environment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Vaishika</cp:lastModifiedBy>
  <cp:revision>1</cp:revision>
  <dcterms:modified xsi:type="dcterms:W3CDTF">2024-11-16T03:27:18Z</dcterms:modified>
</cp:coreProperties>
</file>