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36988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11429" y="1737360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991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2527</Words>
  <Application>Microsoft Office PowerPoint</Application>
  <PresentationFormat>Widescreen</PresentationFormat>
  <Paragraphs>259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Vaishnavi Jayakumar</cp:lastModifiedBy>
  <cp:revision>2</cp:revision>
  <dcterms:created xsi:type="dcterms:W3CDTF">2021-08-26T16:53:12Z</dcterms:created>
  <dcterms:modified xsi:type="dcterms:W3CDTF">2022-07-31T21:12:29Z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