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Afra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Likath</a:t>
            </a:r>
            <a:r>
              <a:rPr lang="en-US" sz="2000" b="1">
                <a:solidFill>
                  <a:schemeClr val="accent1">
                    <a:lumMod val="75000"/>
                  </a:schemeClr>
                </a:solidFill>
                <a:latin typeface="Arial"/>
                <a:cs typeface="Arial"/>
              </a:rPr>
              <a:t> G </a:t>
            </a:r>
            <a:r>
              <a:rPr lang="en-US" sz="2000" b="1" dirty="0">
                <a:solidFill>
                  <a:schemeClr val="accent1">
                    <a:lumMod val="75000"/>
                  </a:schemeClr>
                </a:solidFill>
                <a:latin typeface="Arial"/>
                <a:cs typeface="Arial"/>
              </a:rPr>
              <a:t>-University College of Engineering , Kanchipuram-Computer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measures</a:t>
            </a: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a:solidFill>
                  <a:srgbClr val="0D0D0D"/>
                </a:solidFill>
                <a:latin typeface="Söhne"/>
              </a:rPr>
              <a:t>4. Testing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system.</a:t>
            </a:r>
          </a:p>
          <a:p>
            <a:pPr marL="0" indent="0">
              <a:buNone/>
            </a:pPr>
            <a:r>
              <a:rPr lang="en-US" b="1" dirty="0">
                <a:solidFill>
                  <a:srgbClr val="0D0D0D"/>
                </a:solidFill>
                <a:latin typeface="Söhne"/>
              </a:rPr>
              <a:t>5. Deployment and Implementation:</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Deployment 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1591</Words>
  <Application>Microsoft Office PowerPoint</Application>
  <PresentationFormat>Widescreen</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 K</cp:lastModifiedBy>
  <cp:revision>28</cp:revision>
  <dcterms:created xsi:type="dcterms:W3CDTF">2021-05-26T16:50:10Z</dcterms:created>
  <dcterms:modified xsi:type="dcterms:W3CDTF">2024-04-01T06:36:20Z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