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_rels/theme1.xml.rels" ContentType="application/vnd.openxmlformats-package.relationships+xml"/>
  <Override PartName="/ppt/theme/_rels/theme2.xml.rels" ContentType="application/vnd.openxmlformats-package.relationships+xml"/>
  <Override PartName="/ppt/theme/_rels/theme3.xml.rels" ContentType="application/vnd.openxmlformats-package.relationships+xml"/>
  <Override PartName="/ppt/theme/_rels/theme4.xml.rels" ContentType="application/vnd.openxmlformats-package.relationships+xml"/>
  <Override PartName="/ppt/theme/_rels/theme5.xml.rels" ContentType="application/vnd.openxmlformats-package.relationships+xml"/>
  <Override PartName="/ppt/theme/_rels/theme6.xml.rels" ContentType="application/vnd.openxmlformats-package.relationships+xml"/>
  <Override PartName="/ppt/theme/_rels/theme7.xml.rels" ContentType="application/vnd.openxmlformats-package.relationships+xml"/>
  <Override PartName="/ppt/theme/_rels/theme8.xml.rels" ContentType="application/vnd.openxmlformats-package.relationships+xml"/>
  <Override PartName="/ppt/theme/_rels/theme9.xml.rels" ContentType="application/vnd.openxmlformats-package.relationships+xml"/>
  <Override PartName="/ppt/theme/_rels/theme10.xml.rels" ContentType="application/vnd.openxmlformats-package.relationships+xml"/>
  <Override PartName="/ppt/theme/_rels/theme11.xml.rels" ContentType="application/vnd.openxmlformats-package.relationships+xml"/>
  <Override PartName="/ppt/theme/_rels/theme12.xml.rels" ContentType="application/vnd.openxmlformats-package.relationships+xml"/>
  <Override PartName="/ppt/theme/_rels/theme13.xml.rels" ContentType="application/vnd.openxmlformats-package.relationships+xml"/>
  <Override PartName="/ppt/theme/_rels/theme14.xml.rels" ContentType="application/vnd.openxmlformats-package.relationships+xml"/>
  <Override PartName="/ppt/theme/_rels/theme15.xml.rels" ContentType="application/vnd.openxmlformats-package.relationships+xml"/>
  <Override PartName="/ppt/theme/_rels/theme16.xml.rels" ContentType="application/vnd.openxmlformats-package.relationships+xml"/>
  <Override PartName="/ppt/theme/_rels/theme17.xml.rels" ContentType="application/vnd.openxmlformats-package.relationships+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8.gif" ContentType="image/gif"/>
  <Override PartName="/ppt/media/image6.png" ContentType="image/png"/>
  <Override PartName="/ppt/media/image7.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Lst>
  <p:sldIdLst>
    <p:sldId id="256" r:id="rId19"/>
    <p:sldId id="257" r:id="rId20"/>
    <p:sldId id="258" r:id="rId21"/>
    <p:sldId id="259" r:id="rId22"/>
    <p:sldId id="260" r:id="rId23"/>
    <p:sldId id="261" r:id="rId24"/>
    <p:sldId id="262" r:id="rId25"/>
    <p:sldId id="263" r:id="rId26"/>
    <p:sldId id="264" r:id="rId27"/>
    <p:sldId id="265" r:id="rId28"/>
    <p:sldId id="266" r:id="rId29"/>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 Target="slides/slide1.xml"/><Relationship Id="rId20" Type="http://schemas.openxmlformats.org/officeDocument/2006/relationships/slide" Target="slides/slide2.xml"/><Relationship Id="rId21" Type="http://schemas.openxmlformats.org/officeDocument/2006/relationships/slide" Target="slides/slide3.xml"/><Relationship Id="rId22" Type="http://schemas.openxmlformats.org/officeDocument/2006/relationships/slide" Target="slides/slide4.xml"/><Relationship Id="rId23" Type="http://schemas.openxmlformats.org/officeDocument/2006/relationships/slide" Target="slides/slide5.xml"/><Relationship Id="rId24" Type="http://schemas.openxmlformats.org/officeDocument/2006/relationships/slide" Target="slides/slide6.xml"/><Relationship Id="rId25" Type="http://schemas.openxmlformats.org/officeDocument/2006/relationships/slide" Target="slides/slide7.xml"/><Relationship Id="rId26" Type="http://schemas.openxmlformats.org/officeDocument/2006/relationships/slide" Target="slides/slide8.xml"/><Relationship Id="rId27" Type="http://schemas.openxmlformats.org/officeDocument/2006/relationships/slide" Target="slides/slide9.xml"/><Relationship Id="rId28" Type="http://schemas.openxmlformats.org/officeDocument/2006/relationships/slide" Target="slides/slide10.xml"/><Relationship Id="rId29" Type="http://schemas.openxmlformats.org/officeDocument/2006/relationships/slide" Target="slides/slide11.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27689C4-5FCC-48BA-8852-FF498C823BEE}"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3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Century Gothic"/>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sldNum" idx="30"/>
          </p:nvPr>
        </p:nvSpPr>
        <p:spPr/>
        <p:txBody>
          <a:bodyPr/>
          <a:p>
            <a:fld id="{D5E8E502-3CD6-4A83-92AB-936434A27595}" type="slidenum">
              <a:t>&lt;#&gt;</a:t>
            </a:fld>
          </a:p>
        </p:txBody>
      </p:sp>
      <p:sp>
        <p:nvSpPr>
          <p:cNvPr id="6" name="PlaceHolder 5"/>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72FAFF31-83CB-4B69-A187-D428B192EB0F}"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5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Century Gothic"/>
            </a:endParaRPr>
          </a:p>
        </p:txBody>
      </p:sp>
      <p:sp>
        <p:nvSpPr>
          <p:cNvPr id="16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Century Gothic"/>
            </a:endParaRPr>
          </a:p>
        </p:txBody>
      </p:sp>
      <p:sp>
        <p:nvSpPr>
          <p:cNvPr id="5" name="PlaceHolder 4"/>
          <p:cNvSpPr>
            <a:spLocks noGrp="1"/>
          </p:cNvSpPr>
          <p:nvPr>
            <p:ph type="ftr" idx="35"/>
          </p:nvPr>
        </p:nvSpPr>
        <p:spPr/>
        <p:txBody>
          <a:bodyPr/>
          <a:p>
            <a:r>
              <a:t>Footer</a:t>
            </a:r>
          </a:p>
        </p:txBody>
      </p:sp>
      <p:sp>
        <p:nvSpPr>
          <p:cNvPr id="6" name="PlaceHolder 5"/>
          <p:cNvSpPr>
            <a:spLocks noGrp="1"/>
          </p:cNvSpPr>
          <p:nvPr>
            <p:ph type="sldNum" idx="36"/>
          </p:nvPr>
        </p:nvSpPr>
        <p:spPr/>
        <p:txBody>
          <a:bodyPr/>
          <a:p>
            <a:fld id="{95BD7C55-3B38-4200-ACC1-5C5D1A7A33DD}" type="slidenum">
              <a:t>&lt;#&gt;</a:t>
            </a:fld>
          </a:p>
        </p:txBody>
      </p:sp>
      <p:sp>
        <p:nvSpPr>
          <p:cNvPr id="7" name="PlaceHolder 6"/>
          <p:cNvSpPr>
            <a:spLocks noGrp="1"/>
          </p:cNvSpPr>
          <p:nvPr>
            <p:ph type="dt" idx="34"/>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358AA157-CDBD-42BE-85D9-C2701A18F9A9}" type="slidenum">
              <a:t>&lt;#&gt;</a:t>
            </a:fld>
          </a:p>
        </p:txBody>
      </p:sp>
      <p:sp>
        <p:nvSpPr>
          <p:cNvPr id="4" name="PlaceHolder 3"/>
          <p:cNvSpPr>
            <a:spLocks noGrp="1"/>
          </p:cNvSpPr>
          <p:nvPr>
            <p:ph type="dt" idx="37"/>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3" name="PlaceHolder 2"/>
          <p:cNvSpPr>
            <a:spLocks noGrp="1"/>
          </p:cNvSpPr>
          <p:nvPr>
            <p:ph type="ftr" idx="41"/>
          </p:nvPr>
        </p:nvSpPr>
        <p:spPr/>
        <p:txBody>
          <a:bodyPr/>
          <a:p>
            <a:r>
              <a:t>Footer</a:t>
            </a:r>
          </a:p>
        </p:txBody>
      </p:sp>
      <p:sp>
        <p:nvSpPr>
          <p:cNvPr id="4" name="PlaceHolder 3"/>
          <p:cNvSpPr>
            <a:spLocks noGrp="1"/>
          </p:cNvSpPr>
          <p:nvPr>
            <p:ph type="sldNum" idx="42"/>
          </p:nvPr>
        </p:nvSpPr>
        <p:spPr/>
        <p:txBody>
          <a:bodyPr/>
          <a:p>
            <a:fld id="{E6337FFA-E874-4B70-9719-A96FDB645C74}" type="slidenum">
              <a:t>&lt;#&gt;</a:t>
            </a:fld>
          </a:p>
        </p:txBody>
      </p:sp>
      <p:sp>
        <p:nvSpPr>
          <p:cNvPr id="5" name="PlaceHolder 4"/>
          <p:cNvSpPr>
            <a:spLocks noGrp="1"/>
          </p:cNvSpPr>
          <p:nvPr>
            <p:ph type="dt" idx="40"/>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44"/>
          </p:nvPr>
        </p:nvSpPr>
        <p:spPr/>
        <p:txBody>
          <a:bodyPr/>
          <a:p>
            <a:r>
              <a:t>Footer</a:t>
            </a:r>
          </a:p>
        </p:txBody>
      </p:sp>
      <p:sp>
        <p:nvSpPr>
          <p:cNvPr id="3" name="PlaceHolder 2"/>
          <p:cNvSpPr>
            <a:spLocks noGrp="1"/>
          </p:cNvSpPr>
          <p:nvPr>
            <p:ph type="sldNum" idx="45"/>
          </p:nvPr>
        </p:nvSpPr>
        <p:spPr/>
        <p:txBody>
          <a:bodyPr/>
          <a:p>
            <a:fld id="{983FCE57-281E-4B63-9B12-40730FB55CB1}" type="slidenum">
              <a:t>&lt;#&gt;</a:t>
            </a:fld>
          </a:p>
        </p:txBody>
      </p:sp>
      <p:sp>
        <p:nvSpPr>
          <p:cNvPr id="4" name="PlaceHolder 3"/>
          <p:cNvSpPr>
            <a:spLocks noGrp="1"/>
          </p:cNvSpPr>
          <p:nvPr>
            <p:ph type="dt" idx="4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47"/>
          </p:nvPr>
        </p:nvSpPr>
        <p:spPr/>
        <p:txBody>
          <a:bodyPr/>
          <a:p>
            <a:r>
              <a:t>Footer</a:t>
            </a:r>
          </a:p>
        </p:txBody>
      </p:sp>
      <p:sp>
        <p:nvSpPr>
          <p:cNvPr id="3" name="PlaceHolder 2"/>
          <p:cNvSpPr>
            <a:spLocks noGrp="1"/>
          </p:cNvSpPr>
          <p:nvPr>
            <p:ph type="sldNum" idx="48"/>
          </p:nvPr>
        </p:nvSpPr>
        <p:spPr/>
        <p:txBody>
          <a:bodyPr/>
          <a:p>
            <a:fld id="{D95F441B-E7A5-4DCC-B007-0274918F99D3}" type="slidenum">
              <a:t>&lt;#&gt;</a:t>
            </a:fld>
          </a:p>
        </p:txBody>
      </p:sp>
      <p:sp>
        <p:nvSpPr>
          <p:cNvPr id="4" name="PlaceHolder 3"/>
          <p:cNvSpPr>
            <a:spLocks noGrp="1"/>
          </p:cNvSpPr>
          <p:nvPr>
            <p:ph type="dt" idx="4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50"/>
          </p:nvPr>
        </p:nvSpPr>
        <p:spPr/>
        <p:txBody>
          <a:bodyPr/>
          <a:p>
            <a:r>
              <a:t>Footer</a:t>
            </a:r>
          </a:p>
        </p:txBody>
      </p:sp>
      <p:sp>
        <p:nvSpPr>
          <p:cNvPr id="3" name="PlaceHolder 2"/>
          <p:cNvSpPr>
            <a:spLocks noGrp="1"/>
          </p:cNvSpPr>
          <p:nvPr>
            <p:ph type="sldNum" idx="51"/>
          </p:nvPr>
        </p:nvSpPr>
        <p:spPr/>
        <p:txBody>
          <a:bodyPr/>
          <a:p>
            <a:fld id="{517DA9F4-E571-4D8D-86CB-489A3BA9CE31}" type="slidenum">
              <a:t>&lt;#&gt;</a:t>
            </a:fld>
          </a:p>
        </p:txBody>
      </p:sp>
      <p:sp>
        <p:nvSpPr>
          <p:cNvPr id="4" name="PlaceHolder 3"/>
          <p:cNvSpPr>
            <a:spLocks noGrp="1"/>
          </p:cNvSpPr>
          <p:nvPr>
            <p:ph type="dt" idx="49"/>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anoramic Picture with Caption">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D9BFEB30-2E57-473B-96D1-D9AC79FB2C5A}"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aption">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A22DB578-0A8A-4AFC-88A3-D52559C77F0E}"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with Caption">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58808054-F6AD-461A-A0EA-53D441B7B1B9}"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ame Card">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23F6BDB0-2643-42F2-BB47-18C5F853CF6C}"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 Column">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FA100EE8-AFC3-43E6-9037-54405AA8332C}" type="slidenum">
              <a:t>&lt;#&gt;</a:t>
            </a:fld>
          </a:p>
        </p:txBody>
      </p:sp>
      <p:sp>
        <p:nvSpPr>
          <p:cNvPr id="4" name="PlaceHolder 3"/>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 Picture Colum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13FBBFFC-65B3-4707-A3B8-F4CFB866E6E9}"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FE7B793C-FF2D-4C35-8E37-D26CFAAB5635}"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92892FDA-6859-4715-8FFE-AE38C8379691}"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17.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7" descr=""/>
          <p:cNvPicPr/>
          <p:nvPr/>
        </p:nvPicPr>
        <p:blipFill>
          <a:blip r:embed="rId3"/>
          <a:srcRect l="3610" t="0" r="0" b="0"/>
          <a:stretch/>
        </p:blipFill>
        <p:spPr>
          <a:xfrm>
            <a:off x="0" y="2669760"/>
            <a:ext cx="4036680" cy="4187880"/>
          </a:xfrm>
          <a:prstGeom prst="rect">
            <a:avLst/>
          </a:prstGeom>
          <a:ln w="0">
            <a:noFill/>
          </a:ln>
        </p:spPr>
      </p:pic>
      <p:pic>
        <p:nvPicPr>
          <p:cNvPr id="1" name="Picture 6" descr=""/>
          <p:cNvPicPr/>
          <p:nvPr/>
        </p:nvPicPr>
        <p:blipFill>
          <a:blip r:embed="rId4"/>
          <a:srcRect l="35647" t="0" r="0" b="0"/>
          <a:stretch/>
        </p:blipFill>
        <p:spPr>
          <a:xfrm>
            <a:off x="0" y="2892240"/>
            <a:ext cx="1522080" cy="2365200"/>
          </a:xfrm>
          <a:prstGeom prst="rect">
            <a:avLst/>
          </a:prstGeom>
          <a:ln w="0">
            <a:noFill/>
          </a:ln>
        </p:spPr>
      </p:pic>
      <p:sp>
        <p:nvSpPr>
          <p:cNvPr id="2"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pic>
        <p:nvPicPr>
          <p:cNvPr id="3" name="Picture 8" descr=""/>
          <p:cNvPicPr/>
          <p:nvPr/>
        </p:nvPicPr>
        <p:blipFill>
          <a:blip r:embed="rId5"/>
          <a:srcRect l="0" t="28812" r="0" b="0"/>
          <a:stretch/>
        </p:blipFill>
        <p:spPr>
          <a:xfrm>
            <a:off x="7999560" y="0"/>
            <a:ext cx="1603080" cy="1141200"/>
          </a:xfrm>
          <a:prstGeom prst="rect">
            <a:avLst/>
          </a:prstGeom>
          <a:ln w="0">
            <a:noFill/>
          </a:ln>
        </p:spPr>
      </p:pic>
      <p:pic>
        <p:nvPicPr>
          <p:cNvPr id="4" name="Picture 9" descr=""/>
          <p:cNvPicPr/>
          <p:nvPr/>
        </p:nvPicPr>
        <p:blipFill>
          <a:blip r:embed="rId6"/>
          <a:srcRect l="0" t="0" r="0" b="23333"/>
          <a:stretch/>
        </p:blipFill>
        <p:spPr>
          <a:xfrm>
            <a:off x="8605800" y="6095880"/>
            <a:ext cx="993240" cy="761760"/>
          </a:xfrm>
          <a:prstGeom prst="rect">
            <a:avLst/>
          </a:prstGeom>
          <a:ln w="0">
            <a:noFill/>
          </a:ln>
        </p:spPr>
      </p:pic>
      <p:sp>
        <p:nvSpPr>
          <p:cNvPr id="5" name="Rectangle 13"/>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6" name="PlaceHolder 1"/>
          <p:cNvSpPr>
            <a:spLocks noGrp="1"/>
          </p:cNvSpPr>
          <p:nvPr>
            <p:ph type="title"/>
          </p:nvPr>
        </p:nvSpPr>
        <p:spPr>
          <a:xfrm>
            <a:off x="1154880" y="1447920"/>
            <a:ext cx="8825400" cy="3329280"/>
          </a:xfrm>
          <a:prstGeom prst="rect">
            <a:avLst/>
          </a:prstGeom>
          <a:noFill/>
          <a:ln w="0">
            <a:noFill/>
          </a:ln>
        </p:spPr>
        <p:txBody>
          <a:bodyPr lIns="91440" rIns="91440" tIns="45720" bIns="45720" anchor="b">
            <a:noAutofit/>
          </a:bodyPr>
          <a:p>
            <a:pPr indent="0" defTabSz="457200">
              <a:lnSpc>
                <a:spcPct val="100000"/>
              </a:lnSpc>
              <a:buNone/>
            </a:pPr>
            <a:r>
              <a:rPr b="0" lang="en-US" sz="7200" spc="-1" strike="noStrike">
                <a:solidFill>
                  <a:schemeClr val="dk2"/>
                </a:solidFill>
                <a:latin typeface="Century Gothic"/>
              </a:rPr>
              <a:t>Click to edit Master title style</a:t>
            </a:r>
            <a:endParaRPr b="0" lang="en-US" sz="7200" spc="-1" strike="noStrike">
              <a:solidFill>
                <a:schemeClr val="dk1"/>
              </a:solidFill>
              <a:latin typeface="Century Gothic"/>
            </a:endParaRPr>
          </a:p>
        </p:txBody>
      </p:sp>
      <p:sp>
        <p:nvSpPr>
          <p:cNvPr id="7" name="PlaceHolder 2"/>
          <p:cNvSpPr>
            <a:spLocks noGrp="1"/>
          </p:cNvSpPr>
          <p:nvPr>
            <p:ph type="dt" idx="1"/>
          </p:nvPr>
        </p:nvSpPr>
        <p:spPr>
          <a:xfrm rot="5400000">
            <a:off x="10155600" y="1790640"/>
            <a:ext cx="990360" cy="304560"/>
          </a:xfrm>
          <a:prstGeom prst="rect">
            <a:avLst/>
          </a:prstGeom>
          <a:noFill/>
          <a:ln w="0">
            <a:noFill/>
          </a:ln>
        </p:spPr>
        <p:txBody>
          <a:bodyPr lIns="91440" rIns="91440" tIns="45720" bIns="45720" anchor="t">
            <a:noAutofit/>
          </a:bodyPr>
          <a:lstStyle>
            <a:lvl1pPr indent="0" defTabSz="914400">
              <a:lnSpc>
                <a:spcPct val="100000"/>
              </a:lnSpc>
              <a:buNone/>
              <a:defRPr b="0" lang="en-US" sz="1100" spc="-1" strike="noStrike">
                <a:solidFill>
                  <a:schemeClr val="dk1">
                    <a:tint val="75000"/>
                    <a:alpha val="60000"/>
                  </a:schemeClr>
                </a:solidFill>
                <a:latin typeface="Century Gothic"/>
              </a:defRPr>
            </a:lvl1pPr>
          </a:lstStyle>
          <a:p>
            <a:pPr indent="0" defTabSz="914400">
              <a:lnSpc>
                <a:spcPct val="100000"/>
              </a:lnSpc>
              <a:buNone/>
            </a:pPr>
            <a:r>
              <a:rPr b="0" lang="en-US" sz="1100" spc="-1" strike="noStrike">
                <a:solidFill>
                  <a:schemeClr val="dk1">
                    <a:tint val="75000"/>
                    <a:alpha val="60000"/>
                  </a:schemeClr>
                </a:solidFill>
                <a:latin typeface="Century Gothic"/>
              </a:rPr>
              <a:t>&lt;date/time&gt;</a:t>
            </a:r>
            <a:endParaRPr b="0" lang="en-US" sz="1100" spc="-1" strike="noStrike">
              <a:solidFill>
                <a:srgbClr val="ffffff"/>
              </a:solidFill>
              <a:latin typeface="Times New Roman"/>
            </a:endParaRPr>
          </a:p>
        </p:txBody>
      </p:sp>
      <p:sp>
        <p:nvSpPr>
          <p:cNvPr id="8" name="PlaceHolder 3"/>
          <p:cNvSpPr>
            <a:spLocks noGrp="1"/>
          </p:cNvSpPr>
          <p:nvPr>
            <p:ph type="ftr" idx="2"/>
          </p:nvPr>
        </p:nvSpPr>
        <p:spPr>
          <a:xfrm rot="5400000">
            <a:off x="8951760" y="3225240"/>
            <a:ext cx="3859560" cy="304560"/>
          </a:xfrm>
          <a:prstGeom prst="rect">
            <a:avLst/>
          </a:prstGeom>
          <a:noFill/>
          <a:ln w="0">
            <a:noFill/>
          </a:ln>
        </p:spPr>
        <p:txBody>
          <a:bodyPr lIns="91440" rIns="91440" tIns="45720" bIns="45720" anchor="b">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9" name="PlaceHolder 4"/>
          <p:cNvSpPr>
            <a:spLocks noGrp="1"/>
          </p:cNvSpPr>
          <p:nvPr>
            <p:ph type="sldNum" idx="3"/>
          </p:nvPr>
        </p:nvSpPr>
        <p:spPr>
          <a:xfrm>
            <a:off x="10352520" y="295560"/>
            <a:ext cx="837720" cy="767160"/>
          </a:xfrm>
          <a:prstGeom prst="rect">
            <a:avLst/>
          </a:prstGeom>
          <a:noFill/>
          <a:ln w="0">
            <a:noFill/>
          </a:ln>
        </p:spPr>
        <p:txBody>
          <a:bodyPr lIns="91440" rIns="91440" tIns="45720" bIns="45720" anchor="b">
            <a:noAutofit/>
          </a:bodyPr>
          <a:lstStyle>
            <a:lvl1pPr indent="0" algn="ctr" defTabSz="914400">
              <a:lnSpc>
                <a:spcPct val="100000"/>
              </a:lnSpc>
              <a:buNone/>
              <a:defRPr b="0" lang="en-US" sz="2800" spc="-1" strike="noStrike">
                <a:solidFill>
                  <a:schemeClr val="dk1">
                    <a:tint val="75000"/>
                  </a:schemeClr>
                </a:solidFill>
                <a:latin typeface="Century Gothic"/>
              </a:defRPr>
            </a:lvl1pPr>
          </a:lstStyle>
          <a:p>
            <a:pPr indent="0" algn="ctr" defTabSz="914400">
              <a:lnSpc>
                <a:spcPct val="100000"/>
              </a:lnSpc>
              <a:buNone/>
            </a:pPr>
            <a:fld id="{300B7752-0A55-4AB4-ABCD-877FB8784E2C}" type="slidenum">
              <a:rPr b="0" lang="en-US" sz="2800" spc="-1" strike="noStrike">
                <a:solidFill>
                  <a:schemeClr val="dk1">
                    <a:tint val="75000"/>
                  </a:schemeClr>
                </a:solidFill>
                <a:latin typeface="Century Gothic"/>
              </a:rPr>
              <a:t>&lt;number&gt;</a:t>
            </a:fld>
            <a:endParaRPr b="0" lang="en-US" sz="2800" spc="-1" strike="noStrike">
              <a:solidFill>
                <a:srgbClr val="ffffff"/>
              </a:solidFill>
              <a:latin typeface="Times New Roman"/>
            </a:endParaRPr>
          </a:p>
        </p:txBody>
      </p:sp>
      <p:sp>
        <p:nvSpPr>
          <p:cNvPr id="1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2000" spc="-1" strike="noStrike">
                <a:solidFill>
                  <a:schemeClr val="dk1"/>
                </a:solidFill>
                <a:latin typeface="Century Gothic"/>
              </a:rPr>
              <a:t>Click to edit the outline text format</a:t>
            </a:r>
            <a:endParaRPr b="0" lang="en-US" sz="2000" spc="-1" strike="noStrike">
              <a:solidFill>
                <a:schemeClr val="dk1"/>
              </a:solidFill>
              <a:latin typeface="Century Gothic"/>
            </a:endParaRPr>
          </a:p>
          <a:p>
            <a:pPr lvl="1" marL="864000" indent="-324000">
              <a:spcBef>
                <a:spcPts val="1134"/>
              </a:spcBef>
              <a:buClr>
                <a:srgbClr val="ffffff"/>
              </a:buClr>
              <a:buSzPct val="75000"/>
              <a:buFont typeface="Symbol" charset="2"/>
              <a:buChar char=""/>
            </a:pPr>
            <a:r>
              <a:rPr b="0" lang="en-US" sz="1600" spc="-1" strike="noStrike">
                <a:solidFill>
                  <a:schemeClr val="dk1"/>
                </a:solidFill>
                <a:latin typeface="Century Gothic"/>
              </a:rPr>
              <a:t>Second Outline Level</a:t>
            </a:r>
            <a:endParaRPr b="0" lang="en-US" sz="1600" spc="-1" strike="noStrike">
              <a:solidFill>
                <a:schemeClr val="dk1"/>
              </a:solidFill>
              <a:latin typeface="Century Gothic"/>
            </a:endParaRPr>
          </a:p>
          <a:p>
            <a:pPr lvl="2" marL="1296000" indent="-288000">
              <a:spcBef>
                <a:spcPts val="850"/>
              </a:spcBef>
              <a:buClr>
                <a:srgbClr val="ffffff"/>
              </a:buClr>
              <a:buSzPct val="45000"/>
              <a:buFont typeface="Wingdings" charset="2"/>
              <a:buChar char=""/>
            </a:pPr>
            <a:r>
              <a:rPr b="0" lang="en-US" sz="1400" spc="-1" strike="noStrike">
                <a:solidFill>
                  <a:schemeClr val="dk1"/>
                </a:solidFill>
                <a:latin typeface="Century Gothic"/>
              </a:rPr>
              <a:t>Third Outline Level</a:t>
            </a:r>
            <a:endParaRPr b="0" lang="en-US" sz="1400" spc="-1" strike="noStrike">
              <a:solidFill>
                <a:schemeClr val="dk1"/>
              </a:solidFill>
              <a:latin typeface="Century Gothic"/>
            </a:endParaRPr>
          </a:p>
          <a:p>
            <a:pPr lvl="3" marL="1728000" indent="-216000">
              <a:spcBef>
                <a:spcPts val="567"/>
              </a:spcBef>
              <a:buClr>
                <a:srgbClr val="ffffff"/>
              </a:buClr>
              <a:buSzPct val="75000"/>
              <a:buFont typeface="Symbol" charset="2"/>
              <a:buChar char=""/>
            </a:pPr>
            <a:r>
              <a:rPr b="0" lang="en-US" sz="1400" spc="-1" strike="noStrike">
                <a:solidFill>
                  <a:schemeClr val="dk1"/>
                </a:solidFill>
                <a:latin typeface="Century Gothic"/>
              </a:rPr>
              <a:t>Fourth Outline Level</a:t>
            </a:r>
            <a:endParaRPr b="0" lang="en-US" sz="1400" spc="-1" strike="noStrike">
              <a:solidFill>
                <a:schemeClr val="dk1"/>
              </a:solidFill>
              <a:latin typeface="Century Gothic"/>
            </a:endParaRPr>
          </a:p>
          <a:p>
            <a:pPr lvl="4" marL="2160000" indent="-216000">
              <a:spcBef>
                <a:spcPts val="283"/>
              </a:spcBef>
              <a:buClr>
                <a:srgbClr val="ffffff"/>
              </a:buClr>
              <a:buSzPct val="45000"/>
              <a:buFont typeface="Wingdings" charset="2"/>
              <a:buChar char=""/>
            </a:pPr>
            <a:r>
              <a:rPr b="0" lang="en-US" sz="2000" spc="-1" strike="noStrike">
                <a:solidFill>
                  <a:schemeClr val="dk1"/>
                </a:solidFill>
                <a:latin typeface="Century Gothic"/>
              </a:rPr>
              <a:t>Fifth Outline Level</a:t>
            </a:r>
            <a:endParaRPr b="0" lang="en-US" sz="2000" spc="-1" strike="noStrike">
              <a:solidFill>
                <a:schemeClr val="dk1"/>
              </a:solidFill>
              <a:latin typeface="Century Gothic"/>
            </a:endParaRPr>
          </a:p>
          <a:p>
            <a:pPr lvl="5" marL="2592000" indent="-216000">
              <a:spcBef>
                <a:spcPts val="283"/>
              </a:spcBef>
              <a:buClr>
                <a:srgbClr val="ffffff"/>
              </a:buClr>
              <a:buSzPct val="45000"/>
              <a:buFont typeface="Wingdings" charset="2"/>
              <a:buChar char=""/>
            </a:pPr>
            <a:r>
              <a:rPr b="0" lang="en-US" sz="2000" spc="-1" strike="noStrike">
                <a:solidFill>
                  <a:schemeClr val="dk1"/>
                </a:solidFill>
                <a:latin typeface="Century Gothic"/>
              </a:rPr>
              <a:t>Sixth Outline Level</a:t>
            </a:r>
            <a:endParaRPr b="0" lang="en-US" sz="2000" spc="-1" strike="noStrike">
              <a:solidFill>
                <a:schemeClr val="dk1"/>
              </a:solidFill>
              <a:latin typeface="Century Gothic"/>
            </a:endParaRPr>
          </a:p>
          <a:p>
            <a:pPr lvl="6" marL="3024000" indent="-216000">
              <a:spcBef>
                <a:spcPts val="283"/>
              </a:spcBef>
              <a:buClr>
                <a:srgbClr val="ffffff"/>
              </a:buClr>
              <a:buSzPct val="45000"/>
              <a:buFont typeface="Wingdings" charset="2"/>
              <a:buChar char=""/>
            </a:pPr>
            <a:r>
              <a:rPr b="0" lang="en-US" sz="2000" spc="-1" strike="noStrike">
                <a:solidFill>
                  <a:schemeClr val="dk1"/>
                </a:solidFill>
                <a:latin typeface="Century Gothic"/>
              </a:rPr>
              <a:t>Seventh Outline Level</a:t>
            </a:r>
            <a:endParaRPr b="0" lang="en-US" sz="2000" spc="-1" strike="noStrike">
              <a:solidFill>
                <a:schemeClr val="dk1"/>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7"/>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22" name="Picture 7" descr=""/>
          <p:cNvPicPr/>
          <p:nvPr/>
        </p:nvPicPr>
        <p:blipFill>
          <a:blip r:embed="rId3"/>
          <a:srcRect l="3610" t="0" r="0" b="0"/>
          <a:stretch/>
        </p:blipFill>
        <p:spPr>
          <a:xfrm>
            <a:off x="0" y="2669760"/>
            <a:ext cx="4036680" cy="4187880"/>
          </a:xfrm>
          <a:prstGeom prst="rect">
            <a:avLst/>
          </a:prstGeom>
          <a:ln w="0">
            <a:noFill/>
          </a:ln>
        </p:spPr>
      </p:pic>
      <p:pic>
        <p:nvPicPr>
          <p:cNvPr id="123" name="Picture 6" descr=""/>
          <p:cNvPicPr/>
          <p:nvPr/>
        </p:nvPicPr>
        <p:blipFill>
          <a:blip r:embed="rId4"/>
          <a:srcRect l="35647" t="0" r="0" b="0"/>
          <a:stretch/>
        </p:blipFill>
        <p:spPr>
          <a:xfrm>
            <a:off x="0" y="2892240"/>
            <a:ext cx="1522080" cy="2365200"/>
          </a:xfrm>
          <a:prstGeom prst="rect">
            <a:avLst/>
          </a:prstGeom>
          <a:ln w="0">
            <a:noFill/>
          </a:ln>
        </p:spPr>
      </p:pic>
      <p:sp>
        <p:nvSpPr>
          <p:cNvPr id="124"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pic>
        <p:nvPicPr>
          <p:cNvPr id="125" name="Picture 8" descr=""/>
          <p:cNvPicPr/>
          <p:nvPr/>
        </p:nvPicPr>
        <p:blipFill>
          <a:blip r:embed="rId5"/>
          <a:srcRect l="0" t="28812" r="0" b="0"/>
          <a:stretch/>
        </p:blipFill>
        <p:spPr>
          <a:xfrm>
            <a:off x="7999560" y="0"/>
            <a:ext cx="1603080" cy="1141200"/>
          </a:xfrm>
          <a:prstGeom prst="rect">
            <a:avLst/>
          </a:prstGeom>
          <a:ln w="0">
            <a:noFill/>
          </a:ln>
        </p:spPr>
      </p:pic>
      <p:pic>
        <p:nvPicPr>
          <p:cNvPr id="126" name="Picture 9" descr=""/>
          <p:cNvPicPr/>
          <p:nvPr/>
        </p:nvPicPr>
        <p:blipFill>
          <a:blip r:embed="rId6"/>
          <a:srcRect l="0" t="0" r="0" b="23333"/>
          <a:stretch/>
        </p:blipFill>
        <p:spPr>
          <a:xfrm>
            <a:off x="8605800" y="6095880"/>
            <a:ext cx="993240" cy="761760"/>
          </a:xfrm>
          <a:prstGeom prst="rect">
            <a:avLst/>
          </a:prstGeom>
          <a:ln w="0">
            <a:noFill/>
          </a:ln>
        </p:spPr>
      </p:pic>
      <p:sp>
        <p:nvSpPr>
          <p:cNvPr id="127" name="Rectangle 13"/>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28" name="PlaceHolder 1"/>
          <p:cNvSpPr>
            <a:spLocks noGrp="1"/>
          </p:cNvSpPr>
          <p:nvPr>
            <p:ph type="title"/>
          </p:nvPr>
        </p:nvSpPr>
        <p:spPr>
          <a:xfrm>
            <a:off x="646200" y="452880"/>
            <a:ext cx="9404280" cy="1400040"/>
          </a:xfrm>
          <a:prstGeom prst="rect">
            <a:avLst/>
          </a:prstGeom>
          <a:noFill/>
          <a:ln w="0">
            <a:noFill/>
          </a:ln>
        </p:spPr>
        <p:txBody>
          <a:bodyPr lIns="91440" rIns="91440" tIns="45720" bIns="45720" anchor="t">
            <a:noAutofit/>
          </a:bodyPr>
          <a:p>
            <a:pPr indent="0" defTabSz="457200">
              <a:lnSpc>
                <a:spcPct val="100000"/>
              </a:lnSpc>
              <a:buNone/>
            </a:pPr>
            <a:r>
              <a:rPr b="0" lang="en-US" sz="4200" spc="-1" strike="noStrike">
                <a:solidFill>
                  <a:schemeClr val="dk2"/>
                </a:solidFill>
                <a:latin typeface="Century Gothic"/>
              </a:rPr>
              <a:t>Click to edit Master title style</a:t>
            </a:r>
            <a:endParaRPr b="0" lang="en-US" sz="4200" spc="-1" strike="noStrike">
              <a:solidFill>
                <a:schemeClr val="dk1"/>
              </a:solidFill>
              <a:latin typeface="Century Gothic"/>
            </a:endParaRPr>
          </a:p>
        </p:txBody>
      </p:sp>
      <p:sp>
        <p:nvSpPr>
          <p:cNvPr id="129" name="PlaceHolder 2"/>
          <p:cNvSpPr>
            <a:spLocks noGrp="1"/>
          </p:cNvSpPr>
          <p:nvPr>
            <p:ph type="body"/>
          </p:nvPr>
        </p:nvSpPr>
        <p:spPr>
          <a:xfrm>
            <a:off x="1103400" y="2053080"/>
            <a:ext cx="8946360" cy="41950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rPr>
              <a:t>Click to edit Master text styles</a:t>
            </a:r>
            <a:endParaRPr b="0" lang="en-US" sz="2000" spc="-1" strike="noStrike">
              <a:solidFill>
                <a:schemeClr val="dk1"/>
              </a:solidFill>
              <a:latin typeface="Century Gothic"/>
            </a:endParaRPr>
          </a:p>
          <a:p>
            <a:pPr lvl="1" marL="743040" indent="-285840" defTabSz="457200">
              <a:lnSpc>
                <a:spcPct val="100000"/>
              </a:lnSpc>
              <a:spcBef>
                <a:spcPts val="1001"/>
              </a:spcBef>
              <a:buClr>
                <a:srgbClr val="8ad0d6"/>
              </a:buClr>
              <a:buSzPct val="80000"/>
              <a:buFont typeface="Wingdings 3" charset="2"/>
              <a:buChar char=""/>
            </a:pPr>
            <a:r>
              <a:rPr b="0" lang="en-US" sz="1800" spc="-1" strike="noStrike">
                <a:solidFill>
                  <a:schemeClr val="dk1"/>
                </a:solidFill>
                <a:latin typeface="Century Gothic"/>
              </a:rPr>
              <a:t>Second level</a:t>
            </a:r>
            <a:endParaRPr b="0" lang="en-US" sz="1800" spc="-1" strike="noStrike">
              <a:solidFill>
                <a:schemeClr val="dk1"/>
              </a:solidFill>
              <a:latin typeface="Century Gothic"/>
            </a:endParaRPr>
          </a:p>
          <a:p>
            <a:pPr lvl="2" marL="1143000" indent="-228600" defTabSz="457200">
              <a:lnSpc>
                <a:spcPct val="100000"/>
              </a:lnSpc>
              <a:spcBef>
                <a:spcPts val="1001"/>
              </a:spcBef>
              <a:buClr>
                <a:srgbClr val="8ad0d6"/>
              </a:buClr>
              <a:buSzPct val="80000"/>
              <a:buFont typeface="Wingdings 3" charset="2"/>
              <a:buChar char=""/>
            </a:pPr>
            <a:r>
              <a:rPr b="0" lang="en-US" sz="1600" spc="-1" strike="noStrike">
                <a:solidFill>
                  <a:schemeClr val="dk1"/>
                </a:solidFill>
                <a:latin typeface="Century Gothic"/>
              </a:rPr>
              <a:t>Third level</a:t>
            </a:r>
            <a:endParaRPr b="0" lang="en-US" sz="1600" spc="-1" strike="noStrike">
              <a:solidFill>
                <a:schemeClr val="dk1"/>
              </a:solidFill>
              <a:latin typeface="Century Gothic"/>
            </a:endParaRPr>
          </a:p>
          <a:p>
            <a:pPr lvl="3" marL="1600200" indent="-228600" defTabSz="457200">
              <a:lnSpc>
                <a:spcPct val="100000"/>
              </a:lnSpc>
              <a:spcBef>
                <a:spcPts val="1001"/>
              </a:spcBef>
              <a:buClr>
                <a:srgbClr val="8ad0d6"/>
              </a:buClr>
              <a:buSzPct val="80000"/>
              <a:buFont typeface="Wingdings 3" charset="2"/>
              <a:buChar char=""/>
            </a:pPr>
            <a:r>
              <a:rPr b="0" lang="en-US" sz="1400" spc="-1" strike="noStrike">
                <a:solidFill>
                  <a:schemeClr val="dk1"/>
                </a:solidFill>
                <a:latin typeface="Century Gothic"/>
              </a:rPr>
              <a:t>Fourth level</a:t>
            </a:r>
            <a:endParaRPr b="0" lang="en-US" sz="1400" spc="-1" strike="noStrike">
              <a:solidFill>
                <a:schemeClr val="dk1"/>
              </a:solidFill>
              <a:latin typeface="Century Gothic"/>
            </a:endParaRPr>
          </a:p>
          <a:p>
            <a:pPr lvl="4" marL="2057400" indent="-228600" defTabSz="457200">
              <a:lnSpc>
                <a:spcPct val="100000"/>
              </a:lnSpc>
              <a:spcBef>
                <a:spcPts val="1001"/>
              </a:spcBef>
              <a:buClr>
                <a:srgbClr val="8ad0d6"/>
              </a:buClr>
              <a:buSzPct val="80000"/>
              <a:buFont typeface="Wingdings 3" charset="2"/>
              <a:buChar char=""/>
            </a:pPr>
            <a:r>
              <a:rPr b="0" lang="en-US" sz="1400" spc="-1" strike="noStrike">
                <a:solidFill>
                  <a:schemeClr val="dk1"/>
                </a:solidFill>
                <a:latin typeface="Century Gothic"/>
              </a:rPr>
              <a:t>Fifth level</a:t>
            </a:r>
            <a:endParaRPr b="0" lang="en-US" sz="1400" spc="-1" strike="noStrike">
              <a:solidFill>
                <a:schemeClr val="dk1"/>
              </a:solidFill>
              <a:latin typeface="Century Gothic"/>
            </a:endParaRPr>
          </a:p>
        </p:txBody>
      </p:sp>
      <p:sp>
        <p:nvSpPr>
          <p:cNvPr id="130" name="PlaceHolder 3"/>
          <p:cNvSpPr>
            <a:spLocks noGrp="1"/>
          </p:cNvSpPr>
          <p:nvPr>
            <p:ph type="dt" idx="28"/>
          </p:nvPr>
        </p:nvSpPr>
        <p:spPr>
          <a:xfrm rot="5400000">
            <a:off x="10155600" y="1790640"/>
            <a:ext cx="990360" cy="304560"/>
          </a:xfrm>
          <a:prstGeom prst="rect">
            <a:avLst/>
          </a:prstGeom>
          <a:noFill/>
          <a:ln w="0">
            <a:noFill/>
          </a:ln>
        </p:spPr>
        <p:txBody>
          <a:bodyPr lIns="91440" rIns="91440" tIns="45720" bIns="45720" anchor="t">
            <a:noAutofit/>
          </a:bodyPr>
          <a:lstStyle>
            <a:lvl1pPr indent="0" defTabSz="914400">
              <a:lnSpc>
                <a:spcPct val="100000"/>
              </a:lnSpc>
              <a:buNone/>
              <a:defRPr b="0" lang="en-US" sz="1100" spc="-1" strike="noStrike">
                <a:solidFill>
                  <a:schemeClr val="dk1">
                    <a:tint val="75000"/>
                    <a:alpha val="60000"/>
                  </a:schemeClr>
                </a:solidFill>
                <a:latin typeface="Century Gothic"/>
              </a:defRPr>
            </a:lvl1pPr>
          </a:lstStyle>
          <a:p>
            <a:pPr indent="0" defTabSz="914400">
              <a:lnSpc>
                <a:spcPct val="100000"/>
              </a:lnSpc>
              <a:buNone/>
            </a:pPr>
            <a:r>
              <a:rPr b="0" lang="en-US" sz="1100" spc="-1" strike="noStrike">
                <a:solidFill>
                  <a:schemeClr val="dk1">
                    <a:tint val="75000"/>
                    <a:alpha val="60000"/>
                  </a:schemeClr>
                </a:solidFill>
                <a:latin typeface="Century Gothic"/>
              </a:rPr>
              <a:t>&lt;date/time&gt;</a:t>
            </a:r>
            <a:endParaRPr b="0" lang="en-US" sz="1100" spc="-1" strike="noStrike">
              <a:solidFill>
                <a:srgbClr val="ffffff"/>
              </a:solidFill>
              <a:latin typeface="Times New Roman"/>
            </a:endParaRPr>
          </a:p>
        </p:txBody>
      </p:sp>
      <p:sp>
        <p:nvSpPr>
          <p:cNvPr id="131" name="PlaceHolder 4"/>
          <p:cNvSpPr>
            <a:spLocks noGrp="1"/>
          </p:cNvSpPr>
          <p:nvPr>
            <p:ph type="ftr" idx="29"/>
          </p:nvPr>
        </p:nvSpPr>
        <p:spPr>
          <a:xfrm rot="5400000">
            <a:off x="8951760" y="3225240"/>
            <a:ext cx="3859560" cy="304560"/>
          </a:xfrm>
          <a:prstGeom prst="rect">
            <a:avLst/>
          </a:prstGeom>
          <a:noFill/>
          <a:ln w="0">
            <a:noFill/>
          </a:ln>
        </p:spPr>
        <p:txBody>
          <a:bodyPr lIns="91440" rIns="91440" tIns="45720" bIns="45720" anchor="b">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132" name="PlaceHolder 5"/>
          <p:cNvSpPr>
            <a:spLocks noGrp="1"/>
          </p:cNvSpPr>
          <p:nvPr>
            <p:ph type="sldNum" idx="30"/>
          </p:nvPr>
        </p:nvSpPr>
        <p:spPr>
          <a:xfrm>
            <a:off x="10352520" y="295560"/>
            <a:ext cx="837720" cy="767160"/>
          </a:xfrm>
          <a:prstGeom prst="rect">
            <a:avLst/>
          </a:prstGeom>
          <a:noFill/>
          <a:ln w="0">
            <a:noFill/>
          </a:ln>
        </p:spPr>
        <p:txBody>
          <a:bodyPr lIns="91440" rIns="91440" tIns="45720" bIns="45720" anchor="b">
            <a:noAutofit/>
          </a:bodyPr>
          <a:lstStyle>
            <a:lvl1pPr indent="0" algn="ctr" defTabSz="914400">
              <a:lnSpc>
                <a:spcPct val="100000"/>
              </a:lnSpc>
              <a:buNone/>
              <a:defRPr b="0" lang="en-US" sz="2800" spc="-1" strike="noStrike">
                <a:solidFill>
                  <a:schemeClr val="dk1">
                    <a:tint val="75000"/>
                  </a:schemeClr>
                </a:solidFill>
                <a:latin typeface="Century Gothic"/>
              </a:defRPr>
            </a:lvl1pPr>
          </a:lstStyle>
          <a:p>
            <a:pPr indent="0" algn="ctr" defTabSz="914400">
              <a:lnSpc>
                <a:spcPct val="100000"/>
              </a:lnSpc>
              <a:buNone/>
            </a:pPr>
            <a:fld id="{281075A5-AEA6-4B19-9F9F-8175902AE644}" type="slidenum">
              <a:rPr b="0" lang="en-US" sz="2800" spc="-1" strike="noStrike">
                <a:solidFill>
                  <a:schemeClr val="dk1">
                    <a:tint val="75000"/>
                  </a:schemeClr>
                </a:solidFill>
                <a:latin typeface="Century Gothic"/>
              </a:rPr>
              <a:t>&lt;number&gt;</a:t>
            </a:fld>
            <a:endParaRPr b="0" lang="en-US" sz="2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7"/>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35" name="Picture 7" descr=""/>
          <p:cNvPicPr/>
          <p:nvPr/>
        </p:nvPicPr>
        <p:blipFill>
          <a:blip r:embed="rId3"/>
          <a:srcRect l="3610" t="0" r="0" b="0"/>
          <a:stretch/>
        </p:blipFill>
        <p:spPr>
          <a:xfrm>
            <a:off x="0" y="2669760"/>
            <a:ext cx="4036680" cy="4187880"/>
          </a:xfrm>
          <a:prstGeom prst="rect">
            <a:avLst/>
          </a:prstGeom>
          <a:ln w="0">
            <a:noFill/>
          </a:ln>
        </p:spPr>
      </p:pic>
      <p:pic>
        <p:nvPicPr>
          <p:cNvPr id="136" name="Picture 6" descr=""/>
          <p:cNvPicPr/>
          <p:nvPr/>
        </p:nvPicPr>
        <p:blipFill>
          <a:blip r:embed="rId4"/>
          <a:srcRect l="35647" t="0" r="0" b="0"/>
          <a:stretch/>
        </p:blipFill>
        <p:spPr>
          <a:xfrm>
            <a:off x="0" y="2892240"/>
            <a:ext cx="1522080" cy="2365200"/>
          </a:xfrm>
          <a:prstGeom prst="rect">
            <a:avLst/>
          </a:prstGeom>
          <a:ln w="0">
            <a:noFill/>
          </a:ln>
        </p:spPr>
      </p:pic>
      <p:sp>
        <p:nvSpPr>
          <p:cNvPr id="137"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pic>
        <p:nvPicPr>
          <p:cNvPr id="138" name="Picture 8" descr=""/>
          <p:cNvPicPr/>
          <p:nvPr/>
        </p:nvPicPr>
        <p:blipFill>
          <a:blip r:embed="rId5"/>
          <a:srcRect l="0" t="28812" r="0" b="0"/>
          <a:stretch/>
        </p:blipFill>
        <p:spPr>
          <a:xfrm>
            <a:off x="7999560" y="0"/>
            <a:ext cx="1603080" cy="1141200"/>
          </a:xfrm>
          <a:prstGeom prst="rect">
            <a:avLst/>
          </a:prstGeom>
          <a:ln w="0">
            <a:noFill/>
          </a:ln>
        </p:spPr>
      </p:pic>
      <p:pic>
        <p:nvPicPr>
          <p:cNvPr id="139" name="Picture 9" descr=""/>
          <p:cNvPicPr/>
          <p:nvPr/>
        </p:nvPicPr>
        <p:blipFill>
          <a:blip r:embed="rId6"/>
          <a:srcRect l="0" t="0" r="0" b="23333"/>
          <a:stretch/>
        </p:blipFill>
        <p:spPr>
          <a:xfrm>
            <a:off x="8605800" y="6095880"/>
            <a:ext cx="993240" cy="761760"/>
          </a:xfrm>
          <a:prstGeom prst="rect">
            <a:avLst/>
          </a:prstGeom>
          <a:ln w="0">
            <a:noFill/>
          </a:ln>
        </p:spPr>
      </p:pic>
      <p:sp>
        <p:nvSpPr>
          <p:cNvPr id="140" name="Rectangle 13"/>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41" name="PlaceHolder 1"/>
          <p:cNvSpPr>
            <a:spLocks noGrp="1"/>
          </p:cNvSpPr>
          <p:nvPr>
            <p:ph type="title"/>
          </p:nvPr>
        </p:nvSpPr>
        <p:spPr>
          <a:xfrm>
            <a:off x="1154880" y="2861640"/>
            <a:ext cx="8825400" cy="1915200"/>
          </a:xfrm>
          <a:prstGeom prst="rect">
            <a:avLst/>
          </a:prstGeom>
          <a:noFill/>
          <a:ln w="0">
            <a:noFill/>
          </a:ln>
        </p:spPr>
        <p:txBody>
          <a:bodyPr lIns="91440" rIns="91440" tIns="45720" bIns="45720" anchor="b">
            <a:noAutofit/>
          </a:bodyPr>
          <a:p>
            <a:pPr indent="0" defTabSz="457200">
              <a:lnSpc>
                <a:spcPct val="100000"/>
              </a:lnSpc>
              <a:buNone/>
            </a:pPr>
            <a:r>
              <a:rPr b="0" lang="en-US" sz="4000" spc="-1" strike="noStrike">
                <a:solidFill>
                  <a:schemeClr val="dk2"/>
                </a:solidFill>
                <a:latin typeface="Century Gothic"/>
              </a:rPr>
              <a:t>Click to edit Master title style</a:t>
            </a:r>
            <a:endParaRPr b="0" lang="en-US" sz="4000" spc="-1" strike="noStrike">
              <a:solidFill>
                <a:schemeClr val="dk1"/>
              </a:solidFill>
              <a:latin typeface="Century Gothic"/>
            </a:endParaRPr>
          </a:p>
        </p:txBody>
      </p:sp>
      <p:sp>
        <p:nvSpPr>
          <p:cNvPr id="142" name="PlaceHolder 2"/>
          <p:cNvSpPr>
            <a:spLocks noGrp="1"/>
          </p:cNvSpPr>
          <p:nvPr>
            <p:ph type="body"/>
          </p:nvPr>
        </p:nvSpPr>
        <p:spPr>
          <a:xfrm>
            <a:off x="1154880" y="4777560"/>
            <a:ext cx="8825400" cy="86004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r>
              <a:rPr b="0" lang="en-US" sz="2000" spc="-1" strike="noStrike" cap="all">
                <a:solidFill>
                  <a:schemeClr val="lt2">
                    <a:lumMod val="40000"/>
                    <a:lumOff val="60000"/>
                  </a:schemeClr>
                </a:solidFill>
                <a:latin typeface="Century Gothic"/>
              </a:rPr>
              <a:t>Click to edit Master text styles</a:t>
            </a:r>
            <a:endParaRPr b="0" lang="en-US" sz="2000" spc="-1" strike="noStrike">
              <a:solidFill>
                <a:schemeClr val="dk1"/>
              </a:solidFill>
              <a:latin typeface="Century Gothic"/>
            </a:endParaRPr>
          </a:p>
        </p:txBody>
      </p:sp>
      <p:sp>
        <p:nvSpPr>
          <p:cNvPr id="143" name="PlaceHolder 3"/>
          <p:cNvSpPr>
            <a:spLocks noGrp="1"/>
          </p:cNvSpPr>
          <p:nvPr>
            <p:ph type="dt" idx="31"/>
          </p:nvPr>
        </p:nvSpPr>
        <p:spPr>
          <a:xfrm rot="5400000">
            <a:off x="10155600" y="1790640"/>
            <a:ext cx="990360" cy="304560"/>
          </a:xfrm>
          <a:prstGeom prst="rect">
            <a:avLst/>
          </a:prstGeom>
          <a:noFill/>
          <a:ln w="0">
            <a:noFill/>
          </a:ln>
        </p:spPr>
        <p:txBody>
          <a:bodyPr lIns="91440" rIns="91440" tIns="45720" bIns="45720" anchor="t">
            <a:noAutofit/>
          </a:bodyPr>
          <a:lstStyle>
            <a:lvl1pPr indent="0" defTabSz="914400">
              <a:lnSpc>
                <a:spcPct val="100000"/>
              </a:lnSpc>
              <a:buNone/>
              <a:defRPr b="0" lang="en-US" sz="1100" spc="-1" strike="noStrike">
                <a:solidFill>
                  <a:schemeClr val="dk1">
                    <a:tint val="75000"/>
                    <a:alpha val="60000"/>
                  </a:schemeClr>
                </a:solidFill>
                <a:latin typeface="Century Gothic"/>
              </a:defRPr>
            </a:lvl1pPr>
          </a:lstStyle>
          <a:p>
            <a:pPr indent="0" defTabSz="914400">
              <a:lnSpc>
                <a:spcPct val="100000"/>
              </a:lnSpc>
              <a:buNone/>
            </a:pPr>
            <a:r>
              <a:rPr b="0" lang="en-US" sz="1100" spc="-1" strike="noStrike">
                <a:solidFill>
                  <a:schemeClr val="dk1">
                    <a:tint val="75000"/>
                    <a:alpha val="60000"/>
                  </a:schemeClr>
                </a:solidFill>
                <a:latin typeface="Century Gothic"/>
              </a:rPr>
              <a:t>&lt;date/time&gt;</a:t>
            </a:r>
            <a:endParaRPr b="0" lang="en-US" sz="1100" spc="-1" strike="noStrike">
              <a:solidFill>
                <a:srgbClr val="ffffff"/>
              </a:solidFill>
              <a:latin typeface="Times New Roman"/>
            </a:endParaRPr>
          </a:p>
        </p:txBody>
      </p:sp>
      <p:sp>
        <p:nvSpPr>
          <p:cNvPr id="144" name="PlaceHolder 4"/>
          <p:cNvSpPr>
            <a:spLocks noGrp="1"/>
          </p:cNvSpPr>
          <p:nvPr>
            <p:ph type="ftr" idx="32"/>
          </p:nvPr>
        </p:nvSpPr>
        <p:spPr>
          <a:xfrm rot="5400000">
            <a:off x="8951760" y="3225240"/>
            <a:ext cx="3859560" cy="304560"/>
          </a:xfrm>
          <a:prstGeom prst="rect">
            <a:avLst/>
          </a:prstGeom>
          <a:noFill/>
          <a:ln w="0">
            <a:noFill/>
          </a:ln>
        </p:spPr>
        <p:txBody>
          <a:bodyPr lIns="91440" rIns="91440" tIns="45720" bIns="45720" anchor="b">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145" name="PlaceHolder 5"/>
          <p:cNvSpPr>
            <a:spLocks noGrp="1"/>
          </p:cNvSpPr>
          <p:nvPr>
            <p:ph type="sldNum" idx="33"/>
          </p:nvPr>
        </p:nvSpPr>
        <p:spPr>
          <a:xfrm>
            <a:off x="10352520" y="295560"/>
            <a:ext cx="837720" cy="767160"/>
          </a:xfrm>
          <a:prstGeom prst="rect">
            <a:avLst/>
          </a:prstGeom>
          <a:noFill/>
          <a:ln w="0">
            <a:noFill/>
          </a:ln>
        </p:spPr>
        <p:txBody>
          <a:bodyPr lIns="91440" rIns="91440" tIns="45720" bIns="45720" anchor="b">
            <a:noAutofit/>
          </a:bodyPr>
          <a:lstStyle>
            <a:lvl1pPr indent="0" algn="ctr" defTabSz="914400">
              <a:lnSpc>
                <a:spcPct val="100000"/>
              </a:lnSpc>
              <a:buNone/>
              <a:defRPr b="0" lang="en-US" sz="2800" spc="-1" strike="noStrike">
                <a:solidFill>
                  <a:schemeClr val="dk1">
                    <a:tint val="75000"/>
                  </a:schemeClr>
                </a:solidFill>
                <a:latin typeface="Century Gothic"/>
              </a:defRPr>
            </a:lvl1pPr>
          </a:lstStyle>
          <a:p>
            <a:pPr indent="0" algn="ctr" defTabSz="914400">
              <a:lnSpc>
                <a:spcPct val="100000"/>
              </a:lnSpc>
              <a:buNone/>
            </a:pPr>
            <a:fld id="{4061A584-10FC-4944-B272-DE30CD483B51}" type="slidenum">
              <a:rPr b="0" lang="en-US" sz="2800" spc="-1" strike="noStrike">
                <a:solidFill>
                  <a:schemeClr val="dk1">
                    <a:tint val="75000"/>
                  </a:schemeClr>
                </a:solidFill>
                <a:latin typeface="Century Gothic"/>
              </a:rPr>
              <a:t>&lt;number&gt;</a:t>
            </a:fld>
            <a:endParaRPr b="0" lang="en-US" sz="2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7"/>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46" name="Picture 7" descr=""/>
          <p:cNvPicPr/>
          <p:nvPr/>
        </p:nvPicPr>
        <p:blipFill>
          <a:blip r:embed="rId3"/>
          <a:srcRect l="3610" t="0" r="0" b="0"/>
          <a:stretch/>
        </p:blipFill>
        <p:spPr>
          <a:xfrm>
            <a:off x="0" y="2669760"/>
            <a:ext cx="4036680" cy="4187880"/>
          </a:xfrm>
          <a:prstGeom prst="rect">
            <a:avLst/>
          </a:prstGeom>
          <a:ln w="0">
            <a:noFill/>
          </a:ln>
        </p:spPr>
      </p:pic>
      <p:pic>
        <p:nvPicPr>
          <p:cNvPr id="147" name="Picture 6" descr=""/>
          <p:cNvPicPr/>
          <p:nvPr/>
        </p:nvPicPr>
        <p:blipFill>
          <a:blip r:embed="rId4"/>
          <a:srcRect l="35647" t="0" r="0" b="0"/>
          <a:stretch/>
        </p:blipFill>
        <p:spPr>
          <a:xfrm>
            <a:off x="0" y="2892240"/>
            <a:ext cx="1522080" cy="2365200"/>
          </a:xfrm>
          <a:prstGeom prst="rect">
            <a:avLst/>
          </a:prstGeom>
          <a:ln w="0">
            <a:noFill/>
          </a:ln>
        </p:spPr>
      </p:pic>
      <p:sp>
        <p:nvSpPr>
          <p:cNvPr id="148"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pic>
        <p:nvPicPr>
          <p:cNvPr id="149" name="Picture 8" descr=""/>
          <p:cNvPicPr/>
          <p:nvPr/>
        </p:nvPicPr>
        <p:blipFill>
          <a:blip r:embed="rId5"/>
          <a:srcRect l="0" t="28812" r="0" b="0"/>
          <a:stretch/>
        </p:blipFill>
        <p:spPr>
          <a:xfrm>
            <a:off x="7999560" y="0"/>
            <a:ext cx="1603080" cy="1141200"/>
          </a:xfrm>
          <a:prstGeom prst="rect">
            <a:avLst/>
          </a:prstGeom>
          <a:ln w="0">
            <a:noFill/>
          </a:ln>
        </p:spPr>
      </p:pic>
      <p:pic>
        <p:nvPicPr>
          <p:cNvPr id="150" name="Picture 9" descr=""/>
          <p:cNvPicPr/>
          <p:nvPr/>
        </p:nvPicPr>
        <p:blipFill>
          <a:blip r:embed="rId6"/>
          <a:srcRect l="0" t="0" r="0" b="23333"/>
          <a:stretch/>
        </p:blipFill>
        <p:spPr>
          <a:xfrm>
            <a:off x="8605800" y="6095880"/>
            <a:ext cx="993240" cy="761760"/>
          </a:xfrm>
          <a:prstGeom prst="rect">
            <a:avLst/>
          </a:prstGeom>
          <a:ln w="0">
            <a:noFill/>
          </a:ln>
        </p:spPr>
      </p:pic>
      <p:sp>
        <p:nvSpPr>
          <p:cNvPr id="151" name="Rectangle 13"/>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52" name="PlaceHolder 1"/>
          <p:cNvSpPr>
            <a:spLocks noGrp="1"/>
          </p:cNvSpPr>
          <p:nvPr>
            <p:ph type="title"/>
          </p:nvPr>
        </p:nvSpPr>
        <p:spPr>
          <a:xfrm>
            <a:off x="646200" y="452880"/>
            <a:ext cx="9404280" cy="1400040"/>
          </a:xfrm>
          <a:prstGeom prst="rect">
            <a:avLst/>
          </a:prstGeom>
          <a:noFill/>
          <a:ln w="0">
            <a:noFill/>
          </a:ln>
        </p:spPr>
        <p:txBody>
          <a:bodyPr lIns="91440" rIns="91440" tIns="45720" bIns="45720" anchor="t">
            <a:noAutofit/>
          </a:bodyPr>
          <a:p>
            <a:pPr indent="0" defTabSz="457200">
              <a:lnSpc>
                <a:spcPct val="100000"/>
              </a:lnSpc>
              <a:buNone/>
            </a:pPr>
            <a:r>
              <a:rPr b="0" lang="en-US" sz="4200" spc="-1" strike="noStrike">
                <a:solidFill>
                  <a:schemeClr val="dk2"/>
                </a:solidFill>
                <a:latin typeface="Century Gothic"/>
              </a:rPr>
              <a:t>Click to edit Master title style</a:t>
            </a:r>
            <a:endParaRPr b="0" lang="en-US" sz="4200" spc="-1" strike="noStrike">
              <a:solidFill>
                <a:schemeClr val="dk1"/>
              </a:solidFill>
              <a:latin typeface="Century Gothic"/>
            </a:endParaRPr>
          </a:p>
        </p:txBody>
      </p:sp>
      <p:sp>
        <p:nvSpPr>
          <p:cNvPr id="153" name="PlaceHolder 2"/>
          <p:cNvSpPr>
            <a:spLocks noGrp="1"/>
          </p:cNvSpPr>
          <p:nvPr>
            <p:ph type="body"/>
          </p:nvPr>
        </p:nvSpPr>
        <p:spPr>
          <a:xfrm>
            <a:off x="1103400" y="2060640"/>
            <a:ext cx="4395960" cy="419544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8ad0d6"/>
              </a:buClr>
              <a:buSzPct val="80000"/>
              <a:buFont typeface="Wingdings 3" charset="2"/>
              <a:buChar char=""/>
            </a:pPr>
            <a:r>
              <a:rPr b="0" lang="en-US" sz="1800" spc="-1" strike="noStrike">
                <a:solidFill>
                  <a:schemeClr val="dk1"/>
                </a:solidFill>
                <a:latin typeface="Century Gothic"/>
              </a:rPr>
              <a:t>Click to edit Master text styles</a:t>
            </a:r>
            <a:endParaRPr b="0" lang="en-US" sz="1800" spc="-1" strike="noStrike">
              <a:solidFill>
                <a:schemeClr val="dk1"/>
              </a:solidFill>
              <a:latin typeface="Century Gothic"/>
            </a:endParaRPr>
          </a:p>
          <a:p>
            <a:pPr lvl="1" marL="743040" indent="-285840" defTabSz="457200">
              <a:lnSpc>
                <a:spcPct val="100000"/>
              </a:lnSpc>
              <a:spcBef>
                <a:spcPts val="1001"/>
              </a:spcBef>
              <a:buClr>
                <a:srgbClr val="8ad0d6"/>
              </a:buClr>
              <a:buSzPct val="80000"/>
              <a:buFont typeface="Wingdings 3" charset="2"/>
              <a:buChar char=""/>
            </a:pPr>
            <a:r>
              <a:rPr b="0" lang="en-US" sz="1600" spc="-1" strike="noStrike">
                <a:solidFill>
                  <a:schemeClr val="dk1"/>
                </a:solidFill>
                <a:latin typeface="Century Gothic"/>
              </a:rPr>
              <a:t>Second level</a:t>
            </a:r>
            <a:endParaRPr b="0" lang="en-US" sz="1600" spc="-1" strike="noStrike">
              <a:solidFill>
                <a:schemeClr val="dk1"/>
              </a:solidFill>
              <a:latin typeface="Century Gothic"/>
            </a:endParaRPr>
          </a:p>
          <a:p>
            <a:pPr lvl="2" marL="1143000" indent="-228600" defTabSz="457200">
              <a:lnSpc>
                <a:spcPct val="100000"/>
              </a:lnSpc>
              <a:spcBef>
                <a:spcPts val="1001"/>
              </a:spcBef>
              <a:buClr>
                <a:srgbClr val="8ad0d6"/>
              </a:buClr>
              <a:buSzPct val="80000"/>
              <a:buFont typeface="Wingdings 3" charset="2"/>
              <a:buChar char=""/>
            </a:pPr>
            <a:r>
              <a:rPr b="0" lang="en-US" sz="1400" spc="-1" strike="noStrike">
                <a:solidFill>
                  <a:schemeClr val="dk1"/>
                </a:solidFill>
                <a:latin typeface="Century Gothic"/>
              </a:rPr>
              <a:t>Third level</a:t>
            </a:r>
            <a:endParaRPr b="0" lang="en-US" sz="1400" spc="-1" strike="noStrike">
              <a:solidFill>
                <a:schemeClr val="dk1"/>
              </a:solidFill>
              <a:latin typeface="Century Gothic"/>
            </a:endParaRPr>
          </a:p>
          <a:p>
            <a:pPr lvl="3" marL="1600200" indent="-228600" defTabSz="457200">
              <a:lnSpc>
                <a:spcPct val="100000"/>
              </a:lnSpc>
              <a:spcBef>
                <a:spcPts val="1001"/>
              </a:spcBef>
              <a:buClr>
                <a:srgbClr val="8ad0d6"/>
              </a:buClr>
              <a:buSzPct val="80000"/>
              <a:buFont typeface="Wingdings 3" charset="2"/>
              <a:buChar char=""/>
            </a:pPr>
            <a:r>
              <a:rPr b="0" lang="en-US" sz="1200" spc="-1" strike="noStrike">
                <a:solidFill>
                  <a:schemeClr val="dk1"/>
                </a:solidFill>
                <a:latin typeface="Century Gothic"/>
              </a:rPr>
              <a:t>Fourth level</a:t>
            </a:r>
            <a:endParaRPr b="0" lang="en-US" sz="1200" spc="-1" strike="noStrike">
              <a:solidFill>
                <a:schemeClr val="dk1"/>
              </a:solidFill>
              <a:latin typeface="Century Gothic"/>
            </a:endParaRPr>
          </a:p>
          <a:p>
            <a:pPr lvl="4" marL="2057400" indent="-228600" defTabSz="457200">
              <a:lnSpc>
                <a:spcPct val="100000"/>
              </a:lnSpc>
              <a:spcBef>
                <a:spcPts val="1001"/>
              </a:spcBef>
              <a:buClr>
                <a:srgbClr val="8ad0d6"/>
              </a:buClr>
              <a:buSzPct val="80000"/>
              <a:buFont typeface="Wingdings 3" charset="2"/>
              <a:buChar char=""/>
            </a:pPr>
            <a:r>
              <a:rPr b="0" lang="en-US" sz="1200" spc="-1" strike="noStrike">
                <a:solidFill>
                  <a:schemeClr val="dk1"/>
                </a:solidFill>
                <a:latin typeface="Century Gothic"/>
              </a:rPr>
              <a:t>Fifth level</a:t>
            </a:r>
            <a:endParaRPr b="0" lang="en-US" sz="1200" spc="-1" strike="noStrike">
              <a:solidFill>
                <a:schemeClr val="dk1"/>
              </a:solidFill>
              <a:latin typeface="Century Gothic"/>
            </a:endParaRPr>
          </a:p>
        </p:txBody>
      </p:sp>
      <p:sp>
        <p:nvSpPr>
          <p:cNvPr id="154" name="PlaceHolder 3"/>
          <p:cNvSpPr>
            <a:spLocks noGrp="1"/>
          </p:cNvSpPr>
          <p:nvPr>
            <p:ph type="body"/>
          </p:nvPr>
        </p:nvSpPr>
        <p:spPr>
          <a:xfrm>
            <a:off x="5654520" y="2055960"/>
            <a:ext cx="4395960" cy="419976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8ad0d6"/>
              </a:buClr>
              <a:buSzPct val="80000"/>
              <a:buFont typeface="Wingdings 3" charset="2"/>
              <a:buChar char=""/>
            </a:pPr>
            <a:r>
              <a:rPr b="0" lang="en-US" sz="1800" spc="-1" strike="noStrike">
                <a:solidFill>
                  <a:schemeClr val="dk1"/>
                </a:solidFill>
                <a:latin typeface="Century Gothic"/>
              </a:rPr>
              <a:t>Click to edit Master text styles</a:t>
            </a:r>
            <a:endParaRPr b="0" lang="en-US" sz="1800" spc="-1" strike="noStrike">
              <a:solidFill>
                <a:schemeClr val="dk1"/>
              </a:solidFill>
              <a:latin typeface="Century Gothic"/>
            </a:endParaRPr>
          </a:p>
          <a:p>
            <a:pPr lvl="1" marL="743040" indent="-285840" defTabSz="457200">
              <a:lnSpc>
                <a:spcPct val="100000"/>
              </a:lnSpc>
              <a:spcBef>
                <a:spcPts val="1001"/>
              </a:spcBef>
              <a:buClr>
                <a:srgbClr val="8ad0d6"/>
              </a:buClr>
              <a:buSzPct val="80000"/>
              <a:buFont typeface="Wingdings 3" charset="2"/>
              <a:buChar char=""/>
            </a:pPr>
            <a:r>
              <a:rPr b="0" lang="en-US" sz="1600" spc="-1" strike="noStrike">
                <a:solidFill>
                  <a:schemeClr val="dk1"/>
                </a:solidFill>
                <a:latin typeface="Century Gothic"/>
              </a:rPr>
              <a:t>Second level</a:t>
            </a:r>
            <a:endParaRPr b="0" lang="en-US" sz="1600" spc="-1" strike="noStrike">
              <a:solidFill>
                <a:schemeClr val="dk1"/>
              </a:solidFill>
              <a:latin typeface="Century Gothic"/>
            </a:endParaRPr>
          </a:p>
          <a:p>
            <a:pPr lvl="2" marL="1143000" indent="-228600" defTabSz="457200">
              <a:lnSpc>
                <a:spcPct val="100000"/>
              </a:lnSpc>
              <a:spcBef>
                <a:spcPts val="1001"/>
              </a:spcBef>
              <a:buClr>
                <a:srgbClr val="8ad0d6"/>
              </a:buClr>
              <a:buSzPct val="80000"/>
              <a:buFont typeface="Wingdings 3" charset="2"/>
              <a:buChar char=""/>
            </a:pPr>
            <a:r>
              <a:rPr b="0" lang="en-US" sz="1400" spc="-1" strike="noStrike">
                <a:solidFill>
                  <a:schemeClr val="dk1"/>
                </a:solidFill>
                <a:latin typeface="Century Gothic"/>
              </a:rPr>
              <a:t>Third level</a:t>
            </a:r>
            <a:endParaRPr b="0" lang="en-US" sz="1400" spc="-1" strike="noStrike">
              <a:solidFill>
                <a:schemeClr val="dk1"/>
              </a:solidFill>
              <a:latin typeface="Century Gothic"/>
            </a:endParaRPr>
          </a:p>
          <a:p>
            <a:pPr lvl="3" marL="1600200" indent="-228600" defTabSz="457200">
              <a:lnSpc>
                <a:spcPct val="100000"/>
              </a:lnSpc>
              <a:spcBef>
                <a:spcPts val="1001"/>
              </a:spcBef>
              <a:buClr>
                <a:srgbClr val="8ad0d6"/>
              </a:buClr>
              <a:buSzPct val="80000"/>
              <a:buFont typeface="Wingdings 3" charset="2"/>
              <a:buChar char=""/>
            </a:pPr>
            <a:r>
              <a:rPr b="0" lang="en-US" sz="1200" spc="-1" strike="noStrike">
                <a:solidFill>
                  <a:schemeClr val="dk1"/>
                </a:solidFill>
                <a:latin typeface="Century Gothic"/>
              </a:rPr>
              <a:t>Fourth level</a:t>
            </a:r>
            <a:endParaRPr b="0" lang="en-US" sz="1200" spc="-1" strike="noStrike">
              <a:solidFill>
                <a:schemeClr val="dk1"/>
              </a:solidFill>
              <a:latin typeface="Century Gothic"/>
            </a:endParaRPr>
          </a:p>
          <a:p>
            <a:pPr lvl="4" marL="2057400" indent="-228600" defTabSz="457200">
              <a:lnSpc>
                <a:spcPct val="100000"/>
              </a:lnSpc>
              <a:spcBef>
                <a:spcPts val="1001"/>
              </a:spcBef>
              <a:buClr>
                <a:srgbClr val="8ad0d6"/>
              </a:buClr>
              <a:buSzPct val="80000"/>
              <a:buFont typeface="Wingdings 3" charset="2"/>
              <a:buChar char=""/>
            </a:pPr>
            <a:r>
              <a:rPr b="0" lang="en-US" sz="1200" spc="-1" strike="noStrike">
                <a:solidFill>
                  <a:schemeClr val="dk1"/>
                </a:solidFill>
                <a:latin typeface="Century Gothic"/>
              </a:rPr>
              <a:t>Fifth level</a:t>
            </a:r>
            <a:endParaRPr b="0" lang="en-US" sz="1200" spc="-1" strike="noStrike">
              <a:solidFill>
                <a:schemeClr val="dk1"/>
              </a:solidFill>
              <a:latin typeface="Century Gothic"/>
            </a:endParaRPr>
          </a:p>
        </p:txBody>
      </p:sp>
      <p:sp>
        <p:nvSpPr>
          <p:cNvPr id="155" name="PlaceHolder 4"/>
          <p:cNvSpPr>
            <a:spLocks noGrp="1"/>
          </p:cNvSpPr>
          <p:nvPr>
            <p:ph type="dt" idx="34"/>
          </p:nvPr>
        </p:nvSpPr>
        <p:spPr>
          <a:xfrm rot="5400000">
            <a:off x="10155600" y="1790640"/>
            <a:ext cx="990360" cy="304560"/>
          </a:xfrm>
          <a:prstGeom prst="rect">
            <a:avLst/>
          </a:prstGeom>
          <a:noFill/>
          <a:ln w="0">
            <a:noFill/>
          </a:ln>
        </p:spPr>
        <p:txBody>
          <a:bodyPr lIns="91440" rIns="91440" tIns="45720" bIns="45720" anchor="t">
            <a:noAutofit/>
          </a:bodyPr>
          <a:lstStyle>
            <a:lvl1pPr indent="0" defTabSz="914400">
              <a:lnSpc>
                <a:spcPct val="100000"/>
              </a:lnSpc>
              <a:buNone/>
              <a:defRPr b="0" lang="en-US" sz="1100" spc="-1" strike="noStrike">
                <a:solidFill>
                  <a:schemeClr val="dk1">
                    <a:tint val="75000"/>
                    <a:alpha val="60000"/>
                  </a:schemeClr>
                </a:solidFill>
                <a:latin typeface="Century Gothic"/>
              </a:defRPr>
            </a:lvl1pPr>
          </a:lstStyle>
          <a:p>
            <a:pPr indent="0" defTabSz="914400">
              <a:lnSpc>
                <a:spcPct val="100000"/>
              </a:lnSpc>
              <a:buNone/>
            </a:pPr>
            <a:r>
              <a:rPr b="0" lang="en-US" sz="1100" spc="-1" strike="noStrike">
                <a:solidFill>
                  <a:schemeClr val="dk1">
                    <a:tint val="75000"/>
                    <a:alpha val="60000"/>
                  </a:schemeClr>
                </a:solidFill>
                <a:latin typeface="Century Gothic"/>
              </a:rPr>
              <a:t>&lt;date/time&gt;</a:t>
            </a:r>
            <a:endParaRPr b="0" lang="en-US" sz="1100" spc="-1" strike="noStrike">
              <a:solidFill>
                <a:srgbClr val="ffffff"/>
              </a:solidFill>
              <a:latin typeface="Times New Roman"/>
            </a:endParaRPr>
          </a:p>
        </p:txBody>
      </p:sp>
      <p:sp>
        <p:nvSpPr>
          <p:cNvPr id="156" name="PlaceHolder 5"/>
          <p:cNvSpPr>
            <a:spLocks noGrp="1"/>
          </p:cNvSpPr>
          <p:nvPr>
            <p:ph type="ftr" idx="35"/>
          </p:nvPr>
        </p:nvSpPr>
        <p:spPr>
          <a:xfrm rot="5400000">
            <a:off x="8951760" y="3225240"/>
            <a:ext cx="3859560" cy="304560"/>
          </a:xfrm>
          <a:prstGeom prst="rect">
            <a:avLst/>
          </a:prstGeom>
          <a:noFill/>
          <a:ln w="0">
            <a:noFill/>
          </a:ln>
        </p:spPr>
        <p:txBody>
          <a:bodyPr lIns="91440" rIns="91440" tIns="45720" bIns="45720" anchor="b">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157" name="PlaceHolder 6"/>
          <p:cNvSpPr>
            <a:spLocks noGrp="1"/>
          </p:cNvSpPr>
          <p:nvPr>
            <p:ph type="sldNum" idx="36"/>
          </p:nvPr>
        </p:nvSpPr>
        <p:spPr>
          <a:xfrm>
            <a:off x="10352520" y="295560"/>
            <a:ext cx="837720" cy="767160"/>
          </a:xfrm>
          <a:prstGeom prst="rect">
            <a:avLst/>
          </a:prstGeom>
          <a:noFill/>
          <a:ln w="0">
            <a:noFill/>
          </a:ln>
        </p:spPr>
        <p:txBody>
          <a:bodyPr lIns="91440" rIns="91440" tIns="45720" bIns="45720" anchor="b">
            <a:noAutofit/>
          </a:bodyPr>
          <a:lstStyle>
            <a:lvl1pPr indent="0" algn="ctr" defTabSz="914400">
              <a:lnSpc>
                <a:spcPct val="100000"/>
              </a:lnSpc>
              <a:buNone/>
              <a:defRPr b="0" lang="en-US" sz="2800" spc="-1" strike="noStrike">
                <a:solidFill>
                  <a:schemeClr val="dk1">
                    <a:tint val="75000"/>
                  </a:schemeClr>
                </a:solidFill>
                <a:latin typeface="Century Gothic"/>
              </a:defRPr>
            </a:lvl1pPr>
          </a:lstStyle>
          <a:p>
            <a:pPr indent="0" algn="ctr" defTabSz="914400">
              <a:lnSpc>
                <a:spcPct val="100000"/>
              </a:lnSpc>
              <a:buNone/>
            </a:pPr>
            <a:fld id="{242D5365-460B-402A-957C-98E00986465A}" type="slidenum">
              <a:rPr b="0" lang="en-US" sz="2800" spc="-1" strike="noStrike">
                <a:solidFill>
                  <a:schemeClr val="dk1">
                    <a:tint val="75000"/>
                  </a:schemeClr>
                </a:solidFill>
                <a:latin typeface="Century Gothic"/>
              </a:rPr>
              <a:t>&lt;number&gt;</a:t>
            </a:fld>
            <a:endParaRPr b="0" lang="en-US" sz="2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7"/>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61" name="Picture 7" descr=""/>
          <p:cNvPicPr/>
          <p:nvPr/>
        </p:nvPicPr>
        <p:blipFill>
          <a:blip r:embed="rId3"/>
          <a:srcRect l="3610" t="0" r="0" b="0"/>
          <a:stretch/>
        </p:blipFill>
        <p:spPr>
          <a:xfrm>
            <a:off x="0" y="2669760"/>
            <a:ext cx="4036680" cy="4187880"/>
          </a:xfrm>
          <a:prstGeom prst="rect">
            <a:avLst/>
          </a:prstGeom>
          <a:ln w="0">
            <a:noFill/>
          </a:ln>
        </p:spPr>
      </p:pic>
      <p:pic>
        <p:nvPicPr>
          <p:cNvPr id="162" name="Picture 6" descr=""/>
          <p:cNvPicPr/>
          <p:nvPr/>
        </p:nvPicPr>
        <p:blipFill>
          <a:blip r:embed="rId4"/>
          <a:srcRect l="35647" t="0" r="0" b="0"/>
          <a:stretch/>
        </p:blipFill>
        <p:spPr>
          <a:xfrm>
            <a:off x="0" y="2892240"/>
            <a:ext cx="1522080" cy="2365200"/>
          </a:xfrm>
          <a:prstGeom prst="rect">
            <a:avLst/>
          </a:prstGeom>
          <a:ln w="0">
            <a:noFill/>
          </a:ln>
        </p:spPr>
      </p:pic>
      <p:sp>
        <p:nvSpPr>
          <p:cNvPr id="163"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pic>
        <p:nvPicPr>
          <p:cNvPr id="164" name="Picture 8" descr=""/>
          <p:cNvPicPr/>
          <p:nvPr/>
        </p:nvPicPr>
        <p:blipFill>
          <a:blip r:embed="rId5"/>
          <a:srcRect l="0" t="28812" r="0" b="0"/>
          <a:stretch/>
        </p:blipFill>
        <p:spPr>
          <a:xfrm>
            <a:off x="7999560" y="0"/>
            <a:ext cx="1603080" cy="1141200"/>
          </a:xfrm>
          <a:prstGeom prst="rect">
            <a:avLst/>
          </a:prstGeom>
          <a:ln w="0">
            <a:noFill/>
          </a:ln>
        </p:spPr>
      </p:pic>
      <p:pic>
        <p:nvPicPr>
          <p:cNvPr id="165" name="Picture 9" descr=""/>
          <p:cNvPicPr/>
          <p:nvPr/>
        </p:nvPicPr>
        <p:blipFill>
          <a:blip r:embed="rId6"/>
          <a:srcRect l="0" t="0" r="0" b="23333"/>
          <a:stretch/>
        </p:blipFill>
        <p:spPr>
          <a:xfrm>
            <a:off x="8605800" y="6095880"/>
            <a:ext cx="993240" cy="761760"/>
          </a:xfrm>
          <a:prstGeom prst="rect">
            <a:avLst/>
          </a:prstGeom>
          <a:ln w="0">
            <a:noFill/>
          </a:ln>
        </p:spPr>
      </p:pic>
      <p:sp>
        <p:nvSpPr>
          <p:cNvPr id="166" name="Rectangle 13"/>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67" name="PlaceHolder 1"/>
          <p:cNvSpPr>
            <a:spLocks noGrp="1"/>
          </p:cNvSpPr>
          <p:nvPr>
            <p:ph type="title"/>
          </p:nvPr>
        </p:nvSpPr>
        <p:spPr>
          <a:xfrm>
            <a:off x="646200" y="452880"/>
            <a:ext cx="9404280" cy="1400040"/>
          </a:xfrm>
          <a:prstGeom prst="rect">
            <a:avLst/>
          </a:prstGeom>
          <a:noFill/>
          <a:ln w="0">
            <a:noFill/>
          </a:ln>
        </p:spPr>
        <p:txBody>
          <a:bodyPr lIns="91440" rIns="91440" tIns="45720" bIns="45720" anchor="t">
            <a:noAutofit/>
          </a:bodyPr>
          <a:p>
            <a:pPr indent="0" defTabSz="457200">
              <a:lnSpc>
                <a:spcPct val="100000"/>
              </a:lnSpc>
              <a:buNone/>
            </a:pPr>
            <a:r>
              <a:rPr b="0" lang="en-US" sz="4200" spc="-1" strike="noStrike">
                <a:solidFill>
                  <a:schemeClr val="dk2"/>
                </a:solidFill>
                <a:latin typeface="Century Gothic"/>
              </a:rPr>
              <a:t>Click to edit Master title style</a:t>
            </a:r>
            <a:endParaRPr b="0" lang="en-US" sz="4200" spc="-1" strike="noStrike">
              <a:solidFill>
                <a:schemeClr val="dk1"/>
              </a:solidFill>
              <a:latin typeface="Century Gothic"/>
            </a:endParaRPr>
          </a:p>
        </p:txBody>
      </p:sp>
      <p:sp>
        <p:nvSpPr>
          <p:cNvPr id="168" name="PlaceHolder 2"/>
          <p:cNvSpPr>
            <a:spLocks noGrp="1"/>
          </p:cNvSpPr>
          <p:nvPr>
            <p:ph type="body"/>
          </p:nvPr>
        </p:nvSpPr>
        <p:spPr>
          <a:xfrm>
            <a:off x="1103400" y="1905120"/>
            <a:ext cx="4395960" cy="57600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US" sz="2400" spc="-1" strike="noStrike">
                <a:solidFill>
                  <a:schemeClr val="lt2">
                    <a:lumMod val="40000"/>
                    <a:lumOff val="60000"/>
                  </a:schemeClr>
                </a:solidFill>
                <a:latin typeface="Century Gothic"/>
              </a:rPr>
              <a:t>Click to edit Master text styles</a:t>
            </a:r>
            <a:endParaRPr b="0" lang="en-US" sz="2400" spc="-1" strike="noStrike">
              <a:solidFill>
                <a:schemeClr val="dk1"/>
              </a:solidFill>
              <a:latin typeface="Century Gothic"/>
            </a:endParaRPr>
          </a:p>
        </p:txBody>
      </p:sp>
      <p:sp>
        <p:nvSpPr>
          <p:cNvPr id="169" name="PlaceHolder 3"/>
          <p:cNvSpPr>
            <a:spLocks noGrp="1"/>
          </p:cNvSpPr>
          <p:nvPr>
            <p:ph type="body"/>
          </p:nvPr>
        </p:nvSpPr>
        <p:spPr>
          <a:xfrm>
            <a:off x="1103400" y="2514600"/>
            <a:ext cx="4395960" cy="374148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8ad0d6"/>
              </a:buClr>
              <a:buSzPct val="80000"/>
              <a:buFont typeface="Wingdings 3" charset="2"/>
              <a:buChar char=""/>
            </a:pPr>
            <a:r>
              <a:rPr b="0" lang="en-US" sz="1800" spc="-1" strike="noStrike">
                <a:solidFill>
                  <a:schemeClr val="dk1"/>
                </a:solidFill>
                <a:latin typeface="Century Gothic"/>
              </a:rPr>
              <a:t>Click to edit Master text styles</a:t>
            </a:r>
            <a:endParaRPr b="0" lang="en-US" sz="1800" spc="-1" strike="noStrike">
              <a:solidFill>
                <a:schemeClr val="dk1"/>
              </a:solidFill>
              <a:latin typeface="Century Gothic"/>
            </a:endParaRPr>
          </a:p>
          <a:p>
            <a:pPr lvl="1" marL="743040" indent="-285840" defTabSz="457200">
              <a:lnSpc>
                <a:spcPct val="100000"/>
              </a:lnSpc>
              <a:spcBef>
                <a:spcPts val="1001"/>
              </a:spcBef>
              <a:buClr>
                <a:srgbClr val="8ad0d6"/>
              </a:buClr>
              <a:buSzPct val="80000"/>
              <a:buFont typeface="Wingdings 3" charset="2"/>
              <a:buChar char=""/>
            </a:pPr>
            <a:r>
              <a:rPr b="0" lang="en-US" sz="1600" spc="-1" strike="noStrike">
                <a:solidFill>
                  <a:schemeClr val="dk1"/>
                </a:solidFill>
                <a:latin typeface="Century Gothic"/>
              </a:rPr>
              <a:t>Second level</a:t>
            </a:r>
            <a:endParaRPr b="0" lang="en-US" sz="1600" spc="-1" strike="noStrike">
              <a:solidFill>
                <a:schemeClr val="dk1"/>
              </a:solidFill>
              <a:latin typeface="Century Gothic"/>
            </a:endParaRPr>
          </a:p>
          <a:p>
            <a:pPr lvl="2" marL="1143000" indent="-228600" defTabSz="457200">
              <a:lnSpc>
                <a:spcPct val="100000"/>
              </a:lnSpc>
              <a:spcBef>
                <a:spcPts val="1001"/>
              </a:spcBef>
              <a:buClr>
                <a:srgbClr val="8ad0d6"/>
              </a:buClr>
              <a:buSzPct val="80000"/>
              <a:buFont typeface="Wingdings 3" charset="2"/>
              <a:buChar char=""/>
            </a:pPr>
            <a:r>
              <a:rPr b="0" lang="en-US" sz="1400" spc="-1" strike="noStrike">
                <a:solidFill>
                  <a:schemeClr val="dk1"/>
                </a:solidFill>
                <a:latin typeface="Century Gothic"/>
              </a:rPr>
              <a:t>Third level</a:t>
            </a:r>
            <a:endParaRPr b="0" lang="en-US" sz="1400" spc="-1" strike="noStrike">
              <a:solidFill>
                <a:schemeClr val="dk1"/>
              </a:solidFill>
              <a:latin typeface="Century Gothic"/>
            </a:endParaRPr>
          </a:p>
          <a:p>
            <a:pPr lvl="3" marL="1600200" indent="-228600" defTabSz="457200">
              <a:lnSpc>
                <a:spcPct val="100000"/>
              </a:lnSpc>
              <a:spcBef>
                <a:spcPts val="1001"/>
              </a:spcBef>
              <a:buClr>
                <a:srgbClr val="8ad0d6"/>
              </a:buClr>
              <a:buSzPct val="80000"/>
              <a:buFont typeface="Wingdings 3" charset="2"/>
              <a:buChar char=""/>
            </a:pPr>
            <a:r>
              <a:rPr b="0" lang="en-US" sz="1200" spc="-1" strike="noStrike">
                <a:solidFill>
                  <a:schemeClr val="dk1"/>
                </a:solidFill>
                <a:latin typeface="Century Gothic"/>
              </a:rPr>
              <a:t>Fourth level</a:t>
            </a:r>
            <a:endParaRPr b="0" lang="en-US" sz="1200" spc="-1" strike="noStrike">
              <a:solidFill>
                <a:schemeClr val="dk1"/>
              </a:solidFill>
              <a:latin typeface="Century Gothic"/>
            </a:endParaRPr>
          </a:p>
          <a:p>
            <a:pPr lvl="4" marL="2057400" indent="-228600" defTabSz="457200">
              <a:lnSpc>
                <a:spcPct val="100000"/>
              </a:lnSpc>
              <a:spcBef>
                <a:spcPts val="1001"/>
              </a:spcBef>
              <a:buClr>
                <a:srgbClr val="8ad0d6"/>
              </a:buClr>
              <a:buSzPct val="80000"/>
              <a:buFont typeface="Wingdings 3" charset="2"/>
              <a:buChar char=""/>
            </a:pPr>
            <a:r>
              <a:rPr b="0" lang="en-US" sz="1200" spc="-1" strike="noStrike">
                <a:solidFill>
                  <a:schemeClr val="dk1"/>
                </a:solidFill>
                <a:latin typeface="Century Gothic"/>
              </a:rPr>
              <a:t>Fifth level</a:t>
            </a:r>
            <a:endParaRPr b="0" lang="en-US" sz="1200" spc="-1" strike="noStrike">
              <a:solidFill>
                <a:schemeClr val="dk1"/>
              </a:solidFill>
              <a:latin typeface="Century Gothic"/>
            </a:endParaRPr>
          </a:p>
        </p:txBody>
      </p:sp>
      <p:sp>
        <p:nvSpPr>
          <p:cNvPr id="170" name="PlaceHolder 4"/>
          <p:cNvSpPr>
            <a:spLocks noGrp="1"/>
          </p:cNvSpPr>
          <p:nvPr>
            <p:ph type="body"/>
          </p:nvPr>
        </p:nvSpPr>
        <p:spPr>
          <a:xfrm>
            <a:off x="5654520" y="1905120"/>
            <a:ext cx="4395960" cy="57600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US" sz="2400" spc="-1" strike="noStrike">
                <a:solidFill>
                  <a:schemeClr val="lt2">
                    <a:lumMod val="40000"/>
                    <a:lumOff val="60000"/>
                  </a:schemeClr>
                </a:solidFill>
                <a:latin typeface="Century Gothic"/>
              </a:rPr>
              <a:t>Click to edit Master text styles</a:t>
            </a:r>
            <a:endParaRPr b="0" lang="en-US" sz="2400" spc="-1" strike="noStrike">
              <a:solidFill>
                <a:schemeClr val="dk1"/>
              </a:solidFill>
              <a:latin typeface="Century Gothic"/>
            </a:endParaRPr>
          </a:p>
        </p:txBody>
      </p:sp>
      <p:sp>
        <p:nvSpPr>
          <p:cNvPr id="171" name="PlaceHolder 5"/>
          <p:cNvSpPr>
            <a:spLocks noGrp="1"/>
          </p:cNvSpPr>
          <p:nvPr>
            <p:ph type="body"/>
          </p:nvPr>
        </p:nvSpPr>
        <p:spPr>
          <a:xfrm>
            <a:off x="5654520" y="2514600"/>
            <a:ext cx="4395960" cy="374148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8ad0d6"/>
              </a:buClr>
              <a:buSzPct val="80000"/>
              <a:buFont typeface="Wingdings 3" charset="2"/>
              <a:buChar char=""/>
            </a:pPr>
            <a:r>
              <a:rPr b="0" lang="en-US" sz="1800" spc="-1" strike="noStrike">
                <a:solidFill>
                  <a:schemeClr val="dk1"/>
                </a:solidFill>
                <a:latin typeface="Century Gothic"/>
              </a:rPr>
              <a:t>Click to edit Master text styles</a:t>
            </a:r>
            <a:endParaRPr b="0" lang="en-US" sz="1800" spc="-1" strike="noStrike">
              <a:solidFill>
                <a:schemeClr val="dk1"/>
              </a:solidFill>
              <a:latin typeface="Century Gothic"/>
            </a:endParaRPr>
          </a:p>
          <a:p>
            <a:pPr lvl="1" marL="743040" indent="-285840" defTabSz="457200">
              <a:lnSpc>
                <a:spcPct val="100000"/>
              </a:lnSpc>
              <a:spcBef>
                <a:spcPts val="1001"/>
              </a:spcBef>
              <a:buClr>
                <a:srgbClr val="8ad0d6"/>
              </a:buClr>
              <a:buSzPct val="80000"/>
              <a:buFont typeface="Wingdings 3" charset="2"/>
              <a:buChar char=""/>
            </a:pPr>
            <a:r>
              <a:rPr b="0" lang="en-US" sz="1600" spc="-1" strike="noStrike">
                <a:solidFill>
                  <a:schemeClr val="dk1"/>
                </a:solidFill>
                <a:latin typeface="Century Gothic"/>
              </a:rPr>
              <a:t>Second level</a:t>
            </a:r>
            <a:endParaRPr b="0" lang="en-US" sz="1600" spc="-1" strike="noStrike">
              <a:solidFill>
                <a:schemeClr val="dk1"/>
              </a:solidFill>
              <a:latin typeface="Century Gothic"/>
            </a:endParaRPr>
          </a:p>
          <a:p>
            <a:pPr lvl="2" marL="1143000" indent="-228600" defTabSz="457200">
              <a:lnSpc>
                <a:spcPct val="100000"/>
              </a:lnSpc>
              <a:spcBef>
                <a:spcPts val="1001"/>
              </a:spcBef>
              <a:buClr>
                <a:srgbClr val="8ad0d6"/>
              </a:buClr>
              <a:buSzPct val="80000"/>
              <a:buFont typeface="Wingdings 3" charset="2"/>
              <a:buChar char=""/>
            </a:pPr>
            <a:r>
              <a:rPr b="0" lang="en-US" sz="1400" spc="-1" strike="noStrike">
                <a:solidFill>
                  <a:schemeClr val="dk1"/>
                </a:solidFill>
                <a:latin typeface="Century Gothic"/>
              </a:rPr>
              <a:t>Third level</a:t>
            </a:r>
            <a:endParaRPr b="0" lang="en-US" sz="1400" spc="-1" strike="noStrike">
              <a:solidFill>
                <a:schemeClr val="dk1"/>
              </a:solidFill>
              <a:latin typeface="Century Gothic"/>
            </a:endParaRPr>
          </a:p>
          <a:p>
            <a:pPr lvl="3" marL="1600200" indent="-228600" defTabSz="457200">
              <a:lnSpc>
                <a:spcPct val="100000"/>
              </a:lnSpc>
              <a:spcBef>
                <a:spcPts val="1001"/>
              </a:spcBef>
              <a:buClr>
                <a:srgbClr val="8ad0d6"/>
              </a:buClr>
              <a:buSzPct val="80000"/>
              <a:buFont typeface="Wingdings 3" charset="2"/>
              <a:buChar char=""/>
            </a:pPr>
            <a:r>
              <a:rPr b="0" lang="en-US" sz="1200" spc="-1" strike="noStrike">
                <a:solidFill>
                  <a:schemeClr val="dk1"/>
                </a:solidFill>
                <a:latin typeface="Century Gothic"/>
              </a:rPr>
              <a:t>Fourth level</a:t>
            </a:r>
            <a:endParaRPr b="0" lang="en-US" sz="1200" spc="-1" strike="noStrike">
              <a:solidFill>
                <a:schemeClr val="dk1"/>
              </a:solidFill>
              <a:latin typeface="Century Gothic"/>
            </a:endParaRPr>
          </a:p>
          <a:p>
            <a:pPr lvl="4" marL="2057400" indent="-228600" defTabSz="457200">
              <a:lnSpc>
                <a:spcPct val="100000"/>
              </a:lnSpc>
              <a:spcBef>
                <a:spcPts val="1001"/>
              </a:spcBef>
              <a:buClr>
                <a:srgbClr val="8ad0d6"/>
              </a:buClr>
              <a:buSzPct val="80000"/>
              <a:buFont typeface="Wingdings 3" charset="2"/>
              <a:buChar char=""/>
            </a:pPr>
            <a:r>
              <a:rPr b="0" lang="en-US" sz="1200" spc="-1" strike="noStrike">
                <a:solidFill>
                  <a:schemeClr val="dk1"/>
                </a:solidFill>
                <a:latin typeface="Century Gothic"/>
              </a:rPr>
              <a:t>Fifth level</a:t>
            </a:r>
            <a:endParaRPr b="0" lang="en-US" sz="1200" spc="-1" strike="noStrike">
              <a:solidFill>
                <a:schemeClr val="dk1"/>
              </a:solidFill>
              <a:latin typeface="Century Gothic"/>
            </a:endParaRPr>
          </a:p>
        </p:txBody>
      </p:sp>
      <p:sp>
        <p:nvSpPr>
          <p:cNvPr id="172" name="PlaceHolder 6"/>
          <p:cNvSpPr>
            <a:spLocks noGrp="1"/>
          </p:cNvSpPr>
          <p:nvPr>
            <p:ph type="dt" idx="37"/>
          </p:nvPr>
        </p:nvSpPr>
        <p:spPr>
          <a:xfrm rot="5400000">
            <a:off x="10155600" y="1790640"/>
            <a:ext cx="990360" cy="304560"/>
          </a:xfrm>
          <a:prstGeom prst="rect">
            <a:avLst/>
          </a:prstGeom>
          <a:noFill/>
          <a:ln w="0">
            <a:noFill/>
          </a:ln>
        </p:spPr>
        <p:txBody>
          <a:bodyPr lIns="91440" rIns="91440" tIns="45720" bIns="45720" anchor="t">
            <a:noAutofit/>
          </a:bodyPr>
          <a:lstStyle>
            <a:lvl1pPr indent="0" defTabSz="914400">
              <a:lnSpc>
                <a:spcPct val="100000"/>
              </a:lnSpc>
              <a:buNone/>
              <a:defRPr b="0" lang="en-US" sz="1100" spc="-1" strike="noStrike">
                <a:solidFill>
                  <a:schemeClr val="dk1">
                    <a:tint val="75000"/>
                    <a:alpha val="60000"/>
                  </a:schemeClr>
                </a:solidFill>
                <a:latin typeface="Century Gothic"/>
              </a:defRPr>
            </a:lvl1pPr>
          </a:lstStyle>
          <a:p>
            <a:pPr indent="0" defTabSz="914400">
              <a:lnSpc>
                <a:spcPct val="100000"/>
              </a:lnSpc>
              <a:buNone/>
            </a:pPr>
            <a:r>
              <a:rPr b="0" lang="en-US" sz="1100" spc="-1" strike="noStrike">
                <a:solidFill>
                  <a:schemeClr val="dk1">
                    <a:tint val="75000"/>
                    <a:alpha val="60000"/>
                  </a:schemeClr>
                </a:solidFill>
                <a:latin typeface="Century Gothic"/>
              </a:rPr>
              <a:t>&lt;date/time&gt;</a:t>
            </a:r>
            <a:endParaRPr b="0" lang="en-US" sz="1100" spc="-1" strike="noStrike">
              <a:solidFill>
                <a:srgbClr val="ffffff"/>
              </a:solidFill>
              <a:latin typeface="Times New Roman"/>
            </a:endParaRPr>
          </a:p>
        </p:txBody>
      </p:sp>
      <p:sp>
        <p:nvSpPr>
          <p:cNvPr id="173" name="PlaceHolder 7"/>
          <p:cNvSpPr>
            <a:spLocks noGrp="1"/>
          </p:cNvSpPr>
          <p:nvPr>
            <p:ph type="ftr" idx="38"/>
          </p:nvPr>
        </p:nvSpPr>
        <p:spPr>
          <a:xfrm rot="5400000">
            <a:off x="8951760" y="3225240"/>
            <a:ext cx="3859560" cy="304560"/>
          </a:xfrm>
          <a:prstGeom prst="rect">
            <a:avLst/>
          </a:prstGeom>
          <a:noFill/>
          <a:ln w="0">
            <a:noFill/>
          </a:ln>
        </p:spPr>
        <p:txBody>
          <a:bodyPr lIns="91440" rIns="91440" tIns="45720" bIns="45720" anchor="b">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174" name="PlaceHolder 8"/>
          <p:cNvSpPr>
            <a:spLocks noGrp="1"/>
          </p:cNvSpPr>
          <p:nvPr>
            <p:ph type="sldNum" idx="39"/>
          </p:nvPr>
        </p:nvSpPr>
        <p:spPr>
          <a:xfrm>
            <a:off x="10352520" y="295560"/>
            <a:ext cx="837720" cy="767160"/>
          </a:xfrm>
          <a:prstGeom prst="rect">
            <a:avLst/>
          </a:prstGeom>
          <a:noFill/>
          <a:ln w="0">
            <a:noFill/>
          </a:ln>
        </p:spPr>
        <p:txBody>
          <a:bodyPr lIns="91440" rIns="91440" tIns="45720" bIns="45720" anchor="b">
            <a:noAutofit/>
          </a:bodyPr>
          <a:lstStyle>
            <a:lvl1pPr indent="0" algn="ctr" defTabSz="914400">
              <a:lnSpc>
                <a:spcPct val="100000"/>
              </a:lnSpc>
              <a:buNone/>
              <a:defRPr b="0" lang="en-US" sz="2800" spc="-1" strike="noStrike">
                <a:solidFill>
                  <a:schemeClr val="dk1">
                    <a:tint val="75000"/>
                  </a:schemeClr>
                </a:solidFill>
                <a:latin typeface="Century Gothic"/>
              </a:defRPr>
            </a:lvl1pPr>
          </a:lstStyle>
          <a:p>
            <a:pPr indent="0" algn="ctr" defTabSz="914400">
              <a:lnSpc>
                <a:spcPct val="100000"/>
              </a:lnSpc>
              <a:buNone/>
            </a:pPr>
            <a:fld id="{A267A029-E62B-4583-8D99-398FC28FB663}" type="slidenum">
              <a:rPr b="0" lang="en-US" sz="2800" spc="-1" strike="noStrike">
                <a:solidFill>
                  <a:schemeClr val="dk1">
                    <a:tint val="75000"/>
                  </a:schemeClr>
                </a:solidFill>
                <a:latin typeface="Century Gothic"/>
              </a:rPr>
              <a:t>&lt;number&gt;</a:t>
            </a:fld>
            <a:endParaRPr b="0" lang="en-US" sz="2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7"/>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75" name="Picture 7" descr=""/>
          <p:cNvPicPr/>
          <p:nvPr/>
        </p:nvPicPr>
        <p:blipFill>
          <a:blip r:embed="rId3"/>
          <a:srcRect l="3610" t="0" r="0" b="0"/>
          <a:stretch/>
        </p:blipFill>
        <p:spPr>
          <a:xfrm>
            <a:off x="0" y="2669760"/>
            <a:ext cx="4036680" cy="4187880"/>
          </a:xfrm>
          <a:prstGeom prst="rect">
            <a:avLst/>
          </a:prstGeom>
          <a:ln w="0">
            <a:noFill/>
          </a:ln>
        </p:spPr>
      </p:pic>
      <p:pic>
        <p:nvPicPr>
          <p:cNvPr id="176" name="Picture 6" descr=""/>
          <p:cNvPicPr/>
          <p:nvPr/>
        </p:nvPicPr>
        <p:blipFill>
          <a:blip r:embed="rId4"/>
          <a:srcRect l="35647" t="0" r="0" b="0"/>
          <a:stretch/>
        </p:blipFill>
        <p:spPr>
          <a:xfrm>
            <a:off x="0" y="2892240"/>
            <a:ext cx="1522080" cy="2365200"/>
          </a:xfrm>
          <a:prstGeom prst="rect">
            <a:avLst/>
          </a:prstGeom>
          <a:ln w="0">
            <a:noFill/>
          </a:ln>
        </p:spPr>
      </p:pic>
      <p:sp>
        <p:nvSpPr>
          <p:cNvPr id="177"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pic>
        <p:nvPicPr>
          <p:cNvPr id="178" name="Picture 8" descr=""/>
          <p:cNvPicPr/>
          <p:nvPr/>
        </p:nvPicPr>
        <p:blipFill>
          <a:blip r:embed="rId5"/>
          <a:srcRect l="0" t="28812" r="0" b="0"/>
          <a:stretch/>
        </p:blipFill>
        <p:spPr>
          <a:xfrm>
            <a:off x="7999560" y="0"/>
            <a:ext cx="1603080" cy="1141200"/>
          </a:xfrm>
          <a:prstGeom prst="rect">
            <a:avLst/>
          </a:prstGeom>
          <a:ln w="0">
            <a:noFill/>
          </a:ln>
        </p:spPr>
      </p:pic>
      <p:pic>
        <p:nvPicPr>
          <p:cNvPr id="179" name="Picture 9" descr=""/>
          <p:cNvPicPr/>
          <p:nvPr/>
        </p:nvPicPr>
        <p:blipFill>
          <a:blip r:embed="rId6"/>
          <a:srcRect l="0" t="0" r="0" b="23333"/>
          <a:stretch/>
        </p:blipFill>
        <p:spPr>
          <a:xfrm>
            <a:off x="8605800" y="6095880"/>
            <a:ext cx="993240" cy="761760"/>
          </a:xfrm>
          <a:prstGeom prst="rect">
            <a:avLst/>
          </a:prstGeom>
          <a:ln w="0">
            <a:noFill/>
          </a:ln>
        </p:spPr>
      </p:pic>
      <p:sp>
        <p:nvSpPr>
          <p:cNvPr id="180" name="Rectangle 13"/>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81" name="PlaceHolder 1"/>
          <p:cNvSpPr>
            <a:spLocks noGrp="1"/>
          </p:cNvSpPr>
          <p:nvPr>
            <p:ph type="title"/>
          </p:nvPr>
        </p:nvSpPr>
        <p:spPr>
          <a:xfrm>
            <a:off x="646200" y="452880"/>
            <a:ext cx="9404280" cy="1400040"/>
          </a:xfrm>
          <a:prstGeom prst="rect">
            <a:avLst/>
          </a:prstGeom>
          <a:noFill/>
          <a:ln w="0">
            <a:noFill/>
          </a:ln>
        </p:spPr>
        <p:txBody>
          <a:bodyPr lIns="91440" rIns="91440" tIns="45720" bIns="45720" anchor="t">
            <a:noAutofit/>
          </a:bodyPr>
          <a:p>
            <a:pPr indent="0" defTabSz="457200">
              <a:lnSpc>
                <a:spcPct val="100000"/>
              </a:lnSpc>
              <a:buNone/>
            </a:pPr>
            <a:r>
              <a:rPr b="0" lang="en-US" sz="4200" spc="-1" strike="noStrike">
                <a:solidFill>
                  <a:schemeClr val="dk2"/>
                </a:solidFill>
                <a:latin typeface="Century Gothic"/>
              </a:rPr>
              <a:t>Click to edit Master title style</a:t>
            </a:r>
            <a:endParaRPr b="0" lang="en-US" sz="4200" spc="-1" strike="noStrike">
              <a:solidFill>
                <a:schemeClr val="dk1"/>
              </a:solidFill>
              <a:latin typeface="Century Gothic"/>
            </a:endParaRPr>
          </a:p>
        </p:txBody>
      </p:sp>
      <p:sp>
        <p:nvSpPr>
          <p:cNvPr id="182" name="PlaceHolder 2"/>
          <p:cNvSpPr>
            <a:spLocks noGrp="1"/>
          </p:cNvSpPr>
          <p:nvPr>
            <p:ph type="dt" idx="40"/>
          </p:nvPr>
        </p:nvSpPr>
        <p:spPr>
          <a:xfrm rot="5400000">
            <a:off x="10155600" y="1790640"/>
            <a:ext cx="990360" cy="304560"/>
          </a:xfrm>
          <a:prstGeom prst="rect">
            <a:avLst/>
          </a:prstGeom>
          <a:noFill/>
          <a:ln w="0">
            <a:noFill/>
          </a:ln>
        </p:spPr>
        <p:txBody>
          <a:bodyPr lIns="91440" rIns="91440" tIns="45720" bIns="45720" anchor="t">
            <a:noAutofit/>
          </a:bodyPr>
          <a:lstStyle>
            <a:lvl1pPr indent="0" defTabSz="914400">
              <a:lnSpc>
                <a:spcPct val="100000"/>
              </a:lnSpc>
              <a:buNone/>
              <a:defRPr b="0" lang="en-US" sz="1100" spc="-1" strike="noStrike">
                <a:solidFill>
                  <a:schemeClr val="dk1">
                    <a:tint val="75000"/>
                    <a:alpha val="60000"/>
                  </a:schemeClr>
                </a:solidFill>
                <a:latin typeface="Century Gothic"/>
              </a:defRPr>
            </a:lvl1pPr>
          </a:lstStyle>
          <a:p>
            <a:pPr indent="0" defTabSz="914400">
              <a:lnSpc>
                <a:spcPct val="100000"/>
              </a:lnSpc>
              <a:buNone/>
            </a:pPr>
            <a:r>
              <a:rPr b="0" lang="en-US" sz="1100" spc="-1" strike="noStrike">
                <a:solidFill>
                  <a:schemeClr val="dk1">
                    <a:tint val="75000"/>
                    <a:alpha val="60000"/>
                  </a:schemeClr>
                </a:solidFill>
                <a:latin typeface="Century Gothic"/>
              </a:rPr>
              <a:t>&lt;date/time&gt;</a:t>
            </a:r>
            <a:endParaRPr b="0" lang="en-US" sz="1100" spc="-1" strike="noStrike">
              <a:solidFill>
                <a:srgbClr val="ffffff"/>
              </a:solidFill>
              <a:latin typeface="Times New Roman"/>
            </a:endParaRPr>
          </a:p>
        </p:txBody>
      </p:sp>
      <p:sp>
        <p:nvSpPr>
          <p:cNvPr id="183" name="PlaceHolder 3"/>
          <p:cNvSpPr>
            <a:spLocks noGrp="1"/>
          </p:cNvSpPr>
          <p:nvPr>
            <p:ph type="ftr" idx="41"/>
          </p:nvPr>
        </p:nvSpPr>
        <p:spPr>
          <a:xfrm rot="5400000">
            <a:off x="8951760" y="3225240"/>
            <a:ext cx="3859560" cy="304560"/>
          </a:xfrm>
          <a:prstGeom prst="rect">
            <a:avLst/>
          </a:prstGeom>
          <a:noFill/>
          <a:ln w="0">
            <a:noFill/>
          </a:ln>
        </p:spPr>
        <p:txBody>
          <a:bodyPr lIns="91440" rIns="91440" tIns="45720" bIns="45720" anchor="b">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184" name="PlaceHolder 4"/>
          <p:cNvSpPr>
            <a:spLocks noGrp="1"/>
          </p:cNvSpPr>
          <p:nvPr>
            <p:ph type="sldNum" idx="42"/>
          </p:nvPr>
        </p:nvSpPr>
        <p:spPr>
          <a:xfrm>
            <a:off x="10352520" y="295560"/>
            <a:ext cx="837720" cy="767160"/>
          </a:xfrm>
          <a:prstGeom prst="rect">
            <a:avLst/>
          </a:prstGeom>
          <a:noFill/>
          <a:ln w="0">
            <a:noFill/>
          </a:ln>
        </p:spPr>
        <p:txBody>
          <a:bodyPr lIns="91440" rIns="91440" tIns="45720" bIns="45720" anchor="b">
            <a:noAutofit/>
          </a:bodyPr>
          <a:lstStyle>
            <a:lvl1pPr indent="0" algn="ctr" defTabSz="914400">
              <a:lnSpc>
                <a:spcPct val="100000"/>
              </a:lnSpc>
              <a:buNone/>
              <a:defRPr b="0" lang="en-US" sz="2800" spc="-1" strike="noStrike">
                <a:solidFill>
                  <a:schemeClr val="dk1">
                    <a:tint val="75000"/>
                  </a:schemeClr>
                </a:solidFill>
                <a:latin typeface="Century Gothic"/>
              </a:defRPr>
            </a:lvl1pPr>
          </a:lstStyle>
          <a:p>
            <a:pPr indent="0" algn="ctr" defTabSz="914400">
              <a:lnSpc>
                <a:spcPct val="100000"/>
              </a:lnSpc>
              <a:buNone/>
            </a:pPr>
            <a:fld id="{893DDA30-125A-4DF5-9843-87E03157D7AD}" type="slidenum">
              <a:rPr b="0" lang="en-US" sz="2800" spc="-1" strike="noStrike">
                <a:solidFill>
                  <a:schemeClr val="dk1">
                    <a:tint val="75000"/>
                  </a:schemeClr>
                </a:solidFill>
                <a:latin typeface="Century Gothic"/>
              </a:rPr>
              <a:t>&lt;number&gt;</a:t>
            </a:fld>
            <a:endParaRPr b="0" lang="en-US" sz="2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7"/>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86" name="Picture 7" descr=""/>
          <p:cNvPicPr/>
          <p:nvPr/>
        </p:nvPicPr>
        <p:blipFill>
          <a:blip r:embed="rId3"/>
          <a:srcRect l="3610" t="0" r="0" b="0"/>
          <a:stretch/>
        </p:blipFill>
        <p:spPr>
          <a:xfrm>
            <a:off x="0" y="2669760"/>
            <a:ext cx="4036680" cy="4187880"/>
          </a:xfrm>
          <a:prstGeom prst="rect">
            <a:avLst/>
          </a:prstGeom>
          <a:ln w="0">
            <a:noFill/>
          </a:ln>
        </p:spPr>
      </p:pic>
      <p:pic>
        <p:nvPicPr>
          <p:cNvPr id="187" name="Picture 6" descr=""/>
          <p:cNvPicPr/>
          <p:nvPr/>
        </p:nvPicPr>
        <p:blipFill>
          <a:blip r:embed="rId4"/>
          <a:srcRect l="35647" t="0" r="0" b="0"/>
          <a:stretch/>
        </p:blipFill>
        <p:spPr>
          <a:xfrm>
            <a:off x="0" y="2892240"/>
            <a:ext cx="1522080" cy="2365200"/>
          </a:xfrm>
          <a:prstGeom prst="rect">
            <a:avLst/>
          </a:prstGeom>
          <a:ln w="0">
            <a:noFill/>
          </a:ln>
        </p:spPr>
      </p:pic>
      <p:sp>
        <p:nvSpPr>
          <p:cNvPr id="188"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pic>
        <p:nvPicPr>
          <p:cNvPr id="189" name="Picture 8" descr=""/>
          <p:cNvPicPr/>
          <p:nvPr/>
        </p:nvPicPr>
        <p:blipFill>
          <a:blip r:embed="rId5"/>
          <a:srcRect l="0" t="28812" r="0" b="0"/>
          <a:stretch/>
        </p:blipFill>
        <p:spPr>
          <a:xfrm>
            <a:off x="7999560" y="0"/>
            <a:ext cx="1603080" cy="1141200"/>
          </a:xfrm>
          <a:prstGeom prst="rect">
            <a:avLst/>
          </a:prstGeom>
          <a:ln w="0">
            <a:noFill/>
          </a:ln>
        </p:spPr>
      </p:pic>
      <p:pic>
        <p:nvPicPr>
          <p:cNvPr id="190" name="Picture 9" descr=""/>
          <p:cNvPicPr/>
          <p:nvPr/>
        </p:nvPicPr>
        <p:blipFill>
          <a:blip r:embed="rId6"/>
          <a:srcRect l="0" t="0" r="0" b="23333"/>
          <a:stretch/>
        </p:blipFill>
        <p:spPr>
          <a:xfrm>
            <a:off x="8605800" y="6095880"/>
            <a:ext cx="993240" cy="761760"/>
          </a:xfrm>
          <a:prstGeom prst="rect">
            <a:avLst/>
          </a:prstGeom>
          <a:ln w="0">
            <a:noFill/>
          </a:ln>
        </p:spPr>
      </p:pic>
      <p:sp>
        <p:nvSpPr>
          <p:cNvPr id="191" name="Rectangle 13"/>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92" name="PlaceHolder 1"/>
          <p:cNvSpPr>
            <a:spLocks noGrp="1"/>
          </p:cNvSpPr>
          <p:nvPr>
            <p:ph type="dt" idx="43"/>
          </p:nvPr>
        </p:nvSpPr>
        <p:spPr>
          <a:xfrm rot="5400000">
            <a:off x="10155600" y="1790640"/>
            <a:ext cx="990360" cy="304560"/>
          </a:xfrm>
          <a:prstGeom prst="rect">
            <a:avLst/>
          </a:prstGeom>
          <a:noFill/>
          <a:ln w="0">
            <a:noFill/>
          </a:ln>
        </p:spPr>
        <p:txBody>
          <a:bodyPr lIns="91440" rIns="91440" tIns="45720" bIns="45720" anchor="t">
            <a:noAutofit/>
          </a:bodyPr>
          <a:lstStyle>
            <a:lvl1pPr indent="0" defTabSz="914400">
              <a:lnSpc>
                <a:spcPct val="100000"/>
              </a:lnSpc>
              <a:buNone/>
              <a:defRPr b="0" lang="en-US" sz="1100" spc="-1" strike="noStrike">
                <a:solidFill>
                  <a:schemeClr val="dk1">
                    <a:tint val="75000"/>
                    <a:alpha val="60000"/>
                  </a:schemeClr>
                </a:solidFill>
                <a:latin typeface="Century Gothic"/>
              </a:defRPr>
            </a:lvl1pPr>
          </a:lstStyle>
          <a:p>
            <a:pPr indent="0" defTabSz="914400">
              <a:lnSpc>
                <a:spcPct val="100000"/>
              </a:lnSpc>
              <a:buNone/>
            </a:pPr>
            <a:r>
              <a:rPr b="0" lang="en-US" sz="1100" spc="-1" strike="noStrike">
                <a:solidFill>
                  <a:schemeClr val="dk1">
                    <a:tint val="75000"/>
                    <a:alpha val="60000"/>
                  </a:schemeClr>
                </a:solidFill>
                <a:latin typeface="Century Gothic"/>
              </a:rPr>
              <a:t>&lt;date/time&gt;</a:t>
            </a:r>
            <a:endParaRPr b="0" lang="en-US" sz="1100" spc="-1" strike="noStrike">
              <a:solidFill>
                <a:srgbClr val="ffffff"/>
              </a:solidFill>
              <a:latin typeface="Times New Roman"/>
            </a:endParaRPr>
          </a:p>
        </p:txBody>
      </p:sp>
      <p:sp>
        <p:nvSpPr>
          <p:cNvPr id="193" name="PlaceHolder 2"/>
          <p:cNvSpPr>
            <a:spLocks noGrp="1"/>
          </p:cNvSpPr>
          <p:nvPr>
            <p:ph type="ftr" idx="44"/>
          </p:nvPr>
        </p:nvSpPr>
        <p:spPr>
          <a:xfrm rot="5400000">
            <a:off x="8951760" y="3225240"/>
            <a:ext cx="3859560" cy="304560"/>
          </a:xfrm>
          <a:prstGeom prst="rect">
            <a:avLst/>
          </a:prstGeom>
          <a:noFill/>
          <a:ln w="0">
            <a:noFill/>
          </a:ln>
        </p:spPr>
        <p:txBody>
          <a:bodyPr lIns="91440" rIns="91440" tIns="45720" bIns="45720" anchor="b">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194" name="PlaceHolder 3"/>
          <p:cNvSpPr>
            <a:spLocks noGrp="1"/>
          </p:cNvSpPr>
          <p:nvPr>
            <p:ph type="sldNum" idx="45"/>
          </p:nvPr>
        </p:nvSpPr>
        <p:spPr>
          <a:xfrm>
            <a:off x="10352520" y="295560"/>
            <a:ext cx="837720" cy="767160"/>
          </a:xfrm>
          <a:prstGeom prst="rect">
            <a:avLst/>
          </a:prstGeom>
          <a:noFill/>
          <a:ln w="0">
            <a:noFill/>
          </a:ln>
        </p:spPr>
        <p:txBody>
          <a:bodyPr lIns="91440" rIns="91440" tIns="45720" bIns="45720" anchor="b">
            <a:noAutofit/>
          </a:bodyPr>
          <a:lstStyle>
            <a:lvl1pPr indent="0" algn="ctr" defTabSz="914400">
              <a:lnSpc>
                <a:spcPct val="100000"/>
              </a:lnSpc>
              <a:buNone/>
              <a:defRPr b="0" lang="en-US" sz="2800" spc="-1" strike="noStrike">
                <a:solidFill>
                  <a:schemeClr val="dk1">
                    <a:tint val="75000"/>
                  </a:schemeClr>
                </a:solidFill>
                <a:latin typeface="Century Gothic"/>
              </a:defRPr>
            </a:lvl1pPr>
          </a:lstStyle>
          <a:p>
            <a:pPr indent="0" algn="ctr" defTabSz="914400">
              <a:lnSpc>
                <a:spcPct val="100000"/>
              </a:lnSpc>
              <a:buNone/>
            </a:pPr>
            <a:fld id="{F88940D3-98ED-4D53-B582-CCCF1DBDF038}" type="slidenum">
              <a:rPr b="0" lang="en-US" sz="2800" spc="-1" strike="noStrike">
                <a:solidFill>
                  <a:schemeClr val="dk1">
                    <a:tint val="75000"/>
                  </a:schemeClr>
                </a:solidFill>
                <a:latin typeface="Century Gothic"/>
              </a:rPr>
              <a:t>&lt;number&gt;</a:t>
            </a:fld>
            <a:endParaRPr b="0" lang="en-US" sz="2800" spc="-1" strike="noStrike">
              <a:solidFill>
                <a:srgbClr val="ffffff"/>
              </a:solidFill>
              <a:latin typeface="Times New Roman"/>
            </a:endParaRPr>
          </a:p>
        </p:txBody>
      </p:sp>
      <p:sp>
        <p:nvSpPr>
          <p:cNvPr id="19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Century Gothic"/>
              </a:rPr>
              <a:t>Click to edit the title text format</a:t>
            </a:r>
            <a:endParaRPr b="0" lang="en-US" sz="1800" spc="-1" strike="noStrike">
              <a:solidFill>
                <a:schemeClr val="dk1"/>
              </a:solidFill>
              <a:latin typeface="Century Gothic"/>
            </a:endParaRPr>
          </a:p>
        </p:txBody>
      </p:sp>
      <p:sp>
        <p:nvSpPr>
          <p:cNvPr id="19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2000" spc="-1" strike="noStrike">
                <a:solidFill>
                  <a:schemeClr val="dk1"/>
                </a:solidFill>
                <a:latin typeface="Century Gothic"/>
              </a:rPr>
              <a:t>Click to edit the outline text format</a:t>
            </a:r>
            <a:endParaRPr b="0" lang="en-US" sz="2000" spc="-1" strike="noStrike">
              <a:solidFill>
                <a:schemeClr val="dk1"/>
              </a:solidFill>
              <a:latin typeface="Century Gothic"/>
            </a:endParaRPr>
          </a:p>
          <a:p>
            <a:pPr lvl="1" marL="864000" indent="-324000">
              <a:spcBef>
                <a:spcPts val="1134"/>
              </a:spcBef>
              <a:buClr>
                <a:srgbClr val="ffffff"/>
              </a:buClr>
              <a:buSzPct val="75000"/>
              <a:buFont typeface="Symbol" charset="2"/>
              <a:buChar char=""/>
            </a:pPr>
            <a:r>
              <a:rPr b="0" lang="en-US" sz="1600" spc="-1" strike="noStrike">
                <a:solidFill>
                  <a:schemeClr val="dk1"/>
                </a:solidFill>
                <a:latin typeface="Century Gothic"/>
              </a:rPr>
              <a:t>Second Outline Level</a:t>
            </a:r>
            <a:endParaRPr b="0" lang="en-US" sz="1600" spc="-1" strike="noStrike">
              <a:solidFill>
                <a:schemeClr val="dk1"/>
              </a:solidFill>
              <a:latin typeface="Century Gothic"/>
            </a:endParaRPr>
          </a:p>
          <a:p>
            <a:pPr lvl="2" marL="1296000" indent="-288000">
              <a:spcBef>
                <a:spcPts val="850"/>
              </a:spcBef>
              <a:buClr>
                <a:srgbClr val="ffffff"/>
              </a:buClr>
              <a:buSzPct val="45000"/>
              <a:buFont typeface="Wingdings" charset="2"/>
              <a:buChar char=""/>
            </a:pPr>
            <a:r>
              <a:rPr b="0" lang="en-US" sz="1400" spc="-1" strike="noStrike">
                <a:solidFill>
                  <a:schemeClr val="dk1"/>
                </a:solidFill>
                <a:latin typeface="Century Gothic"/>
              </a:rPr>
              <a:t>Third Outline Level</a:t>
            </a:r>
            <a:endParaRPr b="0" lang="en-US" sz="1400" spc="-1" strike="noStrike">
              <a:solidFill>
                <a:schemeClr val="dk1"/>
              </a:solidFill>
              <a:latin typeface="Century Gothic"/>
            </a:endParaRPr>
          </a:p>
          <a:p>
            <a:pPr lvl="3" marL="1728000" indent="-216000">
              <a:spcBef>
                <a:spcPts val="567"/>
              </a:spcBef>
              <a:buClr>
                <a:srgbClr val="ffffff"/>
              </a:buClr>
              <a:buSzPct val="75000"/>
              <a:buFont typeface="Symbol" charset="2"/>
              <a:buChar char=""/>
            </a:pPr>
            <a:r>
              <a:rPr b="0" lang="en-US" sz="1400" spc="-1" strike="noStrike">
                <a:solidFill>
                  <a:schemeClr val="dk1"/>
                </a:solidFill>
                <a:latin typeface="Century Gothic"/>
              </a:rPr>
              <a:t>Fourth Outline Level</a:t>
            </a:r>
            <a:endParaRPr b="0" lang="en-US" sz="1400" spc="-1" strike="noStrike">
              <a:solidFill>
                <a:schemeClr val="dk1"/>
              </a:solidFill>
              <a:latin typeface="Century Gothic"/>
            </a:endParaRPr>
          </a:p>
          <a:p>
            <a:pPr lvl="4" marL="2160000" indent="-216000">
              <a:spcBef>
                <a:spcPts val="283"/>
              </a:spcBef>
              <a:buClr>
                <a:srgbClr val="ffffff"/>
              </a:buClr>
              <a:buSzPct val="45000"/>
              <a:buFont typeface="Wingdings" charset="2"/>
              <a:buChar char=""/>
            </a:pPr>
            <a:r>
              <a:rPr b="0" lang="en-US" sz="2000" spc="-1" strike="noStrike">
                <a:solidFill>
                  <a:schemeClr val="dk1"/>
                </a:solidFill>
                <a:latin typeface="Century Gothic"/>
              </a:rPr>
              <a:t>Fifth Outline Level</a:t>
            </a:r>
            <a:endParaRPr b="0" lang="en-US" sz="2000" spc="-1" strike="noStrike">
              <a:solidFill>
                <a:schemeClr val="dk1"/>
              </a:solidFill>
              <a:latin typeface="Century Gothic"/>
            </a:endParaRPr>
          </a:p>
          <a:p>
            <a:pPr lvl="5" marL="2592000" indent="-216000">
              <a:spcBef>
                <a:spcPts val="283"/>
              </a:spcBef>
              <a:buClr>
                <a:srgbClr val="ffffff"/>
              </a:buClr>
              <a:buSzPct val="45000"/>
              <a:buFont typeface="Wingdings" charset="2"/>
              <a:buChar char=""/>
            </a:pPr>
            <a:r>
              <a:rPr b="0" lang="en-US" sz="2000" spc="-1" strike="noStrike">
                <a:solidFill>
                  <a:schemeClr val="dk1"/>
                </a:solidFill>
                <a:latin typeface="Century Gothic"/>
              </a:rPr>
              <a:t>Sixth Outline Level</a:t>
            </a:r>
            <a:endParaRPr b="0" lang="en-US" sz="2000" spc="-1" strike="noStrike">
              <a:solidFill>
                <a:schemeClr val="dk1"/>
              </a:solidFill>
              <a:latin typeface="Century Gothic"/>
            </a:endParaRPr>
          </a:p>
          <a:p>
            <a:pPr lvl="6" marL="3024000" indent="-216000">
              <a:spcBef>
                <a:spcPts val="283"/>
              </a:spcBef>
              <a:buClr>
                <a:srgbClr val="ffffff"/>
              </a:buClr>
              <a:buSzPct val="45000"/>
              <a:buFont typeface="Wingdings" charset="2"/>
              <a:buChar char=""/>
            </a:pPr>
            <a:r>
              <a:rPr b="0" lang="en-US" sz="2000" spc="-1" strike="noStrike">
                <a:solidFill>
                  <a:schemeClr val="dk1"/>
                </a:solidFill>
                <a:latin typeface="Century Gothic"/>
              </a:rPr>
              <a:t>Seventh Outline Level</a:t>
            </a:r>
            <a:endParaRPr b="0" lang="en-US" sz="2000" spc="-1" strike="noStrike">
              <a:solidFill>
                <a:schemeClr val="dk1"/>
              </a:solidFill>
              <a:latin typeface="Century Gothic"/>
            </a:endParaRPr>
          </a:p>
        </p:txBody>
      </p:sp>
    </p:spTree>
  </p:cSld>
  <p:clrMap bg1="lt1" bg2="lt2" tx1="dk1" tx2="dk2" accent1="accent1" accent2="accent2" accent3="accent3" accent4="accent4" accent5="accent5" accent6="accent6" hlink="hlink" folHlink="folHlink"/>
  <p:sldLayoutIdLst>
    <p:sldLayoutId id="2147483677" r:id="rId7"/>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97" name="Picture 7" descr=""/>
          <p:cNvPicPr/>
          <p:nvPr/>
        </p:nvPicPr>
        <p:blipFill>
          <a:blip r:embed="rId3"/>
          <a:srcRect l="3610" t="0" r="0" b="0"/>
          <a:stretch/>
        </p:blipFill>
        <p:spPr>
          <a:xfrm>
            <a:off x="0" y="2669760"/>
            <a:ext cx="4036680" cy="4187880"/>
          </a:xfrm>
          <a:prstGeom prst="rect">
            <a:avLst/>
          </a:prstGeom>
          <a:ln w="0">
            <a:noFill/>
          </a:ln>
        </p:spPr>
      </p:pic>
      <p:pic>
        <p:nvPicPr>
          <p:cNvPr id="198" name="Picture 6" descr=""/>
          <p:cNvPicPr/>
          <p:nvPr/>
        </p:nvPicPr>
        <p:blipFill>
          <a:blip r:embed="rId4"/>
          <a:srcRect l="35647" t="0" r="0" b="0"/>
          <a:stretch/>
        </p:blipFill>
        <p:spPr>
          <a:xfrm>
            <a:off x="0" y="2892240"/>
            <a:ext cx="1522080" cy="2365200"/>
          </a:xfrm>
          <a:prstGeom prst="rect">
            <a:avLst/>
          </a:prstGeom>
          <a:ln w="0">
            <a:noFill/>
          </a:ln>
        </p:spPr>
      </p:pic>
      <p:sp>
        <p:nvSpPr>
          <p:cNvPr id="199"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pic>
        <p:nvPicPr>
          <p:cNvPr id="200" name="Picture 8" descr=""/>
          <p:cNvPicPr/>
          <p:nvPr/>
        </p:nvPicPr>
        <p:blipFill>
          <a:blip r:embed="rId5"/>
          <a:srcRect l="0" t="28812" r="0" b="0"/>
          <a:stretch/>
        </p:blipFill>
        <p:spPr>
          <a:xfrm>
            <a:off x="7999560" y="0"/>
            <a:ext cx="1603080" cy="1141200"/>
          </a:xfrm>
          <a:prstGeom prst="rect">
            <a:avLst/>
          </a:prstGeom>
          <a:ln w="0">
            <a:noFill/>
          </a:ln>
        </p:spPr>
      </p:pic>
      <p:pic>
        <p:nvPicPr>
          <p:cNvPr id="201" name="Picture 9" descr=""/>
          <p:cNvPicPr/>
          <p:nvPr/>
        </p:nvPicPr>
        <p:blipFill>
          <a:blip r:embed="rId6"/>
          <a:srcRect l="0" t="0" r="0" b="23333"/>
          <a:stretch/>
        </p:blipFill>
        <p:spPr>
          <a:xfrm>
            <a:off x="8605800" y="6095880"/>
            <a:ext cx="993240" cy="761760"/>
          </a:xfrm>
          <a:prstGeom prst="rect">
            <a:avLst/>
          </a:prstGeom>
          <a:ln w="0">
            <a:noFill/>
          </a:ln>
        </p:spPr>
      </p:pic>
      <p:sp>
        <p:nvSpPr>
          <p:cNvPr id="202" name="Rectangle 13"/>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03" name="PlaceHolder 1"/>
          <p:cNvSpPr>
            <a:spLocks noGrp="1"/>
          </p:cNvSpPr>
          <p:nvPr>
            <p:ph type="title"/>
          </p:nvPr>
        </p:nvSpPr>
        <p:spPr>
          <a:xfrm>
            <a:off x="1154880" y="1447920"/>
            <a:ext cx="3400560" cy="1447560"/>
          </a:xfrm>
          <a:prstGeom prst="rect">
            <a:avLst/>
          </a:prstGeom>
          <a:noFill/>
          <a:ln w="0">
            <a:noFill/>
          </a:ln>
        </p:spPr>
        <p:txBody>
          <a:bodyPr lIns="91440" rIns="91440" tIns="45720" bIns="45720" anchor="b">
            <a:noAutofit/>
          </a:bodyPr>
          <a:p>
            <a:pPr indent="0" defTabSz="457200">
              <a:lnSpc>
                <a:spcPct val="100000"/>
              </a:lnSpc>
              <a:buNone/>
            </a:pPr>
            <a:r>
              <a:rPr b="0" lang="en-US" sz="2400" spc="-1" strike="noStrike">
                <a:solidFill>
                  <a:schemeClr val="dk2"/>
                </a:solidFill>
                <a:latin typeface="Century Gothic"/>
              </a:rPr>
              <a:t>Click to edit Master title style</a:t>
            </a:r>
            <a:endParaRPr b="0" lang="en-US" sz="2400" spc="-1" strike="noStrike">
              <a:solidFill>
                <a:schemeClr val="dk1"/>
              </a:solidFill>
              <a:latin typeface="Century Gothic"/>
            </a:endParaRPr>
          </a:p>
        </p:txBody>
      </p:sp>
      <p:sp>
        <p:nvSpPr>
          <p:cNvPr id="204" name="PlaceHolder 2"/>
          <p:cNvSpPr>
            <a:spLocks noGrp="1"/>
          </p:cNvSpPr>
          <p:nvPr>
            <p:ph type="body"/>
          </p:nvPr>
        </p:nvSpPr>
        <p:spPr>
          <a:xfrm>
            <a:off x="4784760" y="1447920"/>
            <a:ext cx="5195520" cy="4571640"/>
          </a:xfrm>
          <a:prstGeom prst="rect">
            <a:avLst/>
          </a:prstGeom>
          <a:noFill/>
          <a:ln w="0">
            <a:noFill/>
          </a:ln>
        </p:spPr>
        <p:txBody>
          <a:bodyPr lIns="91440" rIns="91440" tIns="45720" bIns="45720" anchor="ctr">
            <a:normAutofit/>
          </a:bodyPr>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rPr>
              <a:t>Click to edit Master text styles</a:t>
            </a:r>
            <a:endParaRPr b="0" lang="en-US" sz="2000" spc="-1" strike="noStrike">
              <a:solidFill>
                <a:schemeClr val="dk1"/>
              </a:solidFill>
              <a:latin typeface="Century Gothic"/>
            </a:endParaRPr>
          </a:p>
          <a:p>
            <a:pPr lvl="1" marL="743040" indent="-285840" defTabSz="457200">
              <a:lnSpc>
                <a:spcPct val="100000"/>
              </a:lnSpc>
              <a:spcBef>
                <a:spcPts val="1001"/>
              </a:spcBef>
              <a:buClr>
                <a:srgbClr val="8ad0d6"/>
              </a:buClr>
              <a:buSzPct val="80000"/>
              <a:buFont typeface="Wingdings 3" charset="2"/>
              <a:buChar char=""/>
            </a:pPr>
            <a:r>
              <a:rPr b="0" lang="en-US" sz="1800" spc="-1" strike="noStrike">
                <a:solidFill>
                  <a:schemeClr val="dk1"/>
                </a:solidFill>
                <a:latin typeface="Century Gothic"/>
              </a:rPr>
              <a:t>Second level</a:t>
            </a:r>
            <a:endParaRPr b="0" lang="en-US" sz="1800" spc="-1" strike="noStrike">
              <a:solidFill>
                <a:schemeClr val="dk1"/>
              </a:solidFill>
              <a:latin typeface="Century Gothic"/>
            </a:endParaRPr>
          </a:p>
          <a:p>
            <a:pPr lvl="2" marL="1143000" indent="-228600" defTabSz="457200">
              <a:lnSpc>
                <a:spcPct val="100000"/>
              </a:lnSpc>
              <a:spcBef>
                <a:spcPts val="1001"/>
              </a:spcBef>
              <a:buClr>
                <a:srgbClr val="8ad0d6"/>
              </a:buClr>
              <a:buSzPct val="80000"/>
              <a:buFont typeface="Wingdings 3" charset="2"/>
              <a:buChar char=""/>
            </a:pPr>
            <a:r>
              <a:rPr b="0" lang="en-US" sz="1600" spc="-1" strike="noStrike">
                <a:solidFill>
                  <a:schemeClr val="dk1"/>
                </a:solidFill>
                <a:latin typeface="Century Gothic"/>
              </a:rPr>
              <a:t>Third level</a:t>
            </a:r>
            <a:endParaRPr b="0" lang="en-US" sz="1600" spc="-1" strike="noStrike">
              <a:solidFill>
                <a:schemeClr val="dk1"/>
              </a:solidFill>
              <a:latin typeface="Century Gothic"/>
            </a:endParaRPr>
          </a:p>
          <a:p>
            <a:pPr lvl="3" marL="1600200" indent="-228600" defTabSz="457200">
              <a:lnSpc>
                <a:spcPct val="100000"/>
              </a:lnSpc>
              <a:spcBef>
                <a:spcPts val="1001"/>
              </a:spcBef>
              <a:buClr>
                <a:srgbClr val="8ad0d6"/>
              </a:buClr>
              <a:buSzPct val="80000"/>
              <a:buFont typeface="Wingdings 3" charset="2"/>
              <a:buChar char=""/>
            </a:pPr>
            <a:r>
              <a:rPr b="0" lang="en-US" sz="1400" spc="-1" strike="noStrike">
                <a:solidFill>
                  <a:schemeClr val="dk1"/>
                </a:solidFill>
                <a:latin typeface="Century Gothic"/>
              </a:rPr>
              <a:t>Fourth level</a:t>
            </a:r>
            <a:endParaRPr b="0" lang="en-US" sz="1400" spc="-1" strike="noStrike">
              <a:solidFill>
                <a:schemeClr val="dk1"/>
              </a:solidFill>
              <a:latin typeface="Century Gothic"/>
            </a:endParaRPr>
          </a:p>
          <a:p>
            <a:pPr lvl="4" marL="2057400" indent="-228600" defTabSz="457200">
              <a:lnSpc>
                <a:spcPct val="100000"/>
              </a:lnSpc>
              <a:spcBef>
                <a:spcPts val="1001"/>
              </a:spcBef>
              <a:buClr>
                <a:srgbClr val="8ad0d6"/>
              </a:buClr>
              <a:buSzPct val="80000"/>
              <a:buFont typeface="Wingdings 3" charset="2"/>
              <a:buChar char=""/>
            </a:pPr>
            <a:r>
              <a:rPr b="0" lang="en-US" sz="1400" spc="-1" strike="noStrike">
                <a:solidFill>
                  <a:schemeClr val="dk1"/>
                </a:solidFill>
                <a:latin typeface="Century Gothic"/>
              </a:rPr>
              <a:t>Fifth level</a:t>
            </a:r>
            <a:endParaRPr b="0" lang="en-US" sz="1400" spc="-1" strike="noStrike">
              <a:solidFill>
                <a:schemeClr val="dk1"/>
              </a:solidFill>
              <a:latin typeface="Century Gothic"/>
            </a:endParaRPr>
          </a:p>
        </p:txBody>
      </p:sp>
      <p:sp>
        <p:nvSpPr>
          <p:cNvPr id="205" name="PlaceHolder 3"/>
          <p:cNvSpPr>
            <a:spLocks noGrp="1"/>
          </p:cNvSpPr>
          <p:nvPr>
            <p:ph type="body"/>
          </p:nvPr>
        </p:nvSpPr>
        <p:spPr>
          <a:xfrm>
            <a:off x="1154880" y="3129120"/>
            <a:ext cx="3400560" cy="289512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r>
              <a:rPr b="0" lang="en-US" sz="1400" spc="-1" strike="noStrike">
                <a:solidFill>
                  <a:schemeClr val="dk1"/>
                </a:solidFill>
                <a:latin typeface="Century Gothic"/>
              </a:rPr>
              <a:t>Click to edit Master text styles</a:t>
            </a:r>
            <a:endParaRPr b="0" lang="en-US" sz="1400" spc="-1" strike="noStrike">
              <a:solidFill>
                <a:schemeClr val="dk1"/>
              </a:solidFill>
              <a:latin typeface="Century Gothic"/>
            </a:endParaRPr>
          </a:p>
        </p:txBody>
      </p:sp>
      <p:sp>
        <p:nvSpPr>
          <p:cNvPr id="206" name="PlaceHolder 4"/>
          <p:cNvSpPr>
            <a:spLocks noGrp="1"/>
          </p:cNvSpPr>
          <p:nvPr>
            <p:ph type="dt" idx="46"/>
          </p:nvPr>
        </p:nvSpPr>
        <p:spPr>
          <a:xfrm rot="5400000">
            <a:off x="10155600" y="1790640"/>
            <a:ext cx="990360" cy="304560"/>
          </a:xfrm>
          <a:prstGeom prst="rect">
            <a:avLst/>
          </a:prstGeom>
          <a:noFill/>
          <a:ln w="0">
            <a:noFill/>
          </a:ln>
        </p:spPr>
        <p:txBody>
          <a:bodyPr lIns="91440" rIns="91440" tIns="45720" bIns="45720" anchor="t">
            <a:noAutofit/>
          </a:bodyPr>
          <a:lstStyle>
            <a:lvl1pPr indent="0" defTabSz="914400">
              <a:lnSpc>
                <a:spcPct val="100000"/>
              </a:lnSpc>
              <a:buNone/>
              <a:defRPr b="0" lang="en-US" sz="1100" spc="-1" strike="noStrike">
                <a:solidFill>
                  <a:schemeClr val="dk1">
                    <a:tint val="75000"/>
                    <a:alpha val="60000"/>
                  </a:schemeClr>
                </a:solidFill>
                <a:latin typeface="Century Gothic"/>
              </a:defRPr>
            </a:lvl1pPr>
          </a:lstStyle>
          <a:p>
            <a:pPr indent="0" defTabSz="914400">
              <a:lnSpc>
                <a:spcPct val="100000"/>
              </a:lnSpc>
              <a:buNone/>
            </a:pPr>
            <a:r>
              <a:rPr b="0" lang="en-US" sz="1100" spc="-1" strike="noStrike">
                <a:solidFill>
                  <a:schemeClr val="dk1">
                    <a:tint val="75000"/>
                    <a:alpha val="60000"/>
                  </a:schemeClr>
                </a:solidFill>
                <a:latin typeface="Century Gothic"/>
              </a:rPr>
              <a:t>&lt;date/time&gt;</a:t>
            </a:r>
            <a:endParaRPr b="0" lang="en-US" sz="1100" spc="-1" strike="noStrike">
              <a:solidFill>
                <a:srgbClr val="ffffff"/>
              </a:solidFill>
              <a:latin typeface="Times New Roman"/>
            </a:endParaRPr>
          </a:p>
        </p:txBody>
      </p:sp>
      <p:sp>
        <p:nvSpPr>
          <p:cNvPr id="207" name="PlaceHolder 5"/>
          <p:cNvSpPr>
            <a:spLocks noGrp="1"/>
          </p:cNvSpPr>
          <p:nvPr>
            <p:ph type="ftr" idx="47"/>
          </p:nvPr>
        </p:nvSpPr>
        <p:spPr>
          <a:xfrm rot="5400000">
            <a:off x="8951760" y="3225240"/>
            <a:ext cx="3859560" cy="304560"/>
          </a:xfrm>
          <a:prstGeom prst="rect">
            <a:avLst/>
          </a:prstGeom>
          <a:noFill/>
          <a:ln w="0">
            <a:noFill/>
          </a:ln>
        </p:spPr>
        <p:txBody>
          <a:bodyPr lIns="91440" rIns="91440" tIns="45720" bIns="45720" anchor="b">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208" name="PlaceHolder 6"/>
          <p:cNvSpPr>
            <a:spLocks noGrp="1"/>
          </p:cNvSpPr>
          <p:nvPr>
            <p:ph type="sldNum" idx="48"/>
          </p:nvPr>
        </p:nvSpPr>
        <p:spPr>
          <a:xfrm>
            <a:off x="10352520" y="295560"/>
            <a:ext cx="837720" cy="767160"/>
          </a:xfrm>
          <a:prstGeom prst="rect">
            <a:avLst/>
          </a:prstGeom>
          <a:noFill/>
          <a:ln w="0">
            <a:noFill/>
          </a:ln>
        </p:spPr>
        <p:txBody>
          <a:bodyPr lIns="91440" rIns="91440" tIns="45720" bIns="45720" anchor="b">
            <a:noAutofit/>
          </a:bodyPr>
          <a:lstStyle>
            <a:lvl1pPr indent="0" algn="ctr" defTabSz="914400">
              <a:lnSpc>
                <a:spcPct val="100000"/>
              </a:lnSpc>
              <a:buNone/>
              <a:defRPr b="0" lang="en-US" sz="2800" spc="-1" strike="noStrike">
                <a:solidFill>
                  <a:schemeClr val="dk1">
                    <a:tint val="75000"/>
                  </a:schemeClr>
                </a:solidFill>
                <a:latin typeface="Century Gothic"/>
              </a:defRPr>
            </a:lvl1pPr>
          </a:lstStyle>
          <a:p>
            <a:pPr indent="0" algn="ctr" defTabSz="914400">
              <a:lnSpc>
                <a:spcPct val="100000"/>
              </a:lnSpc>
              <a:buNone/>
            </a:pPr>
            <a:fld id="{016F6CA7-28CC-481E-A8A5-3C067358206A}" type="slidenum">
              <a:rPr b="0" lang="en-US" sz="2800" spc="-1" strike="noStrike">
                <a:solidFill>
                  <a:schemeClr val="dk1">
                    <a:tint val="75000"/>
                  </a:schemeClr>
                </a:solidFill>
                <a:latin typeface="Century Gothic"/>
              </a:rPr>
              <a:t>&lt;number&gt;</a:t>
            </a:fld>
            <a:endParaRPr b="0" lang="en-US" sz="2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7"/>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209" name="Picture 7" descr=""/>
          <p:cNvPicPr/>
          <p:nvPr/>
        </p:nvPicPr>
        <p:blipFill>
          <a:blip r:embed="rId3"/>
          <a:srcRect l="3610" t="0" r="0" b="0"/>
          <a:stretch/>
        </p:blipFill>
        <p:spPr>
          <a:xfrm>
            <a:off x="0" y="2669760"/>
            <a:ext cx="4036680" cy="4187880"/>
          </a:xfrm>
          <a:prstGeom prst="rect">
            <a:avLst/>
          </a:prstGeom>
          <a:ln w="0">
            <a:noFill/>
          </a:ln>
        </p:spPr>
      </p:pic>
      <p:pic>
        <p:nvPicPr>
          <p:cNvPr id="210" name="Picture 6" descr=""/>
          <p:cNvPicPr/>
          <p:nvPr/>
        </p:nvPicPr>
        <p:blipFill>
          <a:blip r:embed="rId4"/>
          <a:srcRect l="35647" t="0" r="0" b="0"/>
          <a:stretch/>
        </p:blipFill>
        <p:spPr>
          <a:xfrm>
            <a:off x="0" y="2892240"/>
            <a:ext cx="1522080" cy="2365200"/>
          </a:xfrm>
          <a:prstGeom prst="rect">
            <a:avLst/>
          </a:prstGeom>
          <a:ln w="0">
            <a:noFill/>
          </a:ln>
        </p:spPr>
      </p:pic>
      <p:sp>
        <p:nvSpPr>
          <p:cNvPr id="211"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pic>
        <p:nvPicPr>
          <p:cNvPr id="212" name="Picture 8" descr=""/>
          <p:cNvPicPr/>
          <p:nvPr/>
        </p:nvPicPr>
        <p:blipFill>
          <a:blip r:embed="rId5"/>
          <a:srcRect l="0" t="28812" r="0" b="0"/>
          <a:stretch/>
        </p:blipFill>
        <p:spPr>
          <a:xfrm>
            <a:off x="7999560" y="0"/>
            <a:ext cx="1603080" cy="1141200"/>
          </a:xfrm>
          <a:prstGeom prst="rect">
            <a:avLst/>
          </a:prstGeom>
          <a:ln w="0">
            <a:noFill/>
          </a:ln>
        </p:spPr>
      </p:pic>
      <p:pic>
        <p:nvPicPr>
          <p:cNvPr id="213" name="Picture 9" descr=""/>
          <p:cNvPicPr/>
          <p:nvPr/>
        </p:nvPicPr>
        <p:blipFill>
          <a:blip r:embed="rId6"/>
          <a:srcRect l="0" t="0" r="0" b="23333"/>
          <a:stretch/>
        </p:blipFill>
        <p:spPr>
          <a:xfrm>
            <a:off x="8605800" y="6095880"/>
            <a:ext cx="993240" cy="761760"/>
          </a:xfrm>
          <a:prstGeom prst="rect">
            <a:avLst/>
          </a:prstGeom>
          <a:ln w="0">
            <a:noFill/>
          </a:ln>
        </p:spPr>
      </p:pic>
      <p:sp>
        <p:nvSpPr>
          <p:cNvPr id="214" name="Rectangle 13"/>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15" name="PlaceHolder 1"/>
          <p:cNvSpPr>
            <a:spLocks noGrp="1"/>
          </p:cNvSpPr>
          <p:nvPr>
            <p:ph type="title"/>
          </p:nvPr>
        </p:nvSpPr>
        <p:spPr>
          <a:xfrm>
            <a:off x="1153800" y="1854360"/>
            <a:ext cx="5092560" cy="1574280"/>
          </a:xfrm>
          <a:prstGeom prst="rect">
            <a:avLst/>
          </a:prstGeom>
          <a:noFill/>
          <a:ln w="0">
            <a:noFill/>
          </a:ln>
        </p:spPr>
        <p:txBody>
          <a:bodyPr lIns="91440" rIns="91440" tIns="45720" bIns="45720" anchor="b">
            <a:normAutofit/>
          </a:bodyPr>
          <a:p>
            <a:pPr indent="0" defTabSz="457200">
              <a:lnSpc>
                <a:spcPct val="100000"/>
              </a:lnSpc>
              <a:buNone/>
            </a:pPr>
            <a:r>
              <a:rPr b="0" lang="en-US" sz="3600" spc="-1" strike="noStrike">
                <a:solidFill>
                  <a:schemeClr val="dk2"/>
                </a:solidFill>
                <a:latin typeface="Century Gothic"/>
              </a:rPr>
              <a:t>Click to edit Master title style</a:t>
            </a:r>
            <a:endParaRPr b="0" lang="en-US" sz="3600" spc="-1" strike="noStrike">
              <a:solidFill>
                <a:schemeClr val="dk1"/>
              </a:solidFill>
              <a:latin typeface="Century Gothic"/>
            </a:endParaRPr>
          </a:p>
        </p:txBody>
      </p:sp>
      <p:sp>
        <p:nvSpPr>
          <p:cNvPr id="216" name="PlaceHolder 2"/>
          <p:cNvSpPr>
            <a:spLocks noGrp="1"/>
          </p:cNvSpPr>
          <p:nvPr>
            <p:ph type="body"/>
          </p:nvPr>
        </p:nvSpPr>
        <p:spPr>
          <a:xfrm>
            <a:off x="6949440" y="1143000"/>
            <a:ext cx="3200040" cy="4571640"/>
          </a:xfrm>
          <a:prstGeom prst="rect">
            <a:avLst/>
          </a:prstGeom>
          <a:noFill/>
          <a:ln w="0">
            <a:noFill/>
          </a:ln>
          <a:effectLst>
            <a:outerShdw dist="50760" dir="5400000" blurRad="50760" rotWithShape="0">
              <a:srgbClr val="000000">
                <a:alpha val="43000"/>
              </a:srgbClr>
            </a:outerShdw>
          </a:effectLst>
        </p:spPr>
        <p:txBody>
          <a:bodyPr lIns="90000" rIns="90000" tIns="45000" bIns="45000" anchor="t">
            <a:normAutofit fontScale="55668" lnSpcReduction="10000"/>
          </a:bodyPr>
          <a:p>
            <a:pPr marL="432000" indent="-324000">
              <a:spcBef>
                <a:spcPts val="1417"/>
              </a:spcBef>
              <a:buClr>
                <a:srgbClr val="ffffff"/>
              </a:buClr>
              <a:buSzPct val="45000"/>
              <a:buFont typeface="Wingdings" charset="2"/>
              <a:buChar char=""/>
            </a:pPr>
            <a:r>
              <a:rPr b="0" lang="en-US" sz="1600" spc="-1" strike="noStrike">
                <a:solidFill>
                  <a:schemeClr val="dk1"/>
                </a:solidFill>
                <a:latin typeface="Century Gothic"/>
              </a:rPr>
              <a:t>Click to edit the outline text format</a:t>
            </a:r>
            <a:endParaRPr b="0" lang="en-US" sz="1600" spc="-1" strike="noStrike">
              <a:solidFill>
                <a:schemeClr val="dk1"/>
              </a:solidFill>
              <a:latin typeface="Century Gothic"/>
            </a:endParaRPr>
          </a:p>
          <a:p>
            <a:pPr lvl="1" marL="864000" indent="-324000">
              <a:spcBef>
                <a:spcPts val="1134"/>
              </a:spcBef>
              <a:buClr>
                <a:srgbClr val="ffffff"/>
              </a:buClr>
              <a:buSzPct val="75000"/>
              <a:buFont typeface="Symbol" charset="2"/>
              <a:buChar char=""/>
            </a:pPr>
            <a:r>
              <a:rPr b="0" lang="en-US" sz="1600" spc="-1" strike="noStrike">
                <a:solidFill>
                  <a:schemeClr val="dk1"/>
                </a:solidFill>
                <a:latin typeface="Century Gothic"/>
              </a:rPr>
              <a:t>Second Outline Level</a:t>
            </a:r>
            <a:endParaRPr b="0" lang="en-US" sz="1600" spc="-1" strike="noStrike">
              <a:solidFill>
                <a:schemeClr val="dk1"/>
              </a:solidFill>
              <a:latin typeface="Century Gothic"/>
            </a:endParaRPr>
          </a:p>
          <a:p>
            <a:pPr lvl="2" marL="1296000" indent="-288000">
              <a:spcBef>
                <a:spcPts val="850"/>
              </a:spcBef>
              <a:buClr>
                <a:srgbClr val="ffffff"/>
              </a:buClr>
              <a:buSzPct val="45000"/>
              <a:buFont typeface="Wingdings" charset="2"/>
              <a:buChar char=""/>
            </a:pPr>
            <a:r>
              <a:rPr b="0" lang="en-US" sz="1600" spc="-1" strike="noStrike">
                <a:solidFill>
                  <a:schemeClr val="dk1"/>
                </a:solidFill>
                <a:latin typeface="Century Gothic"/>
              </a:rPr>
              <a:t>Third Outline Level</a:t>
            </a:r>
            <a:endParaRPr b="0" lang="en-US" sz="1600" spc="-1" strike="noStrike">
              <a:solidFill>
                <a:schemeClr val="dk1"/>
              </a:solidFill>
              <a:latin typeface="Century Gothic"/>
            </a:endParaRPr>
          </a:p>
          <a:p>
            <a:pPr lvl="3" marL="1728000" indent="-216000">
              <a:spcBef>
                <a:spcPts val="567"/>
              </a:spcBef>
              <a:buClr>
                <a:srgbClr val="ffffff"/>
              </a:buClr>
              <a:buSzPct val="75000"/>
              <a:buFont typeface="Symbol" charset="2"/>
              <a:buChar char=""/>
            </a:pPr>
            <a:r>
              <a:rPr b="0" lang="en-US" sz="1600" spc="-1" strike="noStrike">
                <a:solidFill>
                  <a:schemeClr val="dk1"/>
                </a:solidFill>
                <a:latin typeface="Century Gothic"/>
              </a:rPr>
              <a:t>Fourth Outline Level</a:t>
            </a:r>
            <a:endParaRPr b="0" lang="en-US" sz="1600" spc="-1" strike="noStrike">
              <a:solidFill>
                <a:schemeClr val="dk1"/>
              </a:solidFill>
              <a:latin typeface="Century Gothic"/>
            </a:endParaRPr>
          </a:p>
          <a:p>
            <a:pPr lvl="4" marL="2160000" indent="-216000">
              <a:spcBef>
                <a:spcPts val="283"/>
              </a:spcBef>
              <a:buClr>
                <a:srgbClr val="ffffff"/>
              </a:buClr>
              <a:buSzPct val="45000"/>
              <a:buFont typeface="Wingdings" charset="2"/>
              <a:buChar char=""/>
            </a:pPr>
            <a:r>
              <a:rPr b="0" lang="en-US" sz="1600" spc="-1" strike="noStrike">
                <a:solidFill>
                  <a:schemeClr val="dk1"/>
                </a:solidFill>
                <a:latin typeface="Century Gothic"/>
              </a:rPr>
              <a:t>Fifth Outline Level</a:t>
            </a:r>
            <a:endParaRPr b="0" lang="en-US" sz="1600" spc="-1" strike="noStrike">
              <a:solidFill>
                <a:schemeClr val="dk1"/>
              </a:solidFill>
              <a:latin typeface="Century Gothic"/>
            </a:endParaRPr>
          </a:p>
          <a:p>
            <a:pPr lvl="5" marL="2592000" indent="-216000">
              <a:spcBef>
                <a:spcPts val="283"/>
              </a:spcBef>
              <a:buClr>
                <a:srgbClr val="ffffff"/>
              </a:buClr>
              <a:buSzPct val="45000"/>
              <a:buFont typeface="Wingdings" charset="2"/>
              <a:buChar char=""/>
            </a:pPr>
            <a:r>
              <a:rPr b="0" lang="en-US" sz="1600" spc="-1" strike="noStrike">
                <a:solidFill>
                  <a:schemeClr val="dk1"/>
                </a:solidFill>
                <a:latin typeface="Century Gothic"/>
              </a:rPr>
              <a:t>Sixth Outline Level</a:t>
            </a:r>
            <a:endParaRPr b="0" lang="en-US" sz="1600" spc="-1" strike="noStrike">
              <a:solidFill>
                <a:schemeClr val="dk1"/>
              </a:solidFill>
              <a:latin typeface="Century Gothic"/>
            </a:endParaRPr>
          </a:p>
          <a:p>
            <a:pPr lvl="6" marL="3024000" indent="-216000">
              <a:spcBef>
                <a:spcPts val="283"/>
              </a:spcBef>
              <a:buClr>
                <a:srgbClr val="ffffff"/>
              </a:buClr>
              <a:buSzPct val="45000"/>
              <a:buFont typeface="Wingdings" charset="2"/>
              <a:buChar char=""/>
            </a:pPr>
            <a:r>
              <a:rPr b="0" lang="en-US" sz="1600" spc="-1" strike="noStrike">
                <a:solidFill>
                  <a:schemeClr val="dk1"/>
                </a:solidFill>
                <a:latin typeface="Century Gothic"/>
              </a:rPr>
              <a:t>Seventh Outline Level</a:t>
            </a:r>
            <a:endParaRPr b="0" lang="en-US" sz="1600" spc="-1" strike="noStrike">
              <a:solidFill>
                <a:schemeClr val="dk1"/>
              </a:solidFill>
              <a:latin typeface="Century Gothic"/>
            </a:endParaRPr>
          </a:p>
        </p:txBody>
      </p:sp>
      <p:sp>
        <p:nvSpPr>
          <p:cNvPr id="217" name="PlaceHolder 3"/>
          <p:cNvSpPr>
            <a:spLocks noGrp="1"/>
          </p:cNvSpPr>
          <p:nvPr>
            <p:ph type="body"/>
          </p:nvPr>
        </p:nvSpPr>
        <p:spPr>
          <a:xfrm>
            <a:off x="1154880" y="3657600"/>
            <a:ext cx="5084640" cy="137124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US" sz="1400" spc="-1" strike="noStrike">
                <a:solidFill>
                  <a:schemeClr val="dk1"/>
                </a:solidFill>
                <a:latin typeface="Century Gothic"/>
              </a:rPr>
              <a:t>Click to edit Master text styles</a:t>
            </a:r>
            <a:endParaRPr b="0" lang="en-US" sz="1400" spc="-1" strike="noStrike">
              <a:solidFill>
                <a:schemeClr val="dk1"/>
              </a:solidFill>
              <a:latin typeface="Century Gothic"/>
            </a:endParaRPr>
          </a:p>
        </p:txBody>
      </p:sp>
      <p:sp>
        <p:nvSpPr>
          <p:cNvPr id="218" name="PlaceHolder 4"/>
          <p:cNvSpPr>
            <a:spLocks noGrp="1"/>
          </p:cNvSpPr>
          <p:nvPr>
            <p:ph type="dt" idx="49"/>
          </p:nvPr>
        </p:nvSpPr>
        <p:spPr>
          <a:xfrm rot="5400000">
            <a:off x="10155600" y="1790640"/>
            <a:ext cx="990360" cy="304560"/>
          </a:xfrm>
          <a:prstGeom prst="rect">
            <a:avLst/>
          </a:prstGeom>
          <a:noFill/>
          <a:ln w="0">
            <a:noFill/>
          </a:ln>
        </p:spPr>
        <p:txBody>
          <a:bodyPr lIns="91440" rIns="91440" tIns="45720" bIns="45720" anchor="t">
            <a:noAutofit/>
          </a:bodyPr>
          <a:lstStyle>
            <a:lvl1pPr indent="0" defTabSz="914400">
              <a:lnSpc>
                <a:spcPct val="100000"/>
              </a:lnSpc>
              <a:buNone/>
              <a:defRPr b="0" lang="en-US" sz="1100" spc="-1" strike="noStrike">
                <a:solidFill>
                  <a:schemeClr val="dk1">
                    <a:tint val="75000"/>
                    <a:alpha val="60000"/>
                  </a:schemeClr>
                </a:solidFill>
                <a:latin typeface="Century Gothic"/>
              </a:defRPr>
            </a:lvl1pPr>
          </a:lstStyle>
          <a:p>
            <a:pPr indent="0" defTabSz="914400">
              <a:lnSpc>
                <a:spcPct val="100000"/>
              </a:lnSpc>
              <a:buNone/>
            </a:pPr>
            <a:r>
              <a:rPr b="0" lang="en-US" sz="1100" spc="-1" strike="noStrike">
                <a:solidFill>
                  <a:schemeClr val="dk1">
                    <a:tint val="75000"/>
                    <a:alpha val="60000"/>
                  </a:schemeClr>
                </a:solidFill>
                <a:latin typeface="Century Gothic"/>
              </a:rPr>
              <a:t>&lt;date/time&gt;</a:t>
            </a:r>
            <a:endParaRPr b="0" lang="en-US" sz="1100" spc="-1" strike="noStrike">
              <a:solidFill>
                <a:srgbClr val="ffffff"/>
              </a:solidFill>
              <a:latin typeface="Times New Roman"/>
            </a:endParaRPr>
          </a:p>
        </p:txBody>
      </p:sp>
      <p:sp>
        <p:nvSpPr>
          <p:cNvPr id="219" name="PlaceHolder 5"/>
          <p:cNvSpPr>
            <a:spLocks noGrp="1"/>
          </p:cNvSpPr>
          <p:nvPr>
            <p:ph type="ftr" idx="50"/>
          </p:nvPr>
        </p:nvSpPr>
        <p:spPr>
          <a:xfrm rot="5400000">
            <a:off x="8951760" y="3225240"/>
            <a:ext cx="3859560" cy="304560"/>
          </a:xfrm>
          <a:prstGeom prst="rect">
            <a:avLst/>
          </a:prstGeom>
          <a:noFill/>
          <a:ln w="0">
            <a:noFill/>
          </a:ln>
        </p:spPr>
        <p:txBody>
          <a:bodyPr lIns="91440" rIns="91440" tIns="45720" bIns="45720" anchor="b">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220" name="PlaceHolder 6"/>
          <p:cNvSpPr>
            <a:spLocks noGrp="1"/>
          </p:cNvSpPr>
          <p:nvPr>
            <p:ph type="sldNum" idx="51"/>
          </p:nvPr>
        </p:nvSpPr>
        <p:spPr>
          <a:xfrm>
            <a:off x="10352520" y="295560"/>
            <a:ext cx="837720" cy="767160"/>
          </a:xfrm>
          <a:prstGeom prst="rect">
            <a:avLst/>
          </a:prstGeom>
          <a:noFill/>
          <a:ln w="0">
            <a:noFill/>
          </a:ln>
        </p:spPr>
        <p:txBody>
          <a:bodyPr lIns="91440" rIns="91440" tIns="45720" bIns="45720" anchor="b">
            <a:noAutofit/>
          </a:bodyPr>
          <a:lstStyle>
            <a:lvl1pPr indent="0" algn="ctr" defTabSz="914400">
              <a:lnSpc>
                <a:spcPct val="100000"/>
              </a:lnSpc>
              <a:buNone/>
              <a:defRPr b="0" lang="en-US" sz="2800" spc="-1" strike="noStrike">
                <a:solidFill>
                  <a:schemeClr val="dk1">
                    <a:tint val="75000"/>
                  </a:schemeClr>
                </a:solidFill>
                <a:latin typeface="Century Gothic"/>
              </a:defRPr>
            </a:lvl1pPr>
          </a:lstStyle>
          <a:p>
            <a:pPr indent="0" algn="ctr" defTabSz="914400">
              <a:lnSpc>
                <a:spcPct val="100000"/>
              </a:lnSpc>
              <a:buNone/>
            </a:pPr>
            <a:fld id="{7FBC26DF-CB5A-4686-97C8-B1530FCF6106}" type="slidenum">
              <a:rPr b="0" lang="en-US" sz="2800" spc="-1" strike="noStrike">
                <a:solidFill>
                  <a:schemeClr val="dk1">
                    <a:tint val="75000"/>
                  </a:schemeClr>
                </a:solidFill>
                <a:latin typeface="Century Gothic"/>
              </a:rPr>
              <a:t>&lt;number&gt;</a:t>
            </a:fld>
            <a:endParaRPr b="0" lang="en-US" sz="2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3" name="Picture 7" descr=""/>
          <p:cNvPicPr/>
          <p:nvPr/>
        </p:nvPicPr>
        <p:blipFill>
          <a:blip r:embed="rId3"/>
          <a:srcRect l="3610" t="0" r="0" b="0"/>
          <a:stretch/>
        </p:blipFill>
        <p:spPr>
          <a:xfrm>
            <a:off x="0" y="2669760"/>
            <a:ext cx="4036680" cy="4187880"/>
          </a:xfrm>
          <a:prstGeom prst="rect">
            <a:avLst/>
          </a:prstGeom>
          <a:ln w="0">
            <a:noFill/>
          </a:ln>
        </p:spPr>
      </p:pic>
      <p:pic>
        <p:nvPicPr>
          <p:cNvPr id="14" name="Picture 6" descr=""/>
          <p:cNvPicPr/>
          <p:nvPr/>
        </p:nvPicPr>
        <p:blipFill>
          <a:blip r:embed="rId4"/>
          <a:srcRect l="35647" t="0" r="0" b="0"/>
          <a:stretch/>
        </p:blipFill>
        <p:spPr>
          <a:xfrm>
            <a:off x="0" y="2892240"/>
            <a:ext cx="1522080" cy="2365200"/>
          </a:xfrm>
          <a:prstGeom prst="rect">
            <a:avLst/>
          </a:prstGeom>
          <a:ln w="0">
            <a:noFill/>
          </a:ln>
        </p:spPr>
      </p:pic>
      <p:sp>
        <p:nvSpPr>
          <p:cNvPr id="15"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pic>
        <p:nvPicPr>
          <p:cNvPr id="16" name="Picture 8" descr=""/>
          <p:cNvPicPr/>
          <p:nvPr/>
        </p:nvPicPr>
        <p:blipFill>
          <a:blip r:embed="rId5"/>
          <a:srcRect l="0" t="28812" r="0" b="0"/>
          <a:stretch/>
        </p:blipFill>
        <p:spPr>
          <a:xfrm>
            <a:off x="7999560" y="0"/>
            <a:ext cx="1603080" cy="1141200"/>
          </a:xfrm>
          <a:prstGeom prst="rect">
            <a:avLst/>
          </a:prstGeom>
          <a:ln w="0">
            <a:noFill/>
          </a:ln>
        </p:spPr>
      </p:pic>
      <p:pic>
        <p:nvPicPr>
          <p:cNvPr id="17" name="Picture 9" descr=""/>
          <p:cNvPicPr/>
          <p:nvPr/>
        </p:nvPicPr>
        <p:blipFill>
          <a:blip r:embed="rId6"/>
          <a:srcRect l="0" t="0" r="0" b="23333"/>
          <a:stretch/>
        </p:blipFill>
        <p:spPr>
          <a:xfrm>
            <a:off x="8605800" y="6095880"/>
            <a:ext cx="993240" cy="761760"/>
          </a:xfrm>
          <a:prstGeom prst="rect">
            <a:avLst/>
          </a:prstGeom>
          <a:ln w="0">
            <a:noFill/>
          </a:ln>
        </p:spPr>
      </p:pic>
      <p:sp>
        <p:nvSpPr>
          <p:cNvPr id="18" name="Rectangle 13"/>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9" name="PlaceHolder 1"/>
          <p:cNvSpPr>
            <a:spLocks noGrp="1"/>
          </p:cNvSpPr>
          <p:nvPr>
            <p:ph type="title"/>
          </p:nvPr>
        </p:nvSpPr>
        <p:spPr>
          <a:xfrm>
            <a:off x="1154880" y="4800600"/>
            <a:ext cx="8825400" cy="566280"/>
          </a:xfrm>
          <a:prstGeom prst="rect">
            <a:avLst/>
          </a:prstGeom>
          <a:noFill/>
          <a:ln w="0">
            <a:noFill/>
          </a:ln>
        </p:spPr>
        <p:txBody>
          <a:bodyPr lIns="91440" rIns="91440" tIns="45720" bIns="45720" anchor="b">
            <a:normAutofit/>
          </a:bodyPr>
          <a:p>
            <a:pPr indent="0" defTabSz="457200">
              <a:lnSpc>
                <a:spcPct val="100000"/>
              </a:lnSpc>
              <a:buNone/>
            </a:pPr>
            <a:r>
              <a:rPr b="0" lang="en-US" sz="2400" spc="-1" strike="noStrike">
                <a:solidFill>
                  <a:schemeClr val="dk2"/>
                </a:solidFill>
                <a:latin typeface="Century Gothic"/>
              </a:rPr>
              <a:t>Click to edit Master title style</a:t>
            </a:r>
            <a:endParaRPr b="0" lang="en-US" sz="2400" spc="-1" strike="noStrike">
              <a:solidFill>
                <a:schemeClr val="dk1"/>
              </a:solidFill>
              <a:latin typeface="Century Gothic"/>
            </a:endParaRPr>
          </a:p>
        </p:txBody>
      </p:sp>
      <p:sp>
        <p:nvSpPr>
          <p:cNvPr id="20" name="PlaceHolder 2"/>
          <p:cNvSpPr>
            <a:spLocks noGrp="1"/>
          </p:cNvSpPr>
          <p:nvPr>
            <p:ph type="body"/>
          </p:nvPr>
        </p:nvSpPr>
        <p:spPr>
          <a:xfrm>
            <a:off x="1154880" y="685800"/>
            <a:ext cx="8825400" cy="3640320"/>
          </a:xfrm>
          <a:prstGeom prst="rect">
            <a:avLst/>
          </a:prstGeom>
          <a:noFill/>
          <a:ln w="0">
            <a:noFill/>
          </a:ln>
          <a:effectLst>
            <a:outerShdw dist="50760" dir="5400000" blurRad="50760" rotWithShape="0">
              <a:srgbClr val="000000">
                <a:alpha val="43000"/>
              </a:srgbClr>
            </a:outerShdw>
          </a:effectLst>
        </p:spPr>
        <p:txBody>
          <a:bodyPr lIns="90000" rIns="90000" tIns="45000" bIns="45000" anchor="t">
            <a:normAutofit/>
          </a:bodyPr>
          <a:p>
            <a:pPr marL="432000" indent="-324000">
              <a:spcBef>
                <a:spcPts val="1417"/>
              </a:spcBef>
              <a:buClr>
                <a:srgbClr val="ffffff"/>
              </a:buClr>
              <a:buSzPct val="45000"/>
              <a:buFont typeface="Wingdings" charset="2"/>
              <a:buChar char=""/>
            </a:pPr>
            <a:r>
              <a:rPr b="0" lang="en-US" sz="1600" spc="-1" strike="noStrike">
                <a:solidFill>
                  <a:schemeClr val="dk1"/>
                </a:solidFill>
                <a:latin typeface="Century Gothic"/>
              </a:rPr>
              <a:t>Click to edit the outline text format</a:t>
            </a:r>
            <a:endParaRPr b="0" lang="en-US" sz="1600" spc="-1" strike="noStrike">
              <a:solidFill>
                <a:schemeClr val="dk1"/>
              </a:solidFill>
              <a:latin typeface="Century Gothic"/>
            </a:endParaRPr>
          </a:p>
          <a:p>
            <a:pPr lvl="1" marL="864000" indent="-324000">
              <a:spcBef>
                <a:spcPts val="1134"/>
              </a:spcBef>
              <a:buClr>
                <a:srgbClr val="ffffff"/>
              </a:buClr>
              <a:buSzPct val="75000"/>
              <a:buFont typeface="Symbol" charset="2"/>
              <a:buChar char=""/>
            </a:pPr>
            <a:r>
              <a:rPr b="0" lang="en-US" sz="1600" spc="-1" strike="noStrike">
                <a:solidFill>
                  <a:schemeClr val="dk1"/>
                </a:solidFill>
                <a:latin typeface="Century Gothic"/>
              </a:rPr>
              <a:t>Second Outline Level</a:t>
            </a:r>
            <a:endParaRPr b="0" lang="en-US" sz="1600" spc="-1" strike="noStrike">
              <a:solidFill>
                <a:schemeClr val="dk1"/>
              </a:solidFill>
              <a:latin typeface="Century Gothic"/>
            </a:endParaRPr>
          </a:p>
          <a:p>
            <a:pPr lvl="2" marL="1296000" indent="-288000">
              <a:spcBef>
                <a:spcPts val="850"/>
              </a:spcBef>
              <a:buClr>
                <a:srgbClr val="ffffff"/>
              </a:buClr>
              <a:buSzPct val="45000"/>
              <a:buFont typeface="Wingdings" charset="2"/>
              <a:buChar char=""/>
            </a:pPr>
            <a:r>
              <a:rPr b="0" lang="en-US" sz="1600" spc="-1" strike="noStrike">
                <a:solidFill>
                  <a:schemeClr val="dk1"/>
                </a:solidFill>
                <a:latin typeface="Century Gothic"/>
              </a:rPr>
              <a:t>Third Outline Level</a:t>
            </a:r>
            <a:endParaRPr b="0" lang="en-US" sz="1600" spc="-1" strike="noStrike">
              <a:solidFill>
                <a:schemeClr val="dk1"/>
              </a:solidFill>
              <a:latin typeface="Century Gothic"/>
            </a:endParaRPr>
          </a:p>
          <a:p>
            <a:pPr lvl="3" marL="1728000" indent="-216000">
              <a:spcBef>
                <a:spcPts val="567"/>
              </a:spcBef>
              <a:buClr>
                <a:srgbClr val="ffffff"/>
              </a:buClr>
              <a:buSzPct val="75000"/>
              <a:buFont typeface="Symbol" charset="2"/>
              <a:buChar char=""/>
            </a:pPr>
            <a:r>
              <a:rPr b="0" lang="en-US" sz="1600" spc="-1" strike="noStrike">
                <a:solidFill>
                  <a:schemeClr val="dk1"/>
                </a:solidFill>
                <a:latin typeface="Century Gothic"/>
              </a:rPr>
              <a:t>Fourth Outline Level</a:t>
            </a:r>
            <a:endParaRPr b="0" lang="en-US" sz="1600" spc="-1" strike="noStrike">
              <a:solidFill>
                <a:schemeClr val="dk1"/>
              </a:solidFill>
              <a:latin typeface="Century Gothic"/>
            </a:endParaRPr>
          </a:p>
          <a:p>
            <a:pPr lvl="4" marL="2160000" indent="-216000">
              <a:spcBef>
                <a:spcPts val="283"/>
              </a:spcBef>
              <a:buClr>
                <a:srgbClr val="ffffff"/>
              </a:buClr>
              <a:buSzPct val="45000"/>
              <a:buFont typeface="Wingdings" charset="2"/>
              <a:buChar char=""/>
            </a:pPr>
            <a:r>
              <a:rPr b="0" lang="en-US" sz="1600" spc="-1" strike="noStrike">
                <a:solidFill>
                  <a:schemeClr val="dk1"/>
                </a:solidFill>
                <a:latin typeface="Century Gothic"/>
              </a:rPr>
              <a:t>Fifth Outline Level</a:t>
            </a:r>
            <a:endParaRPr b="0" lang="en-US" sz="1600" spc="-1" strike="noStrike">
              <a:solidFill>
                <a:schemeClr val="dk1"/>
              </a:solidFill>
              <a:latin typeface="Century Gothic"/>
            </a:endParaRPr>
          </a:p>
          <a:p>
            <a:pPr lvl="5" marL="2592000" indent="-216000">
              <a:spcBef>
                <a:spcPts val="283"/>
              </a:spcBef>
              <a:buClr>
                <a:srgbClr val="ffffff"/>
              </a:buClr>
              <a:buSzPct val="45000"/>
              <a:buFont typeface="Wingdings" charset="2"/>
              <a:buChar char=""/>
            </a:pPr>
            <a:r>
              <a:rPr b="0" lang="en-US" sz="1600" spc="-1" strike="noStrike">
                <a:solidFill>
                  <a:schemeClr val="dk1"/>
                </a:solidFill>
                <a:latin typeface="Century Gothic"/>
              </a:rPr>
              <a:t>Sixth Outline Level</a:t>
            </a:r>
            <a:endParaRPr b="0" lang="en-US" sz="1600" spc="-1" strike="noStrike">
              <a:solidFill>
                <a:schemeClr val="dk1"/>
              </a:solidFill>
              <a:latin typeface="Century Gothic"/>
            </a:endParaRPr>
          </a:p>
          <a:p>
            <a:pPr lvl="6" marL="3024000" indent="-216000">
              <a:spcBef>
                <a:spcPts val="283"/>
              </a:spcBef>
              <a:buClr>
                <a:srgbClr val="ffffff"/>
              </a:buClr>
              <a:buSzPct val="45000"/>
              <a:buFont typeface="Wingdings" charset="2"/>
              <a:buChar char=""/>
            </a:pPr>
            <a:r>
              <a:rPr b="0" lang="en-US" sz="1600" spc="-1" strike="noStrike">
                <a:solidFill>
                  <a:schemeClr val="dk1"/>
                </a:solidFill>
                <a:latin typeface="Century Gothic"/>
              </a:rPr>
              <a:t>Seventh Outline Level</a:t>
            </a:r>
            <a:endParaRPr b="0" lang="en-US" sz="1600" spc="-1" strike="noStrike">
              <a:solidFill>
                <a:schemeClr val="dk1"/>
              </a:solidFill>
              <a:latin typeface="Century Gothic"/>
            </a:endParaRPr>
          </a:p>
        </p:txBody>
      </p:sp>
      <p:sp>
        <p:nvSpPr>
          <p:cNvPr id="21" name="PlaceHolder 3"/>
          <p:cNvSpPr>
            <a:spLocks noGrp="1"/>
          </p:cNvSpPr>
          <p:nvPr>
            <p:ph type="body"/>
          </p:nvPr>
        </p:nvSpPr>
        <p:spPr>
          <a:xfrm>
            <a:off x="1154880" y="5367240"/>
            <a:ext cx="8825400" cy="49320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US" sz="1200" spc="-1" strike="noStrike">
                <a:solidFill>
                  <a:schemeClr val="dk1"/>
                </a:solidFill>
                <a:latin typeface="Century Gothic"/>
              </a:rPr>
              <a:t>Click to edit Master text styles</a:t>
            </a:r>
            <a:endParaRPr b="0" lang="en-US" sz="1200" spc="-1" strike="noStrike">
              <a:solidFill>
                <a:schemeClr val="dk1"/>
              </a:solidFill>
              <a:latin typeface="Century Gothic"/>
            </a:endParaRPr>
          </a:p>
        </p:txBody>
      </p:sp>
      <p:sp>
        <p:nvSpPr>
          <p:cNvPr id="22" name="PlaceHolder 4"/>
          <p:cNvSpPr>
            <a:spLocks noGrp="1"/>
          </p:cNvSpPr>
          <p:nvPr>
            <p:ph type="dt" idx="4"/>
          </p:nvPr>
        </p:nvSpPr>
        <p:spPr>
          <a:xfrm rot="5400000">
            <a:off x="10155600" y="1790640"/>
            <a:ext cx="990360" cy="304560"/>
          </a:xfrm>
          <a:prstGeom prst="rect">
            <a:avLst/>
          </a:prstGeom>
          <a:noFill/>
          <a:ln w="0">
            <a:noFill/>
          </a:ln>
        </p:spPr>
        <p:txBody>
          <a:bodyPr lIns="91440" rIns="91440" tIns="45720" bIns="45720" anchor="t">
            <a:noAutofit/>
          </a:bodyPr>
          <a:lstStyle>
            <a:lvl1pPr indent="0" defTabSz="914400">
              <a:lnSpc>
                <a:spcPct val="100000"/>
              </a:lnSpc>
              <a:buNone/>
              <a:defRPr b="0" lang="en-US" sz="1100" spc="-1" strike="noStrike">
                <a:solidFill>
                  <a:schemeClr val="dk1">
                    <a:tint val="75000"/>
                    <a:alpha val="60000"/>
                  </a:schemeClr>
                </a:solidFill>
                <a:latin typeface="Century Gothic"/>
              </a:defRPr>
            </a:lvl1pPr>
          </a:lstStyle>
          <a:p>
            <a:pPr indent="0" defTabSz="914400">
              <a:lnSpc>
                <a:spcPct val="100000"/>
              </a:lnSpc>
              <a:buNone/>
            </a:pPr>
            <a:r>
              <a:rPr b="0" lang="en-US" sz="1100" spc="-1" strike="noStrike">
                <a:solidFill>
                  <a:schemeClr val="dk1">
                    <a:tint val="75000"/>
                    <a:alpha val="60000"/>
                  </a:schemeClr>
                </a:solidFill>
                <a:latin typeface="Century Gothic"/>
              </a:rPr>
              <a:t>&lt;date/time&gt;</a:t>
            </a:r>
            <a:endParaRPr b="0" lang="en-US" sz="1100" spc="-1" strike="noStrike">
              <a:solidFill>
                <a:srgbClr val="ffffff"/>
              </a:solidFill>
              <a:latin typeface="Times New Roman"/>
            </a:endParaRPr>
          </a:p>
        </p:txBody>
      </p:sp>
      <p:sp>
        <p:nvSpPr>
          <p:cNvPr id="23" name="PlaceHolder 5"/>
          <p:cNvSpPr>
            <a:spLocks noGrp="1"/>
          </p:cNvSpPr>
          <p:nvPr>
            <p:ph type="ftr" idx="5"/>
          </p:nvPr>
        </p:nvSpPr>
        <p:spPr>
          <a:xfrm rot="5400000">
            <a:off x="8951760" y="3225240"/>
            <a:ext cx="3859560" cy="304560"/>
          </a:xfrm>
          <a:prstGeom prst="rect">
            <a:avLst/>
          </a:prstGeom>
          <a:noFill/>
          <a:ln w="0">
            <a:noFill/>
          </a:ln>
        </p:spPr>
        <p:txBody>
          <a:bodyPr lIns="91440" rIns="91440" tIns="45720" bIns="45720" anchor="b">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24" name="PlaceHolder 6"/>
          <p:cNvSpPr>
            <a:spLocks noGrp="1"/>
          </p:cNvSpPr>
          <p:nvPr>
            <p:ph type="sldNum" idx="6"/>
          </p:nvPr>
        </p:nvSpPr>
        <p:spPr>
          <a:xfrm>
            <a:off x="10352520" y="295560"/>
            <a:ext cx="837720" cy="767160"/>
          </a:xfrm>
          <a:prstGeom prst="rect">
            <a:avLst/>
          </a:prstGeom>
          <a:noFill/>
          <a:ln w="0">
            <a:noFill/>
          </a:ln>
        </p:spPr>
        <p:txBody>
          <a:bodyPr lIns="91440" rIns="91440" tIns="45720" bIns="45720" anchor="b">
            <a:noAutofit/>
          </a:bodyPr>
          <a:lstStyle>
            <a:lvl1pPr indent="0" algn="ctr" defTabSz="914400">
              <a:lnSpc>
                <a:spcPct val="100000"/>
              </a:lnSpc>
              <a:buNone/>
              <a:defRPr b="0" lang="en-US" sz="2800" spc="-1" strike="noStrike">
                <a:solidFill>
                  <a:schemeClr val="dk1">
                    <a:tint val="75000"/>
                  </a:schemeClr>
                </a:solidFill>
                <a:latin typeface="Century Gothic"/>
              </a:defRPr>
            </a:lvl1pPr>
          </a:lstStyle>
          <a:p>
            <a:pPr indent="0" algn="ctr" defTabSz="914400">
              <a:lnSpc>
                <a:spcPct val="100000"/>
              </a:lnSpc>
              <a:buNone/>
            </a:pPr>
            <a:fld id="{7F1FD48E-94AD-40EE-86D5-CFB79232B260}" type="slidenum">
              <a:rPr b="0" lang="en-US" sz="2800" spc="-1" strike="noStrike">
                <a:solidFill>
                  <a:schemeClr val="dk1">
                    <a:tint val="75000"/>
                  </a:schemeClr>
                </a:solidFill>
                <a:latin typeface="Century Gothic"/>
              </a:rPr>
              <a:t>&lt;number&gt;</a:t>
            </a:fld>
            <a:endParaRPr b="0" lang="en-US" sz="2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25" name="Picture 7" descr=""/>
          <p:cNvPicPr/>
          <p:nvPr/>
        </p:nvPicPr>
        <p:blipFill>
          <a:blip r:embed="rId3"/>
          <a:srcRect l="3610" t="0" r="0" b="0"/>
          <a:stretch/>
        </p:blipFill>
        <p:spPr>
          <a:xfrm>
            <a:off x="0" y="2669760"/>
            <a:ext cx="4036680" cy="4187880"/>
          </a:xfrm>
          <a:prstGeom prst="rect">
            <a:avLst/>
          </a:prstGeom>
          <a:ln w="0">
            <a:noFill/>
          </a:ln>
        </p:spPr>
      </p:pic>
      <p:pic>
        <p:nvPicPr>
          <p:cNvPr id="26" name="Picture 6" descr=""/>
          <p:cNvPicPr/>
          <p:nvPr/>
        </p:nvPicPr>
        <p:blipFill>
          <a:blip r:embed="rId4"/>
          <a:srcRect l="35647" t="0" r="0" b="0"/>
          <a:stretch/>
        </p:blipFill>
        <p:spPr>
          <a:xfrm>
            <a:off x="0" y="2892240"/>
            <a:ext cx="1522080" cy="2365200"/>
          </a:xfrm>
          <a:prstGeom prst="rect">
            <a:avLst/>
          </a:prstGeom>
          <a:ln w="0">
            <a:noFill/>
          </a:ln>
        </p:spPr>
      </p:pic>
      <p:sp>
        <p:nvSpPr>
          <p:cNvPr id="27"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pic>
        <p:nvPicPr>
          <p:cNvPr id="28" name="Picture 8" descr=""/>
          <p:cNvPicPr/>
          <p:nvPr/>
        </p:nvPicPr>
        <p:blipFill>
          <a:blip r:embed="rId5"/>
          <a:srcRect l="0" t="28812" r="0" b="0"/>
          <a:stretch/>
        </p:blipFill>
        <p:spPr>
          <a:xfrm>
            <a:off x="7999560" y="0"/>
            <a:ext cx="1603080" cy="1141200"/>
          </a:xfrm>
          <a:prstGeom prst="rect">
            <a:avLst/>
          </a:prstGeom>
          <a:ln w="0">
            <a:noFill/>
          </a:ln>
        </p:spPr>
      </p:pic>
      <p:pic>
        <p:nvPicPr>
          <p:cNvPr id="29" name="Picture 9" descr=""/>
          <p:cNvPicPr/>
          <p:nvPr/>
        </p:nvPicPr>
        <p:blipFill>
          <a:blip r:embed="rId6"/>
          <a:srcRect l="0" t="0" r="0" b="23333"/>
          <a:stretch/>
        </p:blipFill>
        <p:spPr>
          <a:xfrm>
            <a:off x="8605800" y="6095880"/>
            <a:ext cx="993240" cy="761760"/>
          </a:xfrm>
          <a:prstGeom prst="rect">
            <a:avLst/>
          </a:prstGeom>
          <a:ln w="0">
            <a:noFill/>
          </a:ln>
        </p:spPr>
      </p:pic>
      <p:sp>
        <p:nvSpPr>
          <p:cNvPr id="30" name="Rectangle 13"/>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31" name="PlaceHolder 1"/>
          <p:cNvSpPr>
            <a:spLocks noGrp="1"/>
          </p:cNvSpPr>
          <p:nvPr>
            <p:ph type="title"/>
          </p:nvPr>
        </p:nvSpPr>
        <p:spPr>
          <a:xfrm>
            <a:off x="1154880" y="1447920"/>
            <a:ext cx="8825400" cy="1980720"/>
          </a:xfrm>
          <a:prstGeom prst="rect">
            <a:avLst/>
          </a:prstGeom>
          <a:noFill/>
          <a:ln w="0">
            <a:noFill/>
          </a:ln>
        </p:spPr>
        <p:txBody>
          <a:bodyPr lIns="91440" rIns="91440" tIns="45720" bIns="45720" anchor="t">
            <a:noAutofit/>
          </a:bodyPr>
          <a:p>
            <a:pPr indent="0" defTabSz="457200">
              <a:lnSpc>
                <a:spcPct val="100000"/>
              </a:lnSpc>
              <a:buNone/>
            </a:pPr>
            <a:r>
              <a:rPr b="0" lang="en-US" sz="4800" spc="-1" strike="noStrike">
                <a:solidFill>
                  <a:schemeClr val="dk2"/>
                </a:solidFill>
                <a:latin typeface="Century Gothic"/>
              </a:rPr>
              <a:t>Click to edit Master title style</a:t>
            </a:r>
            <a:endParaRPr b="0" lang="en-US" sz="4800" spc="-1" strike="noStrike">
              <a:solidFill>
                <a:schemeClr val="dk1"/>
              </a:solidFill>
              <a:latin typeface="Century Gothic"/>
            </a:endParaRPr>
          </a:p>
        </p:txBody>
      </p:sp>
      <p:sp>
        <p:nvSpPr>
          <p:cNvPr id="32" name="PlaceHolder 2"/>
          <p:cNvSpPr>
            <a:spLocks noGrp="1"/>
          </p:cNvSpPr>
          <p:nvPr>
            <p:ph type="body"/>
          </p:nvPr>
        </p:nvSpPr>
        <p:spPr>
          <a:xfrm>
            <a:off x="1154880" y="3657600"/>
            <a:ext cx="8825400" cy="2361960"/>
          </a:xfrm>
          <a:prstGeom prst="rect">
            <a:avLst/>
          </a:prstGeom>
          <a:noFill/>
          <a:ln w="0">
            <a:noFill/>
          </a:ln>
        </p:spPr>
        <p:txBody>
          <a:bodyPr lIns="91440" rIns="91440" tIns="45720" bIns="45720" anchor="ctr">
            <a:normAutofit/>
          </a:bodyPr>
          <a:p>
            <a:pPr indent="0" defTabSz="457200">
              <a:lnSpc>
                <a:spcPct val="100000"/>
              </a:lnSpc>
              <a:spcBef>
                <a:spcPts val="1001"/>
              </a:spcBef>
              <a:buNone/>
              <a:tabLst>
                <a:tab algn="l" pos="0"/>
              </a:tabLst>
            </a:pPr>
            <a:r>
              <a:rPr b="0" lang="en-US" sz="1800" spc="-1" strike="noStrike">
                <a:solidFill>
                  <a:schemeClr val="dk1"/>
                </a:solidFill>
                <a:latin typeface="Century Gothic"/>
              </a:rPr>
              <a:t>Click to edit Master text styles</a:t>
            </a:r>
            <a:endParaRPr b="0" lang="en-US" sz="1800" spc="-1" strike="noStrike">
              <a:solidFill>
                <a:schemeClr val="dk1"/>
              </a:solidFill>
              <a:latin typeface="Century Gothic"/>
            </a:endParaRPr>
          </a:p>
        </p:txBody>
      </p:sp>
      <p:sp>
        <p:nvSpPr>
          <p:cNvPr id="33" name="PlaceHolder 3"/>
          <p:cNvSpPr>
            <a:spLocks noGrp="1"/>
          </p:cNvSpPr>
          <p:nvPr>
            <p:ph type="dt" idx="7"/>
          </p:nvPr>
        </p:nvSpPr>
        <p:spPr>
          <a:xfrm rot="5400000">
            <a:off x="10155600" y="1790640"/>
            <a:ext cx="990360" cy="304560"/>
          </a:xfrm>
          <a:prstGeom prst="rect">
            <a:avLst/>
          </a:prstGeom>
          <a:noFill/>
          <a:ln w="0">
            <a:noFill/>
          </a:ln>
        </p:spPr>
        <p:txBody>
          <a:bodyPr lIns="91440" rIns="91440" tIns="45720" bIns="45720" anchor="t">
            <a:noAutofit/>
          </a:bodyPr>
          <a:lstStyle>
            <a:lvl1pPr indent="0" defTabSz="914400">
              <a:lnSpc>
                <a:spcPct val="100000"/>
              </a:lnSpc>
              <a:buNone/>
              <a:defRPr b="0" lang="en-US" sz="1100" spc="-1" strike="noStrike">
                <a:solidFill>
                  <a:schemeClr val="dk1">
                    <a:tint val="75000"/>
                    <a:alpha val="60000"/>
                  </a:schemeClr>
                </a:solidFill>
                <a:latin typeface="Century Gothic"/>
              </a:defRPr>
            </a:lvl1pPr>
          </a:lstStyle>
          <a:p>
            <a:pPr indent="0" defTabSz="914400">
              <a:lnSpc>
                <a:spcPct val="100000"/>
              </a:lnSpc>
              <a:buNone/>
            </a:pPr>
            <a:r>
              <a:rPr b="0" lang="en-US" sz="1100" spc="-1" strike="noStrike">
                <a:solidFill>
                  <a:schemeClr val="dk1">
                    <a:tint val="75000"/>
                    <a:alpha val="60000"/>
                  </a:schemeClr>
                </a:solidFill>
                <a:latin typeface="Century Gothic"/>
              </a:rPr>
              <a:t>&lt;date/time&gt;</a:t>
            </a:r>
            <a:endParaRPr b="0" lang="en-US" sz="1100" spc="-1" strike="noStrike">
              <a:solidFill>
                <a:srgbClr val="ffffff"/>
              </a:solidFill>
              <a:latin typeface="Times New Roman"/>
            </a:endParaRPr>
          </a:p>
        </p:txBody>
      </p:sp>
      <p:sp>
        <p:nvSpPr>
          <p:cNvPr id="34" name="PlaceHolder 4"/>
          <p:cNvSpPr>
            <a:spLocks noGrp="1"/>
          </p:cNvSpPr>
          <p:nvPr>
            <p:ph type="ftr" idx="8"/>
          </p:nvPr>
        </p:nvSpPr>
        <p:spPr>
          <a:xfrm rot="5400000">
            <a:off x="8951760" y="3225240"/>
            <a:ext cx="3859560" cy="304560"/>
          </a:xfrm>
          <a:prstGeom prst="rect">
            <a:avLst/>
          </a:prstGeom>
          <a:noFill/>
          <a:ln w="0">
            <a:noFill/>
          </a:ln>
        </p:spPr>
        <p:txBody>
          <a:bodyPr lIns="91440" rIns="91440" tIns="45720" bIns="45720" anchor="b">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35" name="PlaceHolder 5"/>
          <p:cNvSpPr>
            <a:spLocks noGrp="1"/>
          </p:cNvSpPr>
          <p:nvPr>
            <p:ph type="sldNum" idx="9"/>
          </p:nvPr>
        </p:nvSpPr>
        <p:spPr>
          <a:xfrm>
            <a:off x="10352520" y="295560"/>
            <a:ext cx="837720" cy="767160"/>
          </a:xfrm>
          <a:prstGeom prst="rect">
            <a:avLst/>
          </a:prstGeom>
          <a:noFill/>
          <a:ln w="0">
            <a:noFill/>
          </a:ln>
        </p:spPr>
        <p:txBody>
          <a:bodyPr lIns="91440" rIns="91440" tIns="45720" bIns="45720" anchor="b">
            <a:noAutofit/>
          </a:bodyPr>
          <a:lstStyle>
            <a:lvl1pPr indent="0" algn="ctr" defTabSz="914400">
              <a:lnSpc>
                <a:spcPct val="100000"/>
              </a:lnSpc>
              <a:buNone/>
              <a:defRPr b="0" lang="en-US" sz="2800" spc="-1" strike="noStrike">
                <a:solidFill>
                  <a:schemeClr val="dk1">
                    <a:tint val="75000"/>
                  </a:schemeClr>
                </a:solidFill>
                <a:latin typeface="Century Gothic"/>
              </a:defRPr>
            </a:lvl1pPr>
          </a:lstStyle>
          <a:p>
            <a:pPr indent="0" algn="ctr" defTabSz="914400">
              <a:lnSpc>
                <a:spcPct val="100000"/>
              </a:lnSpc>
              <a:buNone/>
            </a:pPr>
            <a:fld id="{0158D4A9-4B08-4A30-9582-DA34DC00D897}" type="slidenum">
              <a:rPr b="0" lang="en-US" sz="2800" spc="-1" strike="noStrike">
                <a:solidFill>
                  <a:schemeClr val="dk1">
                    <a:tint val="75000"/>
                  </a:schemeClr>
                </a:solidFill>
                <a:latin typeface="Century Gothic"/>
              </a:rPr>
              <a:t>&lt;number&gt;</a:t>
            </a:fld>
            <a:endParaRPr b="0" lang="en-US" sz="2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36" name="Picture 7" descr=""/>
          <p:cNvPicPr/>
          <p:nvPr/>
        </p:nvPicPr>
        <p:blipFill>
          <a:blip r:embed="rId3"/>
          <a:srcRect l="3610" t="0" r="0" b="0"/>
          <a:stretch/>
        </p:blipFill>
        <p:spPr>
          <a:xfrm>
            <a:off x="0" y="2669760"/>
            <a:ext cx="4036680" cy="4187880"/>
          </a:xfrm>
          <a:prstGeom prst="rect">
            <a:avLst/>
          </a:prstGeom>
          <a:ln w="0">
            <a:noFill/>
          </a:ln>
        </p:spPr>
      </p:pic>
      <p:pic>
        <p:nvPicPr>
          <p:cNvPr id="37" name="Picture 6" descr=""/>
          <p:cNvPicPr/>
          <p:nvPr/>
        </p:nvPicPr>
        <p:blipFill>
          <a:blip r:embed="rId4"/>
          <a:srcRect l="35647" t="0" r="0" b="0"/>
          <a:stretch/>
        </p:blipFill>
        <p:spPr>
          <a:xfrm>
            <a:off x="0" y="2892240"/>
            <a:ext cx="1522080" cy="2365200"/>
          </a:xfrm>
          <a:prstGeom prst="rect">
            <a:avLst/>
          </a:prstGeom>
          <a:ln w="0">
            <a:noFill/>
          </a:ln>
        </p:spPr>
      </p:pic>
      <p:sp>
        <p:nvSpPr>
          <p:cNvPr id="38"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pic>
        <p:nvPicPr>
          <p:cNvPr id="39" name="Picture 8" descr=""/>
          <p:cNvPicPr/>
          <p:nvPr/>
        </p:nvPicPr>
        <p:blipFill>
          <a:blip r:embed="rId5"/>
          <a:srcRect l="0" t="28812" r="0" b="0"/>
          <a:stretch/>
        </p:blipFill>
        <p:spPr>
          <a:xfrm>
            <a:off x="7999560" y="0"/>
            <a:ext cx="1603080" cy="1141200"/>
          </a:xfrm>
          <a:prstGeom prst="rect">
            <a:avLst/>
          </a:prstGeom>
          <a:ln w="0">
            <a:noFill/>
          </a:ln>
        </p:spPr>
      </p:pic>
      <p:pic>
        <p:nvPicPr>
          <p:cNvPr id="40" name="Picture 9" descr=""/>
          <p:cNvPicPr/>
          <p:nvPr/>
        </p:nvPicPr>
        <p:blipFill>
          <a:blip r:embed="rId6"/>
          <a:srcRect l="0" t="0" r="0" b="23333"/>
          <a:stretch/>
        </p:blipFill>
        <p:spPr>
          <a:xfrm>
            <a:off x="8605800" y="6095880"/>
            <a:ext cx="993240" cy="761760"/>
          </a:xfrm>
          <a:prstGeom prst="rect">
            <a:avLst/>
          </a:prstGeom>
          <a:ln w="0">
            <a:noFill/>
          </a:ln>
        </p:spPr>
      </p:pic>
      <p:sp>
        <p:nvSpPr>
          <p:cNvPr id="41" name="Rectangle 13"/>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42" name="PlaceHolder 1"/>
          <p:cNvSpPr>
            <a:spLocks noGrp="1"/>
          </p:cNvSpPr>
          <p:nvPr>
            <p:ph type="title"/>
          </p:nvPr>
        </p:nvSpPr>
        <p:spPr>
          <a:xfrm>
            <a:off x="1574640" y="1447920"/>
            <a:ext cx="7998840" cy="2323080"/>
          </a:xfrm>
          <a:prstGeom prst="rect">
            <a:avLst/>
          </a:prstGeom>
          <a:noFill/>
          <a:ln w="0">
            <a:noFill/>
          </a:ln>
        </p:spPr>
        <p:txBody>
          <a:bodyPr lIns="91440" rIns="91440" tIns="45720" bIns="45720" anchor="t">
            <a:noAutofit/>
          </a:bodyPr>
          <a:p>
            <a:pPr indent="0" defTabSz="457200">
              <a:lnSpc>
                <a:spcPct val="100000"/>
              </a:lnSpc>
              <a:buNone/>
            </a:pPr>
            <a:r>
              <a:rPr b="0" lang="en-US" sz="4800" spc="-1" strike="noStrike">
                <a:solidFill>
                  <a:schemeClr val="dk2"/>
                </a:solidFill>
                <a:latin typeface="Century Gothic"/>
              </a:rPr>
              <a:t>Click to edit Master title style</a:t>
            </a:r>
            <a:endParaRPr b="0" lang="en-US" sz="4800" spc="-1" strike="noStrike">
              <a:solidFill>
                <a:schemeClr val="dk1"/>
              </a:solidFill>
              <a:latin typeface="Century Gothic"/>
            </a:endParaRPr>
          </a:p>
        </p:txBody>
      </p:sp>
      <p:sp>
        <p:nvSpPr>
          <p:cNvPr id="43" name="PlaceHolder 2"/>
          <p:cNvSpPr>
            <a:spLocks noGrp="1"/>
          </p:cNvSpPr>
          <p:nvPr>
            <p:ph type="body"/>
          </p:nvPr>
        </p:nvSpPr>
        <p:spPr>
          <a:xfrm>
            <a:off x="1930320" y="3771000"/>
            <a:ext cx="7279200" cy="34164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US" sz="1400" spc="-1" strike="noStrike" cap="small">
                <a:solidFill>
                  <a:schemeClr val="lt2">
                    <a:lumMod val="40000"/>
                    <a:lumOff val="60000"/>
                  </a:schemeClr>
                </a:solidFill>
                <a:latin typeface="Century Gothic"/>
              </a:rPr>
              <a:t>Click to edit Master text styles</a:t>
            </a:r>
            <a:endParaRPr b="0" lang="en-US" sz="1400" spc="-1" strike="noStrike">
              <a:solidFill>
                <a:schemeClr val="dk1"/>
              </a:solidFill>
              <a:latin typeface="Century Gothic"/>
            </a:endParaRPr>
          </a:p>
        </p:txBody>
      </p:sp>
      <p:sp>
        <p:nvSpPr>
          <p:cNvPr id="44" name="PlaceHolder 3"/>
          <p:cNvSpPr>
            <a:spLocks noGrp="1"/>
          </p:cNvSpPr>
          <p:nvPr>
            <p:ph type="body"/>
          </p:nvPr>
        </p:nvSpPr>
        <p:spPr>
          <a:xfrm>
            <a:off x="1154880" y="4350600"/>
            <a:ext cx="8825400" cy="1676160"/>
          </a:xfrm>
          <a:prstGeom prst="rect">
            <a:avLst/>
          </a:prstGeom>
          <a:noFill/>
          <a:ln w="0">
            <a:noFill/>
          </a:ln>
        </p:spPr>
        <p:txBody>
          <a:bodyPr lIns="91440" rIns="91440" tIns="45720" bIns="45720" anchor="ctr">
            <a:normAutofit/>
          </a:bodyPr>
          <a:p>
            <a:pPr indent="0" defTabSz="457200">
              <a:lnSpc>
                <a:spcPct val="100000"/>
              </a:lnSpc>
              <a:spcBef>
                <a:spcPts val="1001"/>
              </a:spcBef>
              <a:buNone/>
              <a:tabLst>
                <a:tab algn="l" pos="0"/>
              </a:tabLst>
            </a:pPr>
            <a:r>
              <a:rPr b="0" lang="en-US" sz="1800" spc="-1" strike="noStrike">
                <a:solidFill>
                  <a:schemeClr val="dk1"/>
                </a:solidFill>
                <a:latin typeface="Century Gothic"/>
              </a:rPr>
              <a:t>Click to edit Master text styles</a:t>
            </a:r>
            <a:endParaRPr b="0" lang="en-US" sz="1800" spc="-1" strike="noStrike">
              <a:solidFill>
                <a:schemeClr val="dk1"/>
              </a:solidFill>
              <a:latin typeface="Century Gothic"/>
            </a:endParaRPr>
          </a:p>
        </p:txBody>
      </p:sp>
      <p:sp>
        <p:nvSpPr>
          <p:cNvPr id="45" name="PlaceHolder 4"/>
          <p:cNvSpPr>
            <a:spLocks noGrp="1"/>
          </p:cNvSpPr>
          <p:nvPr>
            <p:ph type="dt" idx="10"/>
          </p:nvPr>
        </p:nvSpPr>
        <p:spPr>
          <a:xfrm rot="5400000">
            <a:off x="10155600" y="1790640"/>
            <a:ext cx="990360" cy="304560"/>
          </a:xfrm>
          <a:prstGeom prst="rect">
            <a:avLst/>
          </a:prstGeom>
          <a:noFill/>
          <a:ln w="0">
            <a:noFill/>
          </a:ln>
        </p:spPr>
        <p:txBody>
          <a:bodyPr lIns="91440" rIns="91440" tIns="45720" bIns="45720" anchor="t">
            <a:noAutofit/>
          </a:bodyPr>
          <a:lstStyle>
            <a:lvl1pPr indent="0" defTabSz="914400">
              <a:lnSpc>
                <a:spcPct val="100000"/>
              </a:lnSpc>
              <a:buNone/>
              <a:defRPr b="0" lang="en-US" sz="1100" spc="-1" strike="noStrike">
                <a:solidFill>
                  <a:schemeClr val="dk1">
                    <a:tint val="75000"/>
                    <a:alpha val="60000"/>
                  </a:schemeClr>
                </a:solidFill>
                <a:latin typeface="Century Gothic"/>
              </a:defRPr>
            </a:lvl1pPr>
          </a:lstStyle>
          <a:p>
            <a:pPr indent="0" defTabSz="914400">
              <a:lnSpc>
                <a:spcPct val="100000"/>
              </a:lnSpc>
              <a:buNone/>
            </a:pPr>
            <a:r>
              <a:rPr b="0" lang="en-US" sz="1100" spc="-1" strike="noStrike">
                <a:solidFill>
                  <a:schemeClr val="dk1">
                    <a:tint val="75000"/>
                    <a:alpha val="60000"/>
                  </a:schemeClr>
                </a:solidFill>
                <a:latin typeface="Century Gothic"/>
              </a:rPr>
              <a:t>&lt;date/time&gt;</a:t>
            </a:r>
            <a:endParaRPr b="0" lang="en-US" sz="1100" spc="-1" strike="noStrike">
              <a:solidFill>
                <a:srgbClr val="ffffff"/>
              </a:solidFill>
              <a:latin typeface="Times New Roman"/>
            </a:endParaRPr>
          </a:p>
        </p:txBody>
      </p:sp>
      <p:sp>
        <p:nvSpPr>
          <p:cNvPr id="46" name="PlaceHolder 5"/>
          <p:cNvSpPr>
            <a:spLocks noGrp="1"/>
          </p:cNvSpPr>
          <p:nvPr>
            <p:ph type="ftr" idx="11"/>
          </p:nvPr>
        </p:nvSpPr>
        <p:spPr>
          <a:xfrm rot="5400000">
            <a:off x="8951760" y="3225240"/>
            <a:ext cx="3859560" cy="304560"/>
          </a:xfrm>
          <a:prstGeom prst="rect">
            <a:avLst/>
          </a:prstGeom>
          <a:noFill/>
          <a:ln w="0">
            <a:noFill/>
          </a:ln>
        </p:spPr>
        <p:txBody>
          <a:bodyPr lIns="91440" rIns="91440" tIns="45720" bIns="45720" anchor="b">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47" name="PlaceHolder 6"/>
          <p:cNvSpPr>
            <a:spLocks noGrp="1"/>
          </p:cNvSpPr>
          <p:nvPr>
            <p:ph type="sldNum" idx="12"/>
          </p:nvPr>
        </p:nvSpPr>
        <p:spPr>
          <a:xfrm>
            <a:off x="10352520" y="295560"/>
            <a:ext cx="837720" cy="767160"/>
          </a:xfrm>
          <a:prstGeom prst="rect">
            <a:avLst/>
          </a:prstGeom>
          <a:noFill/>
          <a:ln w="0">
            <a:noFill/>
          </a:ln>
        </p:spPr>
        <p:txBody>
          <a:bodyPr lIns="91440" rIns="91440" tIns="45720" bIns="45720" anchor="b">
            <a:noAutofit/>
          </a:bodyPr>
          <a:lstStyle>
            <a:lvl1pPr indent="0" algn="ctr" defTabSz="914400">
              <a:lnSpc>
                <a:spcPct val="100000"/>
              </a:lnSpc>
              <a:buNone/>
              <a:defRPr b="0" lang="en-US" sz="2800" spc="-1" strike="noStrike">
                <a:solidFill>
                  <a:schemeClr val="dk1">
                    <a:tint val="75000"/>
                  </a:schemeClr>
                </a:solidFill>
                <a:latin typeface="Century Gothic"/>
              </a:defRPr>
            </a:lvl1pPr>
          </a:lstStyle>
          <a:p>
            <a:pPr indent="0" algn="ctr" defTabSz="914400">
              <a:lnSpc>
                <a:spcPct val="100000"/>
              </a:lnSpc>
              <a:buNone/>
            </a:pPr>
            <a:fld id="{A7179C4B-0ACD-454F-B767-3FE122DF8EF4}" type="slidenum">
              <a:rPr b="0" lang="en-US" sz="2800" spc="-1" strike="noStrike">
                <a:solidFill>
                  <a:schemeClr val="dk1">
                    <a:tint val="75000"/>
                  </a:schemeClr>
                </a:solidFill>
                <a:latin typeface="Century Gothic"/>
              </a:rPr>
              <a:t>&lt;number&gt;</a:t>
            </a:fld>
            <a:endParaRPr b="0" lang="en-US" sz="2800" spc="-1" strike="noStrike">
              <a:solidFill>
                <a:srgbClr val="ffffff"/>
              </a:solidFill>
              <a:latin typeface="Times New Roman"/>
            </a:endParaRPr>
          </a:p>
        </p:txBody>
      </p:sp>
      <p:sp>
        <p:nvSpPr>
          <p:cNvPr id="48" name="TextBox 11"/>
          <p:cNvSpPr/>
          <p:nvPr/>
        </p:nvSpPr>
        <p:spPr>
          <a:xfrm>
            <a:off x="898200" y="971280"/>
            <a:ext cx="801720" cy="1949040"/>
          </a:xfrm>
          <a:prstGeom prst="rect">
            <a:avLst/>
          </a:prstGeom>
          <a:noFill/>
          <a:ln w="0">
            <a:noFill/>
          </a:ln>
        </p:spPr>
        <p:style>
          <a:lnRef idx="0"/>
          <a:fillRef idx="0"/>
          <a:effectRef idx="0"/>
          <a:fontRef idx="minor"/>
        </p:style>
        <p:txBody>
          <a:bodyPr lIns="90000" rIns="90000" tIns="45000" bIns="45000" anchor="t">
            <a:spAutoFit/>
          </a:bodyPr>
          <a:p>
            <a:pPr algn="r" defTabSz="914400">
              <a:lnSpc>
                <a:spcPct val="100000"/>
              </a:lnSpc>
            </a:pPr>
            <a:r>
              <a:rPr b="0" lang="en-US" sz="12200" spc="-1" strike="noStrike">
                <a:solidFill>
                  <a:schemeClr val="lt2">
                    <a:lumMod val="40000"/>
                    <a:lumOff val="60000"/>
                  </a:schemeClr>
                </a:solidFill>
                <a:latin typeface="Arial"/>
              </a:rPr>
              <a:t>“</a:t>
            </a:r>
            <a:endParaRPr b="0" lang="en-US" sz="12200" spc="-1" strike="noStrike">
              <a:solidFill>
                <a:srgbClr val="ffffff"/>
              </a:solidFill>
              <a:latin typeface="Arial"/>
            </a:endParaRPr>
          </a:p>
        </p:txBody>
      </p:sp>
      <p:sp>
        <p:nvSpPr>
          <p:cNvPr id="49" name="TextBox 14"/>
          <p:cNvSpPr/>
          <p:nvPr/>
        </p:nvSpPr>
        <p:spPr>
          <a:xfrm>
            <a:off x="9330480" y="2613960"/>
            <a:ext cx="801720" cy="1949040"/>
          </a:xfrm>
          <a:prstGeom prst="rect">
            <a:avLst/>
          </a:prstGeom>
          <a:noFill/>
          <a:ln w="0">
            <a:noFill/>
          </a:ln>
        </p:spPr>
        <p:style>
          <a:lnRef idx="0"/>
          <a:fillRef idx="0"/>
          <a:effectRef idx="0"/>
          <a:fontRef idx="minor"/>
        </p:style>
        <p:txBody>
          <a:bodyPr lIns="90000" rIns="90000" tIns="45000" bIns="45000" anchor="t">
            <a:spAutoFit/>
          </a:bodyPr>
          <a:p>
            <a:pPr algn="r" defTabSz="914400">
              <a:lnSpc>
                <a:spcPct val="100000"/>
              </a:lnSpc>
            </a:pPr>
            <a:r>
              <a:rPr b="0" lang="en-US" sz="12200" spc="-1" strike="noStrike">
                <a:solidFill>
                  <a:schemeClr val="lt2">
                    <a:lumMod val="40000"/>
                    <a:lumOff val="60000"/>
                  </a:schemeClr>
                </a:solidFill>
                <a:latin typeface="Arial"/>
              </a:rPr>
              <a:t>”</a:t>
            </a:r>
            <a:endParaRPr b="0" lang="en-US" sz="122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55" r:id="rId7"/>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50" name="Picture 7" descr=""/>
          <p:cNvPicPr/>
          <p:nvPr/>
        </p:nvPicPr>
        <p:blipFill>
          <a:blip r:embed="rId3"/>
          <a:srcRect l="3610" t="0" r="0" b="0"/>
          <a:stretch/>
        </p:blipFill>
        <p:spPr>
          <a:xfrm>
            <a:off x="0" y="2669760"/>
            <a:ext cx="4036680" cy="4187880"/>
          </a:xfrm>
          <a:prstGeom prst="rect">
            <a:avLst/>
          </a:prstGeom>
          <a:ln w="0">
            <a:noFill/>
          </a:ln>
        </p:spPr>
      </p:pic>
      <p:pic>
        <p:nvPicPr>
          <p:cNvPr id="51" name="Picture 6" descr=""/>
          <p:cNvPicPr/>
          <p:nvPr/>
        </p:nvPicPr>
        <p:blipFill>
          <a:blip r:embed="rId4"/>
          <a:srcRect l="35647" t="0" r="0" b="0"/>
          <a:stretch/>
        </p:blipFill>
        <p:spPr>
          <a:xfrm>
            <a:off x="0" y="2892240"/>
            <a:ext cx="1522080" cy="2365200"/>
          </a:xfrm>
          <a:prstGeom prst="rect">
            <a:avLst/>
          </a:prstGeom>
          <a:ln w="0">
            <a:noFill/>
          </a:ln>
        </p:spPr>
      </p:pic>
      <p:sp>
        <p:nvSpPr>
          <p:cNvPr id="52"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pic>
        <p:nvPicPr>
          <p:cNvPr id="53" name="Picture 8" descr=""/>
          <p:cNvPicPr/>
          <p:nvPr/>
        </p:nvPicPr>
        <p:blipFill>
          <a:blip r:embed="rId5"/>
          <a:srcRect l="0" t="28812" r="0" b="0"/>
          <a:stretch/>
        </p:blipFill>
        <p:spPr>
          <a:xfrm>
            <a:off x="7999560" y="0"/>
            <a:ext cx="1603080" cy="1141200"/>
          </a:xfrm>
          <a:prstGeom prst="rect">
            <a:avLst/>
          </a:prstGeom>
          <a:ln w="0">
            <a:noFill/>
          </a:ln>
        </p:spPr>
      </p:pic>
      <p:pic>
        <p:nvPicPr>
          <p:cNvPr id="54" name="Picture 9" descr=""/>
          <p:cNvPicPr/>
          <p:nvPr/>
        </p:nvPicPr>
        <p:blipFill>
          <a:blip r:embed="rId6"/>
          <a:srcRect l="0" t="0" r="0" b="23333"/>
          <a:stretch/>
        </p:blipFill>
        <p:spPr>
          <a:xfrm>
            <a:off x="8605800" y="6095880"/>
            <a:ext cx="993240" cy="761760"/>
          </a:xfrm>
          <a:prstGeom prst="rect">
            <a:avLst/>
          </a:prstGeom>
          <a:ln w="0">
            <a:noFill/>
          </a:ln>
        </p:spPr>
      </p:pic>
      <p:sp>
        <p:nvSpPr>
          <p:cNvPr id="55" name="Rectangle 13"/>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56" name="PlaceHolder 1"/>
          <p:cNvSpPr>
            <a:spLocks noGrp="1"/>
          </p:cNvSpPr>
          <p:nvPr>
            <p:ph type="title"/>
          </p:nvPr>
        </p:nvSpPr>
        <p:spPr>
          <a:xfrm>
            <a:off x="1154880" y="3124080"/>
            <a:ext cx="8825400" cy="1652760"/>
          </a:xfrm>
          <a:prstGeom prst="rect">
            <a:avLst/>
          </a:prstGeom>
          <a:noFill/>
          <a:ln w="0">
            <a:noFill/>
          </a:ln>
        </p:spPr>
        <p:txBody>
          <a:bodyPr lIns="91440" rIns="91440" tIns="45720" bIns="45720" anchor="b">
            <a:noAutofit/>
          </a:bodyPr>
          <a:p>
            <a:pPr indent="0" defTabSz="457200">
              <a:lnSpc>
                <a:spcPct val="100000"/>
              </a:lnSpc>
              <a:buNone/>
            </a:pPr>
            <a:r>
              <a:rPr b="0" lang="en-US" sz="4000" spc="-1" strike="noStrike">
                <a:solidFill>
                  <a:schemeClr val="dk2"/>
                </a:solidFill>
                <a:latin typeface="Century Gothic"/>
              </a:rPr>
              <a:t>Click to edit Master title style</a:t>
            </a:r>
            <a:endParaRPr b="0" lang="en-US" sz="4000" spc="-1" strike="noStrike">
              <a:solidFill>
                <a:schemeClr val="dk1"/>
              </a:solidFill>
              <a:latin typeface="Century Gothic"/>
            </a:endParaRPr>
          </a:p>
        </p:txBody>
      </p:sp>
      <p:sp>
        <p:nvSpPr>
          <p:cNvPr id="57" name="PlaceHolder 2"/>
          <p:cNvSpPr>
            <a:spLocks noGrp="1"/>
          </p:cNvSpPr>
          <p:nvPr>
            <p:ph type="body"/>
          </p:nvPr>
        </p:nvSpPr>
        <p:spPr>
          <a:xfrm>
            <a:off x="1154880" y="4777560"/>
            <a:ext cx="8825400" cy="86004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r>
              <a:rPr b="0" lang="en-US" sz="2000" spc="-1" strike="noStrike">
                <a:solidFill>
                  <a:schemeClr val="lt2">
                    <a:lumMod val="40000"/>
                    <a:lumOff val="60000"/>
                  </a:schemeClr>
                </a:solidFill>
                <a:latin typeface="Century Gothic"/>
              </a:rPr>
              <a:t>Click to edit Master text styles</a:t>
            </a:r>
            <a:endParaRPr b="0" lang="en-US" sz="2000" spc="-1" strike="noStrike">
              <a:solidFill>
                <a:schemeClr val="dk1"/>
              </a:solidFill>
              <a:latin typeface="Century Gothic"/>
            </a:endParaRPr>
          </a:p>
        </p:txBody>
      </p:sp>
      <p:sp>
        <p:nvSpPr>
          <p:cNvPr id="58" name="PlaceHolder 3"/>
          <p:cNvSpPr>
            <a:spLocks noGrp="1"/>
          </p:cNvSpPr>
          <p:nvPr>
            <p:ph type="dt" idx="13"/>
          </p:nvPr>
        </p:nvSpPr>
        <p:spPr>
          <a:xfrm rot="5400000">
            <a:off x="10155600" y="1790640"/>
            <a:ext cx="990360" cy="304560"/>
          </a:xfrm>
          <a:prstGeom prst="rect">
            <a:avLst/>
          </a:prstGeom>
          <a:noFill/>
          <a:ln w="0">
            <a:noFill/>
          </a:ln>
        </p:spPr>
        <p:txBody>
          <a:bodyPr lIns="91440" rIns="91440" tIns="45720" bIns="45720" anchor="t">
            <a:noAutofit/>
          </a:bodyPr>
          <a:lstStyle>
            <a:lvl1pPr indent="0" defTabSz="914400">
              <a:lnSpc>
                <a:spcPct val="100000"/>
              </a:lnSpc>
              <a:buNone/>
              <a:defRPr b="0" lang="en-US" sz="1100" spc="-1" strike="noStrike">
                <a:solidFill>
                  <a:schemeClr val="dk1">
                    <a:tint val="75000"/>
                    <a:alpha val="60000"/>
                  </a:schemeClr>
                </a:solidFill>
                <a:latin typeface="Century Gothic"/>
              </a:defRPr>
            </a:lvl1pPr>
          </a:lstStyle>
          <a:p>
            <a:pPr indent="0" defTabSz="914400">
              <a:lnSpc>
                <a:spcPct val="100000"/>
              </a:lnSpc>
              <a:buNone/>
            </a:pPr>
            <a:r>
              <a:rPr b="0" lang="en-US" sz="1100" spc="-1" strike="noStrike">
                <a:solidFill>
                  <a:schemeClr val="dk1">
                    <a:tint val="75000"/>
                    <a:alpha val="60000"/>
                  </a:schemeClr>
                </a:solidFill>
                <a:latin typeface="Century Gothic"/>
              </a:rPr>
              <a:t>&lt;date/time&gt;</a:t>
            </a:r>
            <a:endParaRPr b="0" lang="en-US" sz="1100" spc="-1" strike="noStrike">
              <a:solidFill>
                <a:srgbClr val="ffffff"/>
              </a:solidFill>
              <a:latin typeface="Times New Roman"/>
            </a:endParaRPr>
          </a:p>
        </p:txBody>
      </p:sp>
      <p:sp>
        <p:nvSpPr>
          <p:cNvPr id="59" name="PlaceHolder 4"/>
          <p:cNvSpPr>
            <a:spLocks noGrp="1"/>
          </p:cNvSpPr>
          <p:nvPr>
            <p:ph type="ftr" idx="14"/>
          </p:nvPr>
        </p:nvSpPr>
        <p:spPr>
          <a:xfrm rot="5400000">
            <a:off x="8951760" y="3225240"/>
            <a:ext cx="3859560" cy="304560"/>
          </a:xfrm>
          <a:prstGeom prst="rect">
            <a:avLst/>
          </a:prstGeom>
          <a:noFill/>
          <a:ln w="0">
            <a:noFill/>
          </a:ln>
        </p:spPr>
        <p:txBody>
          <a:bodyPr lIns="91440" rIns="91440" tIns="45720" bIns="45720" anchor="b">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60" name="PlaceHolder 5"/>
          <p:cNvSpPr>
            <a:spLocks noGrp="1"/>
          </p:cNvSpPr>
          <p:nvPr>
            <p:ph type="sldNum" idx="15"/>
          </p:nvPr>
        </p:nvSpPr>
        <p:spPr>
          <a:xfrm>
            <a:off x="10352520" y="295560"/>
            <a:ext cx="837720" cy="767160"/>
          </a:xfrm>
          <a:prstGeom prst="rect">
            <a:avLst/>
          </a:prstGeom>
          <a:noFill/>
          <a:ln w="0">
            <a:noFill/>
          </a:ln>
        </p:spPr>
        <p:txBody>
          <a:bodyPr lIns="91440" rIns="91440" tIns="45720" bIns="45720" anchor="b">
            <a:noAutofit/>
          </a:bodyPr>
          <a:lstStyle>
            <a:lvl1pPr indent="0" algn="ctr" defTabSz="914400">
              <a:lnSpc>
                <a:spcPct val="100000"/>
              </a:lnSpc>
              <a:buNone/>
              <a:defRPr b="0" lang="en-US" sz="2800" spc="-1" strike="noStrike">
                <a:solidFill>
                  <a:schemeClr val="dk1">
                    <a:tint val="75000"/>
                  </a:schemeClr>
                </a:solidFill>
                <a:latin typeface="Century Gothic"/>
              </a:defRPr>
            </a:lvl1pPr>
          </a:lstStyle>
          <a:p>
            <a:pPr indent="0" algn="ctr" defTabSz="914400">
              <a:lnSpc>
                <a:spcPct val="100000"/>
              </a:lnSpc>
              <a:buNone/>
            </a:pPr>
            <a:fld id="{AA1DB9CE-3FB8-4E5D-8BEF-B488F131DBB2}" type="slidenum">
              <a:rPr b="0" lang="en-US" sz="2800" spc="-1" strike="noStrike">
                <a:solidFill>
                  <a:schemeClr val="dk1">
                    <a:tint val="75000"/>
                  </a:schemeClr>
                </a:solidFill>
                <a:latin typeface="Century Gothic"/>
              </a:rPr>
              <a:t>&lt;number&gt;</a:t>
            </a:fld>
            <a:endParaRPr b="0" lang="en-US" sz="2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7"/>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61" name="Picture 7" descr=""/>
          <p:cNvPicPr/>
          <p:nvPr/>
        </p:nvPicPr>
        <p:blipFill>
          <a:blip r:embed="rId3"/>
          <a:srcRect l="3610" t="0" r="0" b="0"/>
          <a:stretch/>
        </p:blipFill>
        <p:spPr>
          <a:xfrm>
            <a:off x="0" y="2669760"/>
            <a:ext cx="4036680" cy="4187880"/>
          </a:xfrm>
          <a:prstGeom prst="rect">
            <a:avLst/>
          </a:prstGeom>
          <a:ln w="0">
            <a:noFill/>
          </a:ln>
        </p:spPr>
      </p:pic>
      <p:pic>
        <p:nvPicPr>
          <p:cNvPr id="62" name="Picture 6" descr=""/>
          <p:cNvPicPr/>
          <p:nvPr/>
        </p:nvPicPr>
        <p:blipFill>
          <a:blip r:embed="rId4"/>
          <a:srcRect l="35647" t="0" r="0" b="0"/>
          <a:stretch/>
        </p:blipFill>
        <p:spPr>
          <a:xfrm>
            <a:off x="0" y="2892240"/>
            <a:ext cx="1522080" cy="2365200"/>
          </a:xfrm>
          <a:prstGeom prst="rect">
            <a:avLst/>
          </a:prstGeom>
          <a:ln w="0">
            <a:noFill/>
          </a:ln>
        </p:spPr>
      </p:pic>
      <p:sp>
        <p:nvSpPr>
          <p:cNvPr id="63"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pic>
        <p:nvPicPr>
          <p:cNvPr id="64" name="Picture 8" descr=""/>
          <p:cNvPicPr/>
          <p:nvPr/>
        </p:nvPicPr>
        <p:blipFill>
          <a:blip r:embed="rId5"/>
          <a:srcRect l="0" t="28812" r="0" b="0"/>
          <a:stretch/>
        </p:blipFill>
        <p:spPr>
          <a:xfrm>
            <a:off x="7999560" y="0"/>
            <a:ext cx="1603080" cy="1141200"/>
          </a:xfrm>
          <a:prstGeom prst="rect">
            <a:avLst/>
          </a:prstGeom>
          <a:ln w="0">
            <a:noFill/>
          </a:ln>
        </p:spPr>
      </p:pic>
      <p:pic>
        <p:nvPicPr>
          <p:cNvPr id="65" name="Picture 9" descr=""/>
          <p:cNvPicPr/>
          <p:nvPr/>
        </p:nvPicPr>
        <p:blipFill>
          <a:blip r:embed="rId6"/>
          <a:srcRect l="0" t="0" r="0" b="23333"/>
          <a:stretch/>
        </p:blipFill>
        <p:spPr>
          <a:xfrm>
            <a:off x="8605800" y="6095880"/>
            <a:ext cx="993240" cy="761760"/>
          </a:xfrm>
          <a:prstGeom prst="rect">
            <a:avLst/>
          </a:prstGeom>
          <a:ln w="0">
            <a:noFill/>
          </a:ln>
        </p:spPr>
      </p:pic>
      <p:sp>
        <p:nvSpPr>
          <p:cNvPr id="66" name="Rectangle 13"/>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67" name="PlaceHolder 1"/>
          <p:cNvSpPr>
            <a:spLocks noGrp="1"/>
          </p:cNvSpPr>
          <p:nvPr>
            <p:ph type="title"/>
          </p:nvPr>
        </p:nvSpPr>
        <p:spPr>
          <a:xfrm>
            <a:off x="646200" y="452880"/>
            <a:ext cx="9404280" cy="1400040"/>
          </a:xfrm>
          <a:prstGeom prst="rect">
            <a:avLst/>
          </a:prstGeom>
          <a:noFill/>
          <a:ln w="0">
            <a:noFill/>
          </a:ln>
        </p:spPr>
        <p:txBody>
          <a:bodyPr lIns="91440" rIns="91440" tIns="45720" bIns="45720" anchor="t">
            <a:noAutofit/>
          </a:bodyPr>
          <a:p>
            <a:pPr indent="0" defTabSz="457200">
              <a:lnSpc>
                <a:spcPct val="100000"/>
              </a:lnSpc>
              <a:buNone/>
            </a:pPr>
            <a:r>
              <a:rPr b="0" lang="en-US" sz="4200" spc="-1" strike="noStrike">
                <a:solidFill>
                  <a:schemeClr val="dk2"/>
                </a:solidFill>
                <a:latin typeface="Century Gothic"/>
              </a:rPr>
              <a:t>Click to edit Master title style</a:t>
            </a:r>
            <a:endParaRPr b="0" lang="en-US" sz="4200" spc="-1" strike="noStrike">
              <a:solidFill>
                <a:schemeClr val="dk1"/>
              </a:solidFill>
              <a:latin typeface="Century Gothic"/>
            </a:endParaRPr>
          </a:p>
        </p:txBody>
      </p:sp>
      <p:sp>
        <p:nvSpPr>
          <p:cNvPr id="68" name="PlaceHolder 2"/>
          <p:cNvSpPr>
            <a:spLocks noGrp="1"/>
          </p:cNvSpPr>
          <p:nvPr>
            <p:ph type="body"/>
          </p:nvPr>
        </p:nvSpPr>
        <p:spPr>
          <a:xfrm>
            <a:off x="632880" y="1981080"/>
            <a:ext cx="2946600" cy="57600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US" sz="2400" spc="-1" strike="noStrike">
                <a:solidFill>
                  <a:schemeClr val="lt2">
                    <a:lumMod val="40000"/>
                    <a:lumOff val="60000"/>
                  </a:schemeClr>
                </a:solidFill>
                <a:latin typeface="Century Gothic"/>
              </a:rPr>
              <a:t>Click to edit Master text styles</a:t>
            </a:r>
            <a:endParaRPr b="0" lang="en-US" sz="2400" spc="-1" strike="noStrike">
              <a:solidFill>
                <a:schemeClr val="dk1"/>
              </a:solidFill>
              <a:latin typeface="Century Gothic"/>
            </a:endParaRPr>
          </a:p>
        </p:txBody>
      </p:sp>
      <p:sp>
        <p:nvSpPr>
          <p:cNvPr id="69" name="PlaceHolder 3"/>
          <p:cNvSpPr>
            <a:spLocks noGrp="1"/>
          </p:cNvSpPr>
          <p:nvPr>
            <p:ph type="body"/>
          </p:nvPr>
        </p:nvSpPr>
        <p:spPr>
          <a:xfrm>
            <a:off x="652320" y="2666880"/>
            <a:ext cx="2927160" cy="358884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US" sz="1400" spc="-1" strike="noStrike">
                <a:solidFill>
                  <a:schemeClr val="dk1"/>
                </a:solidFill>
                <a:latin typeface="Century Gothic"/>
              </a:rPr>
              <a:t>Click to edit Master text styles</a:t>
            </a:r>
            <a:endParaRPr b="0" lang="en-US" sz="1400" spc="-1" strike="noStrike">
              <a:solidFill>
                <a:schemeClr val="dk1"/>
              </a:solidFill>
              <a:latin typeface="Century Gothic"/>
            </a:endParaRPr>
          </a:p>
        </p:txBody>
      </p:sp>
      <p:sp>
        <p:nvSpPr>
          <p:cNvPr id="70" name="PlaceHolder 4"/>
          <p:cNvSpPr>
            <a:spLocks noGrp="1"/>
          </p:cNvSpPr>
          <p:nvPr>
            <p:ph type="body"/>
          </p:nvPr>
        </p:nvSpPr>
        <p:spPr>
          <a:xfrm>
            <a:off x="3883680" y="1981080"/>
            <a:ext cx="2935800" cy="57600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US" sz="2400" spc="-1" strike="noStrike">
                <a:solidFill>
                  <a:schemeClr val="lt2">
                    <a:lumMod val="40000"/>
                    <a:lumOff val="60000"/>
                  </a:schemeClr>
                </a:solidFill>
                <a:latin typeface="Century Gothic"/>
              </a:rPr>
              <a:t>Click to edit Master text styles</a:t>
            </a:r>
            <a:endParaRPr b="0" lang="en-US" sz="2400" spc="-1" strike="noStrike">
              <a:solidFill>
                <a:schemeClr val="dk1"/>
              </a:solidFill>
              <a:latin typeface="Century Gothic"/>
            </a:endParaRPr>
          </a:p>
        </p:txBody>
      </p:sp>
      <p:sp>
        <p:nvSpPr>
          <p:cNvPr id="71" name="PlaceHolder 5"/>
          <p:cNvSpPr>
            <a:spLocks noGrp="1"/>
          </p:cNvSpPr>
          <p:nvPr>
            <p:ph type="body"/>
          </p:nvPr>
        </p:nvSpPr>
        <p:spPr>
          <a:xfrm>
            <a:off x="3873240" y="2666880"/>
            <a:ext cx="2946600" cy="358884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US" sz="1400" spc="-1" strike="noStrike">
                <a:solidFill>
                  <a:schemeClr val="dk1"/>
                </a:solidFill>
                <a:latin typeface="Century Gothic"/>
              </a:rPr>
              <a:t>Click to edit Master text styles</a:t>
            </a:r>
            <a:endParaRPr b="0" lang="en-US" sz="1400" spc="-1" strike="noStrike">
              <a:solidFill>
                <a:schemeClr val="dk1"/>
              </a:solidFill>
              <a:latin typeface="Century Gothic"/>
            </a:endParaRPr>
          </a:p>
        </p:txBody>
      </p:sp>
      <p:sp>
        <p:nvSpPr>
          <p:cNvPr id="72" name="PlaceHolder 6"/>
          <p:cNvSpPr>
            <a:spLocks noGrp="1"/>
          </p:cNvSpPr>
          <p:nvPr>
            <p:ph type="body"/>
          </p:nvPr>
        </p:nvSpPr>
        <p:spPr>
          <a:xfrm>
            <a:off x="7124760" y="1981080"/>
            <a:ext cx="2931840" cy="57600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US" sz="2400" spc="-1" strike="noStrike">
                <a:solidFill>
                  <a:schemeClr val="lt2">
                    <a:lumMod val="40000"/>
                    <a:lumOff val="60000"/>
                  </a:schemeClr>
                </a:solidFill>
                <a:latin typeface="Century Gothic"/>
              </a:rPr>
              <a:t>Click to edit Master text styles</a:t>
            </a:r>
            <a:endParaRPr b="0" lang="en-US" sz="2400" spc="-1" strike="noStrike">
              <a:solidFill>
                <a:schemeClr val="dk1"/>
              </a:solidFill>
              <a:latin typeface="Century Gothic"/>
            </a:endParaRPr>
          </a:p>
        </p:txBody>
      </p:sp>
      <p:sp>
        <p:nvSpPr>
          <p:cNvPr id="73" name="PlaceHolder 7"/>
          <p:cNvSpPr>
            <a:spLocks noGrp="1"/>
          </p:cNvSpPr>
          <p:nvPr>
            <p:ph type="body"/>
          </p:nvPr>
        </p:nvSpPr>
        <p:spPr>
          <a:xfrm>
            <a:off x="7124760" y="2666880"/>
            <a:ext cx="2931840" cy="358884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US" sz="1400" spc="-1" strike="noStrike">
                <a:solidFill>
                  <a:schemeClr val="dk1"/>
                </a:solidFill>
                <a:latin typeface="Century Gothic"/>
              </a:rPr>
              <a:t>Click to edit Master text styles</a:t>
            </a:r>
            <a:endParaRPr b="0" lang="en-US" sz="1400" spc="-1" strike="noStrike">
              <a:solidFill>
                <a:schemeClr val="dk1"/>
              </a:solidFill>
              <a:latin typeface="Century Gothic"/>
            </a:endParaRPr>
          </a:p>
        </p:txBody>
      </p:sp>
      <p:cxnSp>
        <p:nvCxnSpPr>
          <p:cNvPr id="74" name="Straight Connector 16"/>
          <p:cNvCxnSpPr/>
          <p:nvPr/>
        </p:nvCxnSpPr>
        <p:spPr>
          <a:xfrm>
            <a:off x="3726000" y="2133360"/>
            <a:ext cx="360" cy="3962880"/>
          </a:xfrm>
          <a:prstGeom prst="straightConnector1">
            <a:avLst/>
          </a:prstGeom>
          <a:ln cap="rnd" w="12700">
            <a:solidFill>
              <a:srgbClr val="1e5155">
                <a:lumMod val="40000"/>
                <a:lumOff val="60000"/>
                <a:alpha val="40000"/>
              </a:srgbClr>
            </a:solidFill>
            <a:round/>
          </a:ln>
        </p:spPr>
      </p:cxnSp>
      <p:cxnSp>
        <p:nvCxnSpPr>
          <p:cNvPr id="75" name="Straight Connector 17"/>
          <p:cNvCxnSpPr/>
          <p:nvPr/>
        </p:nvCxnSpPr>
        <p:spPr>
          <a:xfrm>
            <a:off x="6962040" y="2133360"/>
            <a:ext cx="360" cy="3967200"/>
          </a:xfrm>
          <a:prstGeom prst="straightConnector1">
            <a:avLst/>
          </a:prstGeom>
          <a:ln cap="rnd" w="12700">
            <a:solidFill>
              <a:srgbClr val="1e5155">
                <a:lumMod val="40000"/>
                <a:lumOff val="60000"/>
                <a:alpha val="40000"/>
              </a:srgbClr>
            </a:solidFill>
            <a:round/>
          </a:ln>
        </p:spPr>
      </p:cxnSp>
      <p:sp>
        <p:nvSpPr>
          <p:cNvPr id="76" name="PlaceHolder 8"/>
          <p:cNvSpPr>
            <a:spLocks noGrp="1"/>
          </p:cNvSpPr>
          <p:nvPr>
            <p:ph type="dt" idx="16"/>
          </p:nvPr>
        </p:nvSpPr>
        <p:spPr>
          <a:xfrm rot="5400000">
            <a:off x="10155600" y="1790640"/>
            <a:ext cx="990360" cy="304560"/>
          </a:xfrm>
          <a:prstGeom prst="rect">
            <a:avLst/>
          </a:prstGeom>
          <a:noFill/>
          <a:ln w="0">
            <a:noFill/>
          </a:ln>
        </p:spPr>
        <p:txBody>
          <a:bodyPr lIns="91440" rIns="91440" tIns="45720" bIns="45720" anchor="t">
            <a:noAutofit/>
          </a:bodyPr>
          <a:lstStyle>
            <a:lvl1pPr indent="0" defTabSz="914400">
              <a:lnSpc>
                <a:spcPct val="100000"/>
              </a:lnSpc>
              <a:buNone/>
              <a:defRPr b="0" lang="en-US" sz="1100" spc="-1" strike="noStrike">
                <a:solidFill>
                  <a:schemeClr val="dk1">
                    <a:tint val="75000"/>
                    <a:alpha val="60000"/>
                  </a:schemeClr>
                </a:solidFill>
                <a:latin typeface="Century Gothic"/>
              </a:defRPr>
            </a:lvl1pPr>
          </a:lstStyle>
          <a:p>
            <a:pPr indent="0" defTabSz="914400">
              <a:lnSpc>
                <a:spcPct val="100000"/>
              </a:lnSpc>
              <a:buNone/>
            </a:pPr>
            <a:r>
              <a:rPr b="0" lang="en-US" sz="1100" spc="-1" strike="noStrike">
                <a:solidFill>
                  <a:schemeClr val="dk1">
                    <a:tint val="75000"/>
                    <a:alpha val="60000"/>
                  </a:schemeClr>
                </a:solidFill>
                <a:latin typeface="Century Gothic"/>
              </a:rPr>
              <a:t>&lt;date/time&gt;</a:t>
            </a:r>
            <a:endParaRPr b="0" lang="en-US" sz="1100" spc="-1" strike="noStrike">
              <a:solidFill>
                <a:srgbClr val="ffffff"/>
              </a:solidFill>
              <a:latin typeface="Times New Roman"/>
            </a:endParaRPr>
          </a:p>
        </p:txBody>
      </p:sp>
      <p:sp>
        <p:nvSpPr>
          <p:cNvPr id="77" name="PlaceHolder 9"/>
          <p:cNvSpPr>
            <a:spLocks noGrp="1"/>
          </p:cNvSpPr>
          <p:nvPr>
            <p:ph type="ftr" idx="17"/>
          </p:nvPr>
        </p:nvSpPr>
        <p:spPr>
          <a:xfrm rot="5400000">
            <a:off x="8951760" y="3225240"/>
            <a:ext cx="3859560" cy="304560"/>
          </a:xfrm>
          <a:prstGeom prst="rect">
            <a:avLst/>
          </a:prstGeom>
          <a:noFill/>
          <a:ln w="0">
            <a:noFill/>
          </a:ln>
        </p:spPr>
        <p:txBody>
          <a:bodyPr lIns="91440" rIns="91440" tIns="45720" bIns="45720" anchor="b">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78" name="PlaceHolder 10"/>
          <p:cNvSpPr>
            <a:spLocks noGrp="1"/>
          </p:cNvSpPr>
          <p:nvPr>
            <p:ph type="sldNum" idx="18"/>
          </p:nvPr>
        </p:nvSpPr>
        <p:spPr>
          <a:xfrm>
            <a:off x="10352520" y="295560"/>
            <a:ext cx="837720" cy="767160"/>
          </a:xfrm>
          <a:prstGeom prst="rect">
            <a:avLst/>
          </a:prstGeom>
          <a:noFill/>
          <a:ln w="0">
            <a:noFill/>
          </a:ln>
        </p:spPr>
        <p:txBody>
          <a:bodyPr lIns="91440" rIns="91440" tIns="45720" bIns="45720" anchor="b">
            <a:noAutofit/>
          </a:bodyPr>
          <a:lstStyle>
            <a:lvl1pPr indent="0" algn="ctr" defTabSz="914400">
              <a:lnSpc>
                <a:spcPct val="100000"/>
              </a:lnSpc>
              <a:buNone/>
              <a:defRPr b="0" lang="en-US" sz="2800" spc="-1" strike="noStrike">
                <a:solidFill>
                  <a:schemeClr val="dk1">
                    <a:tint val="75000"/>
                  </a:schemeClr>
                </a:solidFill>
                <a:latin typeface="Century Gothic"/>
              </a:defRPr>
            </a:lvl1pPr>
          </a:lstStyle>
          <a:p>
            <a:pPr indent="0" algn="ctr" defTabSz="914400">
              <a:lnSpc>
                <a:spcPct val="100000"/>
              </a:lnSpc>
              <a:buNone/>
            </a:pPr>
            <a:fld id="{8FC4885A-B1F1-4B14-A642-C6ADB34EFC20}" type="slidenum">
              <a:rPr b="0" lang="en-US" sz="2800" spc="-1" strike="noStrike">
                <a:solidFill>
                  <a:schemeClr val="dk1">
                    <a:tint val="75000"/>
                  </a:schemeClr>
                </a:solidFill>
                <a:latin typeface="Century Gothic"/>
              </a:rPr>
              <a:t>&lt;number&gt;</a:t>
            </a:fld>
            <a:endParaRPr b="0" lang="en-US" sz="2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7"/>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79" name="Picture 7" descr=""/>
          <p:cNvPicPr/>
          <p:nvPr/>
        </p:nvPicPr>
        <p:blipFill>
          <a:blip r:embed="rId3"/>
          <a:srcRect l="3610" t="0" r="0" b="0"/>
          <a:stretch/>
        </p:blipFill>
        <p:spPr>
          <a:xfrm>
            <a:off x="0" y="2669760"/>
            <a:ext cx="4036680" cy="4187880"/>
          </a:xfrm>
          <a:prstGeom prst="rect">
            <a:avLst/>
          </a:prstGeom>
          <a:ln w="0">
            <a:noFill/>
          </a:ln>
        </p:spPr>
      </p:pic>
      <p:pic>
        <p:nvPicPr>
          <p:cNvPr id="80" name="Picture 6" descr=""/>
          <p:cNvPicPr/>
          <p:nvPr/>
        </p:nvPicPr>
        <p:blipFill>
          <a:blip r:embed="rId4"/>
          <a:srcRect l="35647" t="0" r="0" b="0"/>
          <a:stretch/>
        </p:blipFill>
        <p:spPr>
          <a:xfrm>
            <a:off x="0" y="2892240"/>
            <a:ext cx="1522080" cy="2365200"/>
          </a:xfrm>
          <a:prstGeom prst="rect">
            <a:avLst/>
          </a:prstGeom>
          <a:ln w="0">
            <a:noFill/>
          </a:ln>
        </p:spPr>
      </p:pic>
      <p:sp>
        <p:nvSpPr>
          <p:cNvPr id="81"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pic>
        <p:nvPicPr>
          <p:cNvPr id="82" name="Picture 8" descr=""/>
          <p:cNvPicPr/>
          <p:nvPr/>
        </p:nvPicPr>
        <p:blipFill>
          <a:blip r:embed="rId5"/>
          <a:srcRect l="0" t="28812" r="0" b="0"/>
          <a:stretch/>
        </p:blipFill>
        <p:spPr>
          <a:xfrm>
            <a:off x="7999560" y="0"/>
            <a:ext cx="1603080" cy="1141200"/>
          </a:xfrm>
          <a:prstGeom prst="rect">
            <a:avLst/>
          </a:prstGeom>
          <a:ln w="0">
            <a:noFill/>
          </a:ln>
        </p:spPr>
      </p:pic>
      <p:pic>
        <p:nvPicPr>
          <p:cNvPr id="83" name="Picture 9" descr=""/>
          <p:cNvPicPr/>
          <p:nvPr/>
        </p:nvPicPr>
        <p:blipFill>
          <a:blip r:embed="rId6"/>
          <a:srcRect l="0" t="0" r="0" b="23333"/>
          <a:stretch/>
        </p:blipFill>
        <p:spPr>
          <a:xfrm>
            <a:off x="8605800" y="6095880"/>
            <a:ext cx="993240" cy="761760"/>
          </a:xfrm>
          <a:prstGeom prst="rect">
            <a:avLst/>
          </a:prstGeom>
          <a:ln w="0">
            <a:noFill/>
          </a:ln>
        </p:spPr>
      </p:pic>
      <p:sp>
        <p:nvSpPr>
          <p:cNvPr id="84" name="Rectangle 13"/>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85" name="PlaceHolder 1"/>
          <p:cNvSpPr>
            <a:spLocks noGrp="1"/>
          </p:cNvSpPr>
          <p:nvPr>
            <p:ph type="title"/>
          </p:nvPr>
        </p:nvSpPr>
        <p:spPr>
          <a:xfrm>
            <a:off x="646200" y="452880"/>
            <a:ext cx="9404280" cy="1400040"/>
          </a:xfrm>
          <a:prstGeom prst="rect">
            <a:avLst/>
          </a:prstGeom>
          <a:noFill/>
          <a:ln w="0">
            <a:noFill/>
          </a:ln>
        </p:spPr>
        <p:txBody>
          <a:bodyPr lIns="91440" rIns="91440" tIns="45720" bIns="45720" anchor="t">
            <a:noAutofit/>
          </a:bodyPr>
          <a:p>
            <a:pPr indent="0" defTabSz="457200">
              <a:lnSpc>
                <a:spcPct val="100000"/>
              </a:lnSpc>
              <a:buNone/>
            </a:pPr>
            <a:r>
              <a:rPr b="0" lang="en-US" sz="4200" spc="-1" strike="noStrike">
                <a:solidFill>
                  <a:schemeClr val="dk2"/>
                </a:solidFill>
                <a:latin typeface="Century Gothic"/>
              </a:rPr>
              <a:t>Click to edit Master title style</a:t>
            </a:r>
            <a:endParaRPr b="0" lang="en-US" sz="4200" spc="-1" strike="noStrike">
              <a:solidFill>
                <a:schemeClr val="dk1"/>
              </a:solidFill>
              <a:latin typeface="Century Gothic"/>
            </a:endParaRPr>
          </a:p>
        </p:txBody>
      </p:sp>
      <p:sp>
        <p:nvSpPr>
          <p:cNvPr id="86" name="PlaceHolder 2"/>
          <p:cNvSpPr>
            <a:spLocks noGrp="1"/>
          </p:cNvSpPr>
          <p:nvPr>
            <p:ph type="body"/>
          </p:nvPr>
        </p:nvSpPr>
        <p:spPr>
          <a:xfrm>
            <a:off x="652320" y="4250880"/>
            <a:ext cx="2939760" cy="57600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US" sz="2400" spc="-1" strike="noStrike">
                <a:solidFill>
                  <a:schemeClr val="lt2">
                    <a:lumMod val="40000"/>
                    <a:lumOff val="60000"/>
                  </a:schemeClr>
                </a:solidFill>
                <a:latin typeface="Century Gothic"/>
              </a:rPr>
              <a:t>Click to edit Master text styles</a:t>
            </a:r>
            <a:endParaRPr b="0" lang="en-US" sz="2400" spc="-1" strike="noStrike">
              <a:solidFill>
                <a:schemeClr val="dk1"/>
              </a:solidFill>
              <a:latin typeface="Century Gothic"/>
            </a:endParaRPr>
          </a:p>
        </p:txBody>
      </p:sp>
      <p:sp>
        <p:nvSpPr>
          <p:cNvPr id="87" name="PlaceHolder 3"/>
          <p:cNvSpPr>
            <a:spLocks noGrp="1"/>
          </p:cNvSpPr>
          <p:nvPr>
            <p:ph type="body"/>
          </p:nvPr>
        </p:nvSpPr>
        <p:spPr>
          <a:xfrm>
            <a:off x="652320" y="2209680"/>
            <a:ext cx="2939760" cy="1523520"/>
          </a:xfrm>
          <a:prstGeom prst="rect">
            <a:avLst/>
          </a:prstGeom>
          <a:noFill/>
          <a:ln w="0">
            <a:noFill/>
          </a:ln>
          <a:effectLst>
            <a:outerShdw dist="50760" dir="5400000" blurRad="50760" rotWithShape="0">
              <a:srgbClr val="000000">
                <a:alpha val="43000"/>
              </a:srgbClr>
            </a:outerShdw>
          </a:effectLst>
        </p:spPr>
        <p:txBody>
          <a:bodyPr lIns="90000" rIns="90000" tIns="45000" bIns="45000" anchor="t">
            <a:normAutofit fontScale="18139" lnSpcReduction="20000"/>
          </a:bodyPr>
          <a:p>
            <a:pPr marL="432000" indent="-324000">
              <a:spcBef>
                <a:spcPts val="1417"/>
              </a:spcBef>
              <a:buClr>
                <a:srgbClr val="ffffff"/>
              </a:buClr>
              <a:buSzPct val="45000"/>
              <a:buFont typeface="Wingdings" charset="2"/>
              <a:buChar char=""/>
            </a:pPr>
            <a:r>
              <a:rPr b="0" lang="en-US" sz="1600" spc="-1" strike="noStrike">
                <a:solidFill>
                  <a:schemeClr val="dk1"/>
                </a:solidFill>
                <a:latin typeface="Century Gothic"/>
              </a:rPr>
              <a:t>Click to edit the outline text format</a:t>
            </a:r>
            <a:endParaRPr b="0" lang="en-US" sz="1600" spc="-1" strike="noStrike">
              <a:solidFill>
                <a:schemeClr val="dk1"/>
              </a:solidFill>
              <a:latin typeface="Century Gothic"/>
            </a:endParaRPr>
          </a:p>
          <a:p>
            <a:pPr lvl="1" marL="864000" indent="-324000">
              <a:spcBef>
                <a:spcPts val="1134"/>
              </a:spcBef>
              <a:buClr>
                <a:srgbClr val="ffffff"/>
              </a:buClr>
              <a:buSzPct val="75000"/>
              <a:buFont typeface="Symbol" charset="2"/>
              <a:buChar char=""/>
            </a:pPr>
            <a:r>
              <a:rPr b="0" lang="en-US" sz="1600" spc="-1" strike="noStrike">
                <a:solidFill>
                  <a:schemeClr val="dk1"/>
                </a:solidFill>
                <a:latin typeface="Century Gothic"/>
              </a:rPr>
              <a:t>Second Outline Level</a:t>
            </a:r>
            <a:endParaRPr b="0" lang="en-US" sz="1600" spc="-1" strike="noStrike">
              <a:solidFill>
                <a:schemeClr val="dk1"/>
              </a:solidFill>
              <a:latin typeface="Century Gothic"/>
            </a:endParaRPr>
          </a:p>
          <a:p>
            <a:pPr lvl="2" marL="1296000" indent="-288000">
              <a:spcBef>
                <a:spcPts val="850"/>
              </a:spcBef>
              <a:buClr>
                <a:srgbClr val="ffffff"/>
              </a:buClr>
              <a:buSzPct val="45000"/>
              <a:buFont typeface="Wingdings" charset="2"/>
              <a:buChar char=""/>
            </a:pPr>
            <a:r>
              <a:rPr b="0" lang="en-US" sz="1600" spc="-1" strike="noStrike">
                <a:solidFill>
                  <a:schemeClr val="dk1"/>
                </a:solidFill>
                <a:latin typeface="Century Gothic"/>
              </a:rPr>
              <a:t>Third Outline Level</a:t>
            </a:r>
            <a:endParaRPr b="0" lang="en-US" sz="1600" spc="-1" strike="noStrike">
              <a:solidFill>
                <a:schemeClr val="dk1"/>
              </a:solidFill>
              <a:latin typeface="Century Gothic"/>
            </a:endParaRPr>
          </a:p>
          <a:p>
            <a:pPr lvl="3" marL="1728000" indent="-216000">
              <a:spcBef>
                <a:spcPts val="567"/>
              </a:spcBef>
              <a:buClr>
                <a:srgbClr val="ffffff"/>
              </a:buClr>
              <a:buSzPct val="75000"/>
              <a:buFont typeface="Symbol" charset="2"/>
              <a:buChar char=""/>
            </a:pPr>
            <a:r>
              <a:rPr b="0" lang="en-US" sz="1600" spc="-1" strike="noStrike">
                <a:solidFill>
                  <a:schemeClr val="dk1"/>
                </a:solidFill>
                <a:latin typeface="Century Gothic"/>
              </a:rPr>
              <a:t>Fourth Outline Level</a:t>
            </a:r>
            <a:endParaRPr b="0" lang="en-US" sz="1600" spc="-1" strike="noStrike">
              <a:solidFill>
                <a:schemeClr val="dk1"/>
              </a:solidFill>
              <a:latin typeface="Century Gothic"/>
            </a:endParaRPr>
          </a:p>
          <a:p>
            <a:pPr lvl="4" marL="2160000" indent="-216000">
              <a:spcBef>
                <a:spcPts val="283"/>
              </a:spcBef>
              <a:buClr>
                <a:srgbClr val="ffffff"/>
              </a:buClr>
              <a:buSzPct val="45000"/>
              <a:buFont typeface="Wingdings" charset="2"/>
              <a:buChar char=""/>
            </a:pPr>
            <a:r>
              <a:rPr b="0" lang="en-US" sz="1600" spc="-1" strike="noStrike">
                <a:solidFill>
                  <a:schemeClr val="dk1"/>
                </a:solidFill>
                <a:latin typeface="Century Gothic"/>
              </a:rPr>
              <a:t>Fifth Outline Level</a:t>
            </a:r>
            <a:endParaRPr b="0" lang="en-US" sz="1600" spc="-1" strike="noStrike">
              <a:solidFill>
                <a:schemeClr val="dk1"/>
              </a:solidFill>
              <a:latin typeface="Century Gothic"/>
            </a:endParaRPr>
          </a:p>
          <a:p>
            <a:pPr lvl="5" marL="2592000" indent="-216000">
              <a:spcBef>
                <a:spcPts val="283"/>
              </a:spcBef>
              <a:buClr>
                <a:srgbClr val="ffffff"/>
              </a:buClr>
              <a:buSzPct val="45000"/>
              <a:buFont typeface="Wingdings" charset="2"/>
              <a:buChar char=""/>
            </a:pPr>
            <a:r>
              <a:rPr b="0" lang="en-US" sz="1600" spc="-1" strike="noStrike">
                <a:solidFill>
                  <a:schemeClr val="dk1"/>
                </a:solidFill>
                <a:latin typeface="Century Gothic"/>
              </a:rPr>
              <a:t>Sixth Outline Level</a:t>
            </a:r>
            <a:endParaRPr b="0" lang="en-US" sz="1600" spc="-1" strike="noStrike">
              <a:solidFill>
                <a:schemeClr val="dk1"/>
              </a:solidFill>
              <a:latin typeface="Century Gothic"/>
            </a:endParaRPr>
          </a:p>
          <a:p>
            <a:pPr lvl="6" marL="3024000" indent="-216000">
              <a:spcBef>
                <a:spcPts val="283"/>
              </a:spcBef>
              <a:buClr>
                <a:srgbClr val="ffffff"/>
              </a:buClr>
              <a:buSzPct val="45000"/>
              <a:buFont typeface="Wingdings" charset="2"/>
              <a:buChar char=""/>
            </a:pPr>
            <a:r>
              <a:rPr b="0" lang="en-US" sz="1600" spc="-1" strike="noStrike">
                <a:solidFill>
                  <a:schemeClr val="dk1"/>
                </a:solidFill>
                <a:latin typeface="Century Gothic"/>
              </a:rPr>
              <a:t>Seventh Outline Level</a:t>
            </a:r>
            <a:endParaRPr b="0" lang="en-US" sz="1600" spc="-1" strike="noStrike">
              <a:solidFill>
                <a:schemeClr val="dk1"/>
              </a:solidFill>
              <a:latin typeface="Century Gothic"/>
            </a:endParaRPr>
          </a:p>
        </p:txBody>
      </p:sp>
      <p:sp>
        <p:nvSpPr>
          <p:cNvPr id="88" name="PlaceHolder 4"/>
          <p:cNvSpPr>
            <a:spLocks noGrp="1"/>
          </p:cNvSpPr>
          <p:nvPr>
            <p:ph type="body"/>
          </p:nvPr>
        </p:nvSpPr>
        <p:spPr>
          <a:xfrm>
            <a:off x="652320" y="4827240"/>
            <a:ext cx="2939760" cy="65880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US" sz="1400" spc="-1" strike="noStrike">
                <a:solidFill>
                  <a:schemeClr val="dk1"/>
                </a:solidFill>
                <a:latin typeface="Century Gothic"/>
              </a:rPr>
              <a:t>Click to edit Master text styles</a:t>
            </a:r>
            <a:endParaRPr b="0" lang="en-US" sz="1400" spc="-1" strike="noStrike">
              <a:solidFill>
                <a:schemeClr val="dk1"/>
              </a:solidFill>
              <a:latin typeface="Century Gothic"/>
            </a:endParaRPr>
          </a:p>
        </p:txBody>
      </p:sp>
      <p:sp>
        <p:nvSpPr>
          <p:cNvPr id="89" name="PlaceHolder 5"/>
          <p:cNvSpPr>
            <a:spLocks noGrp="1"/>
          </p:cNvSpPr>
          <p:nvPr>
            <p:ph type="body"/>
          </p:nvPr>
        </p:nvSpPr>
        <p:spPr>
          <a:xfrm>
            <a:off x="3889440" y="4250880"/>
            <a:ext cx="2930040" cy="57600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US" sz="2400" spc="-1" strike="noStrike">
                <a:solidFill>
                  <a:schemeClr val="lt2">
                    <a:lumMod val="40000"/>
                    <a:lumOff val="60000"/>
                  </a:schemeClr>
                </a:solidFill>
                <a:latin typeface="Century Gothic"/>
              </a:rPr>
              <a:t>Click to edit Master text styles</a:t>
            </a:r>
            <a:endParaRPr b="0" lang="en-US" sz="2400" spc="-1" strike="noStrike">
              <a:solidFill>
                <a:schemeClr val="dk1"/>
              </a:solidFill>
              <a:latin typeface="Century Gothic"/>
            </a:endParaRPr>
          </a:p>
        </p:txBody>
      </p:sp>
      <p:sp>
        <p:nvSpPr>
          <p:cNvPr id="90" name="PlaceHolder 6"/>
          <p:cNvSpPr>
            <a:spLocks noGrp="1"/>
          </p:cNvSpPr>
          <p:nvPr>
            <p:ph type="body"/>
          </p:nvPr>
        </p:nvSpPr>
        <p:spPr>
          <a:xfrm>
            <a:off x="3889440" y="2209680"/>
            <a:ext cx="2930040" cy="1523520"/>
          </a:xfrm>
          <a:prstGeom prst="rect">
            <a:avLst/>
          </a:prstGeom>
          <a:noFill/>
          <a:ln w="0">
            <a:noFill/>
          </a:ln>
          <a:effectLst>
            <a:outerShdw dist="50760" dir="5400000" blurRad="50760" rotWithShape="0">
              <a:srgbClr val="000000">
                <a:alpha val="43000"/>
              </a:srgbClr>
            </a:outerShdw>
          </a:effectLst>
        </p:spPr>
        <p:txBody>
          <a:bodyPr lIns="90000" rIns="90000" tIns="45000" bIns="45000" anchor="t">
            <a:normAutofit fontScale="18139" lnSpcReduction="20000"/>
          </a:bodyPr>
          <a:p>
            <a:pPr marL="432000" indent="-324000">
              <a:spcBef>
                <a:spcPts val="1417"/>
              </a:spcBef>
              <a:buClr>
                <a:srgbClr val="ffffff"/>
              </a:buClr>
              <a:buSzPct val="45000"/>
              <a:buFont typeface="Wingdings" charset="2"/>
              <a:buChar char=""/>
            </a:pPr>
            <a:r>
              <a:rPr b="0" lang="en-US" sz="1600" spc="-1" strike="noStrike">
                <a:solidFill>
                  <a:schemeClr val="dk1"/>
                </a:solidFill>
                <a:latin typeface="Century Gothic"/>
              </a:rPr>
              <a:t>Click to edit the outline text format</a:t>
            </a:r>
            <a:endParaRPr b="0" lang="en-US" sz="1600" spc="-1" strike="noStrike">
              <a:solidFill>
                <a:schemeClr val="dk1"/>
              </a:solidFill>
              <a:latin typeface="Century Gothic"/>
            </a:endParaRPr>
          </a:p>
          <a:p>
            <a:pPr lvl="1" marL="864000" indent="-324000">
              <a:spcBef>
                <a:spcPts val="1134"/>
              </a:spcBef>
              <a:buClr>
                <a:srgbClr val="ffffff"/>
              </a:buClr>
              <a:buSzPct val="75000"/>
              <a:buFont typeface="Symbol" charset="2"/>
              <a:buChar char=""/>
            </a:pPr>
            <a:r>
              <a:rPr b="0" lang="en-US" sz="1600" spc="-1" strike="noStrike">
                <a:solidFill>
                  <a:schemeClr val="dk1"/>
                </a:solidFill>
                <a:latin typeface="Century Gothic"/>
              </a:rPr>
              <a:t>Second Outline Level</a:t>
            </a:r>
            <a:endParaRPr b="0" lang="en-US" sz="1600" spc="-1" strike="noStrike">
              <a:solidFill>
                <a:schemeClr val="dk1"/>
              </a:solidFill>
              <a:latin typeface="Century Gothic"/>
            </a:endParaRPr>
          </a:p>
          <a:p>
            <a:pPr lvl="2" marL="1296000" indent="-288000">
              <a:spcBef>
                <a:spcPts val="850"/>
              </a:spcBef>
              <a:buClr>
                <a:srgbClr val="ffffff"/>
              </a:buClr>
              <a:buSzPct val="45000"/>
              <a:buFont typeface="Wingdings" charset="2"/>
              <a:buChar char=""/>
            </a:pPr>
            <a:r>
              <a:rPr b="0" lang="en-US" sz="1600" spc="-1" strike="noStrike">
                <a:solidFill>
                  <a:schemeClr val="dk1"/>
                </a:solidFill>
                <a:latin typeface="Century Gothic"/>
              </a:rPr>
              <a:t>Third Outline Level</a:t>
            </a:r>
            <a:endParaRPr b="0" lang="en-US" sz="1600" spc="-1" strike="noStrike">
              <a:solidFill>
                <a:schemeClr val="dk1"/>
              </a:solidFill>
              <a:latin typeface="Century Gothic"/>
            </a:endParaRPr>
          </a:p>
          <a:p>
            <a:pPr lvl="3" marL="1728000" indent="-216000">
              <a:spcBef>
                <a:spcPts val="567"/>
              </a:spcBef>
              <a:buClr>
                <a:srgbClr val="ffffff"/>
              </a:buClr>
              <a:buSzPct val="75000"/>
              <a:buFont typeface="Symbol" charset="2"/>
              <a:buChar char=""/>
            </a:pPr>
            <a:r>
              <a:rPr b="0" lang="en-US" sz="1600" spc="-1" strike="noStrike">
                <a:solidFill>
                  <a:schemeClr val="dk1"/>
                </a:solidFill>
                <a:latin typeface="Century Gothic"/>
              </a:rPr>
              <a:t>Fourth Outline Level</a:t>
            </a:r>
            <a:endParaRPr b="0" lang="en-US" sz="1600" spc="-1" strike="noStrike">
              <a:solidFill>
                <a:schemeClr val="dk1"/>
              </a:solidFill>
              <a:latin typeface="Century Gothic"/>
            </a:endParaRPr>
          </a:p>
          <a:p>
            <a:pPr lvl="4" marL="2160000" indent="-216000">
              <a:spcBef>
                <a:spcPts val="283"/>
              </a:spcBef>
              <a:buClr>
                <a:srgbClr val="ffffff"/>
              </a:buClr>
              <a:buSzPct val="45000"/>
              <a:buFont typeface="Wingdings" charset="2"/>
              <a:buChar char=""/>
            </a:pPr>
            <a:r>
              <a:rPr b="0" lang="en-US" sz="1600" spc="-1" strike="noStrike">
                <a:solidFill>
                  <a:schemeClr val="dk1"/>
                </a:solidFill>
                <a:latin typeface="Century Gothic"/>
              </a:rPr>
              <a:t>Fifth Outline Level</a:t>
            </a:r>
            <a:endParaRPr b="0" lang="en-US" sz="1600" spc="-1" strike="noStrike">
              <a:solidFill>
                <a:schemeClr val="dk1"/>
              </a:solidFill>
              <a:latin typeface="Century Gothic"/>
            </a:endParaRPr>
          </a:p>
          <a:p>
            <a:pPr lvl="5" marL="2592000" indent="-216000">
              <a:spcBef>
                <a:spcPts val="283"/>
              </a:spcBef>
              <a:buClr>
                <a:srgbClr val="ffffff"/>
              </a:buClr>
              <a:buSzPct val="45000"/>
              <a:buFont typeface="Wingdings" charset="2"/>
              <a:buChar char=""/>
            </a:pPr>
            <a:r>
              <a:rPr b="0" lang="en-US" sz="1600" spc="-1" strike="noStrike">
                <a:solidFill>
                  <a:schemeClr val="dk1"/>
                </a:solidFill>
                <a:latin typeface="Century Gothic"/>
              </a:rPr>
              <a:t>Sixth Outline Level</a:t>
            </a:r>
            <a:endParaRPr b="0" lang="en-US" sz="1600" spc="-1" strike="noStrike">
              <a:solidFill>
                <a:schemeClr val="dk1"/>
              </a:solidFill>
              <a:latin typeface="Century Gothic"/>
            </a:endParaRPr>
          </a:p>
          <a:p>
            <a:pPr lvl="6" marL="3024000" indent="-216000">
              <a:spcBef>
                <a:spcPts val="283"/>
              </a:spcBef>
              <a:buClr>
                <a:srgbClr val="ffffff"/>
              </a:buClr>
              <a:buSzPct val="45000"/>
              <a:buFont typeface="Wingdings" charset="2"/>
              <a:buChar char=""/>
            </a:pPr>
            <a:r>
              <a:rPr b="0" lang="en-US" sz="1600" spc="-1" strike="noStrike">
                <a:solidFill>
                  <a:schemeClr val="dk1"/>
                </a:solidFill>
                <a:latin typeface="Century Gothic"/>
              </a:rPr>
              <a:t>Seventh Outline Level</a:t>
            </a:r>
            <a:endParaRPr b="0" lang="en-US" sz="1600" spc="-1" strike="noStrike">
              <a:solidFill>
                <a:schemeClr val="dk1"/>
              </a:solidFill>
              <a:latin typeface="Century Gothic"/>
            </a:endParaRPr>
          </a:p>
        </p:txBody>
      </p:sp>
      <p:sp>
        <p:nvSpPr>
          <p:cNvPr id="91" name="PlaceHolder 7"/>
          <p:cNvSpPr>
            <a:spLocks noGrp="1"/>
          </p:cNvSpPr>
          <p:nvPr>
            <p:ph type="body"/>
          </p:nvPr>
        </p:nvSpPr>
        <p:spPr>
          <a:xfrm>
            <a:off x="3888000" y="4827240"/>
            <a:ext cx="2934000" cy="65880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US" sz="1400" spc="-1" strike="noStrike">
                <a:solidFill>
                  <a:schemeClr val="dk1"/>
                </a:solidFill>
                <a:latin typeface="Century Gothic"/>
              </a:rPr>
              <a:t>Click to edit Master text styles</a:t>
            </a:r>
            <a:endParaRPr b="0" lang="en-US" sz="1400" spc="-1" strike="noStrike">
              <a:solidFill>
                <a:schemeClr val="dk1"/>
              </a:solidFill>
              <a:latin typeface="Century Gothic"/>
            </a:endParaRPr>
          </a:p>
        </p:txBody>
      </p:sp>
      <p:sp>
        <p:nvSpPr>
          <p:cNvPr id="92" name="PlaceHolder 8"/>
          <p:cNvSpPr>
            <a:spLocks noGrp="1"/>
          </p:cNvSpPr>
          <p:nvPr>
            <p:ph type="body"/>
          </p:nvPr>
        </p:nvSpPr>
        <p:spPr>
          <a:xfrm>
            <a:off x="7124760" y="4250880"/>
            <a:ext cx="2931840" cy="57600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US" sz="2400" spc="-1" strike="noStrike">
                <a:solidFill>
                  <a:schemeClr val="lt2">
                    <a:lumMod val="40000"/>
                    <a:lumOff val="60000"/>
                  </a:schemeClr>
                </a:solidFill>
                <a:latin typeface="Century Gothic"/>
              </a:rPr>
              <a:t>Click to edit Master text styles</a:t>
            </a:r>
            <a:endParaRPr b="0" lang="en-US" sz="2400" spc="-1" strike="noStrike">
              <a:solidFill>
                <a:schemeClr val="dk1"/>
              </a:solidFill>
              <a:latin typeface="Century Gothic"/>
            </a:endParaRPr>
          </a:p>
        </p:txBody>
      </p:sp>
      <p:sp>
        <p:nvSpPr>
          <p:cNvPr id="93" name="PlaceHolder 9"/>
          <p:cNvSpPr>
            <a:spLocks noGrp="1"/>
          </p:cNvSpPr>
          <p:nvPr>
            <p:ph type="body"/>
          </p:nvPr>
        </p:nvSpPr>
        <p:spPr>
          <a:xfrm>
            <a:off x="7124760" y="2209680"/>
            <a:ext cx="2931840" cy="1523520"/>
          </a:xfrm>
          <a:prstGeom prst="rect">
            <a:avLst/>
          </a:prstGeom>
          <a:noFill/>
          <a:ln w="0">
            <a:noFill/>
          </a:ln>
          <a:effectLst>
            <a:outerShdw dist="50760" dir="5400000" blurRad="50760" rotWithShape="0">
              <a:srgbClr val="000000">
                <a:alpha val="43000"/>
              </a:srgbClr>
            </a:outerShdw>
          </a:effectLst>
        </p:spPr>
        <p:txBody>
          <a:bodyPr lIns="90000" rIns="90000" tIns="45000" bIns="45000" anchor="t">
            <a:normAutofit fontScale="18139" lnSpcReduction="20000"/>
          </a:bodyPr>
          <a:p>
            <a:pPr marL="432000" indent="-324000">
              <a:spcBef>
                <a:spcPts val="1417"/>
              </a:spcBef>
              <a:buClr>
                <a:srgbClr val="ffffff"/>
              </a:buClr>
              <a:buSzPct val="45000"/>
              <a:buFont typeface="Wingdings" charset="2"/>
              <a:buChar char=""/>
            </a:pPr>
            <a:r>
              <a:rPr b="0" lang="en-US" sz="1600" spc="-1" strike="noStrike">
                <a:solidFill>
                  <a:schemeClr val="dk1"/>
                </a:solidFill>
                <a:latin typeface="Century Gothic"/>
              </a:rPr>
              <a:t>Click to edit the outline text format</a:t>
            </a:r>
            <a:endParaRPr b="0" lang="en-US" sz="1600" spc="-1" strike="noStrike">
              <a:solidFill>
                <a:schemeClr val="dk1"/>
              </a:solidFill>
              <a:latin typeface="Century Gothic"/>
            </a:endParaRPr>
          </a:p>
          <a:p>
            <a:pPr lvl="1" marL="864000" indent="-324000">
              <a:spcBef>
                <a:spcPts val="1134"/>
              </a:spcBef>
              <a:buClr>
                <a:srgbClr val="ffffff"/>
              </a:buClr>
              <a:buSzPct val="75000"/>
              <a:buFont typeface="Symbol" charset="2"/>
              <a:buChar char=""/>
            </a:pPr>
            <a:r>
              <a:rPr b="0" lang="en-US" sz="1600" spc="-1" strike="noStrike">
                <a:solidFill>
                  <a:schemeClr val="dk1"/>
                </a:solidFill>
                <a:latin typeface="Century Gothic"/>
              </a:rPr>
              <a:t>Second Outline Level</a:t>
            </a:r>
            <a:endParaRPr b="0" lang="en-US" sz="1600" spc="-1" strike="noStrike">
              <a:solidFill>
                <a:schemeClr val="dk1"/>
              </a:solidFill>
              <a:latin typeface="Century Gothic"/>
            </a:endParaRPr>
          </a:p>
          <a:p>
            <a:pPr lvl="2" marL="1296000" indent="-288000">
              <a:spcBef>
                <a:spcPts val="850"/>
              </a:spcBef>
              <a:buClr>
                <a:srgbClr val="ffffff"/>
              </a:buClr>
              <a:buSzPct val="45000"/>
              <a:buFont typeface="Wingdings" charset="2"/>
              <a:buChar char=""/>
            </a:pPr>
            <a:r>
              <a:rPr b="0" lang="en-US" sz="1600" spc="-1" strike="noStrike">
                <a:solidFill>
                  <a:schemeClr val="dk1"/>
                </a:solidFill>
                <a:latin typeface="Century Gothic"/>
              </a:rPr>
              <a:t>Third Outline Level</a:t>
            </a:r>
            <a:endParaRPr b="0" lang="en-US" sz="1600" spc="-1" strike="noStrike">
              <a:solidFill>
                <a:schemeClr val="dk1"/>
              </a:solidFill>
              <a:latin typeface="Century Gothic"/>
            </a:endParaRPr>
          </a:p>
          <a:p>
            <a:pPr lvl="3" marL="1728000" indent="-216000">
              <a:spcBef>
                <a:spcPts val="567"/>
              </a:spcBef>
              <a:buClr>
                <a:srgbClr val="ffffff"/>
              </a:buClr>
              <a:buSzPct val="75000"/>
              <a:buFont typeface="Symbol" charset="2"/>
              <a:buChar char=""/>
            </a:pPr>
            <a:r>
              <a:rPr b="0" lang="en-US" sz="1600" spc="-1" strike="noStrike">
                <a:solidFill>
                  <a:schemeClr val="dk1"/>
                </a:solidFill>
                <a:latin typeface="Century Gothic"/>
              </a:rPr>
              <a:t>Fourth Outline Level</a:t>
            </a:r>
            <a:endParaRPr b="0" lang="en-US" sz="1600" spc="-1" strike="noStrike">
              <a:solidFill>
                <a:schemeClr val="dk1"/>
              </a:solidFill>
              <a:latin typeface="Century Gothic"/>
            </a:endParaRPr>
          </a:p>
          <a:p>
            <a:pPr lvl="4" marL="2160000" indent="-216000">
              <a:spcBef>
                <a:spcPts val="283"/>
              </a:spcBef>
              <a:buClr>
                <a:srgbClr val="ffffff"/>
              </a:buClr>
              <a:buSzPct val="45000"/>
              <a:buFont typeface="Wingdings" charset="2"/>
              <a:buChar char=""/>
            </a:pPr>
            <a:r>
              <a:rPr b="0" lang="en-US" sz="1600" spc="-1" strike="noStrike">
                <a:solidFill>
                  <a:schemeClr val="dk1"/>
                </a:solidFill>
                <a:latin typeface="Century Gothic"/>
              </a:rPr>
              <a:t>Fifth Outline Level</a:t>
            </a:r>
            <a:endParaRPr b="0" lang="en-US" sz="1600" spc="-1" strike="noStrike">
              <a:solidFill>
                <a:schemeClr val="dk1"/>
              </a:solidFill>
              <a:latin typeface="Century Gothic"/>
            </a:endParaRPr>
          </a:p>
          <a:p>
            <a:pPr lvl="5" marL="2592000" indent="-216000">
              <a:spcBef>
                <a:spcPts val="283"/>
              </a:spcBef>
              <a:buClr>
                <a:srgbClr val="ffffff"/>
              </a:buClr>
              <a:buSzPct val="45000"/>
              <a:buFont typeface="Wingdings" charset="2"/>
              <a:buChar char=""/>
            </a:pPr>
            <a:r>
              <a:rPr b="0" lang="en-US" sz="1600" spc="-1" strike="noStrike">
                <a:solidFill>
                  <a:schemeClr val="dk1"/>
                </a:solidFill>
                <a:latin typeface="Century Gothic"/>
              </a:rPr>
              <a:t>Sixth Outline Level</a:t>
            </a:r>
            <a:endParaRPr b="0" lang="en-US" sz="1600" spc="-1" strike="noStrike">
              <a:solidFill>
                <a:schemeClr val="dk1"/>
              </a:solidFill>
              <a:latin typeface="Century Gothic"/>
            </a:endParaRPr>
          </a:p>
          <a:p>
            <a:pPr lvl="6" marL="3024000" indent="-216000">
              <a:spcBef>
                <a:spcPts val="283"/>
              </a:spcBef>
              <a:buClr>
                <a:srgbClr val="ffffff"/>
              </a:buClr>
              <a:buSzPct val="45000"/>
              <a:buFont typeface="Wingdings" charset="2"/>
              <a:buChar char=""/>
            </a:pPr>
            <a:r>
              <a:rPr b="0" lang="en-US" sz="1600" spc="-1" strike="noStrike">
                <a:solidFill>
                  <a:schemeClr val="dk1"/>
                </a:solidFill>
                <a:latin typeface="Century Gothic"/>
              </a:rPr>
              <a:t>Seventh Outline Level</a:t>
            </a:r>
            <a:endParaRPr b="0" lang="en-US" sz="1600" spc="-1" strike="noStrike">
              <a:solidFill>
                <a:schemeClr val="dk1"/>
              </a:solidFill>
              <a:latin typeface="Century Gothic"/>
            </a:endParaRPr>
          </a:p>
        </p:txBody>
      </p:sp>
      <p:sp>
        <p:nvSpPr>
          <p:cNvPr id="94" name="PlaceHolder 10"/>
          <p:cNvSpPr>
            <a:spLocks noGrp="1"/>
          </p:cNvSpPr>
          <p:nvPr>
            <p:ph type="body"/>
          </p:nvPr>
        </p:nvSpPr>
        <p:spPr>
          <a:xfrm>
            <a:off x="7124400" y="4827240"/>
            <a:ext cx="2935800" cy="65880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US" sz="1400" spc="-1" strike="noStrike">
                <a:solidFill>
                  <a:schemeClr val="dk1"/>
                </a:solidFill>
                <a:latin typeface="Century Gothic"/>
              </a:rPr>
              <a:t>Click to edit Master text styles</a:t>
            </a:r>
            <a:endParaRPr b="0" lang="en-US" sz="1400" spc="-1" strike="noStrike">
              <a:solidFill>
                <a:schemeClr val="dk1"/>
              </a:solidFill>
              <a:latin typeface="Century Gothic"/>
            </a:endParaRPr>
          </a:p>
        </p:txBody>
      </p:sp>
      <p:cxnSp>
        <p:nvCxnSpPr>
          <p:cNvPr id="95" name="Straight Connector 18"/>
          <p:cNvCxnSpPr/>
          <p:nvPr/>
        </p:nvCxnSpPr>
        <p:spPr>
          <a:xfrm>
            <a:off x="3726000" y="2133360"/>
            <a:ext cx="360" cy="3962880"/>
          </a:xfrm>
          <a:prstGeom prst="straightConnector1">
            <a:avLst/>
          </a:prstGeom>
          <a:ln cap="rnd" w="12700">
            <a:solidFill>
              <a:srgbClr val="1e5155">
                <a:lumMod val="40000"/>
                <a:lumOff val="60000"/>
                <a:alpha val="40000"/>
              </a:srgbClr>
            </a:solidFill>
            <a:round/>
          </a:ln>
        </p:spPr>
      </p:cxnSp>
      <p:cxnSp>
        <p:nvCxnSpPr>
          <p:cNvPr id="96" name="Straight Connector 19"/>
          <p:cNvCxnSpPr/>
          <p:nvPr/>
        </p:nvCxnSpPr>
        <p:spPr>
          <a:xfrm>
            <a:off x="6962040" y="2133360"/>
            <a:ext cx="360" cy="3967200"/>
          </a:xfrm>
          <a:prstGeom prst="straightConnector1">
            <a:avLst/>
          </a:prstGeom>
          <a:ln cap="rnd" w="12700">
            <a:solidFill>
              <a:srgbClr val="1e5155">
                <a:lumMod val="40000"/>
                <a:lumOff val="60000"/>
                <a:alpha val="40000"/>
              </a:srgbClr>
            </a:solidFill>
            <a:round/>
          </a:ln>
        </p:spPr>
      </p:cxnSp>
      <p:sp>
        <p:nvSpPr>
          <p:cNvPr id="97" name="PlaceHolder 11"/>
          <p:cNvSpPr>
            <a:spLocks noGrp="1"/>
          </p:cNvSpPr>
          <p:nvPr>
            <p:ph type="dt" idx="19"/>
          </p:nvPr>
        </p:nvSpPr>
        <p:spPr>
          <a:xfrm rot="5400000">
            <a:off x="10155600" y="1790640"/>
            <a:ext cx="990360" cy="304560"/>
          </a:xfrm>
          <a:prstGeom prst="rect">
            <a:avLst/>
          </a:prstGeom>
          <a:noFill/>
          <a:ln w="0">
            <a:noFill/>
          </a:ln>
        </p:spPr>
        <p:txBody>
          <a:bodyPr lIns="91440" rIns="91440" tIns="45720" bIns="45720" anchor="t">
            <a:noAutofit/>
          </a:bodyPr>
          <a:lstStyle>
            <a:lvl1pPr indent="0" defTabSz="914400">
              <a:lnSpc>
                <a:spcPct val="100000"/>
              </a:lnSpc>
              <a:buNone/>
              <a:defRPr b="0" lang="en-US" sz="1100" spc="-1" strike="noStrike">
                <a:solidFill>
                  <a:schemeClr val="dk1">
                    <a:tint val="75000"/>
                    <a:alpha val="60000"/>
                  </a:schemeClr>
                </a:solidFill>
                <a:latin typeface="Century Gothic"/>
              </a:defRPr>
            </a:lvl1pPr>
          </a:lstStyle>
          <a:p>
            <a:pPr indent="0" defTabSz="914400">
              <a:lnSpc>
                <a:spcPct val="100000"/>
              </a:lnSpc>
              <a:buNone/>
            </a:pPr>
            <a:r>
              <a:rPr b="0" lang="en-US" sz="1100" spc="-1" strike="noStrike">
                <a:solidFill>
                  <a:schemeClr val="dk1">
                    <a:tint val="75000"/>
                    <a:alpha val="60000"/>
                  </a:schemeClr>
                </a:solidFill>
                <a:latin typeface="Century Gothic"/>
              </a:rPr>
              <a:t>&lt;date/time&gt;</a:t>
            </a:r>
            <a:endParaRPr b="0" lang="en-US" sz="1100" spc="-1" strike="noStrike">
              <a:solidFill>
                <a:srgbClr val="ffffff"/>
              </a:solidFill>
              <a:latin typeface="Times New Roman"/>
            </a:endParaRPr>
          </a:p>
        </p:txBody>
      </p:sp>
      <p:sp>
        <p:nvSpPr>
          <p:cNvPr id="98" name="PlaceHolder 12"/>
          <p:cNvSpPr>
            <a:spLocks noGrp="1"/>
          </p:cNvSpPr>
          <p:nvPr>
            <p:ph type="ftr" idx="20"/>
          </p:nvPr>
        </p:nvSpPr>
        <p:spPr>
          <a:xfrm rot="5400000">
            <a:off x="8951760" y="3225240"/>
            <a:ext cx="3859560" cy="304560"/>
          </a:xfrm>
          <a:prstGeom prst="rect">
            <a:avLst/>
          </a:prstGeom>
          <a:noFill/>
          <a:ln w="0">
            <a:noFill/>
          </a:ln>
        </p:spPr>
        <p:txBody>
          <a:bodyPr lIns="91440" rIns="91440" tIns="45720" bIns="45720" anchor="b">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99" name="PlaceHolder 13"/>
          <p:cNvSpPr>
            <a:spLocks noGrp="1"/>
          </p:cNvSpPr>
          <p:nvPr>
            <p:ph type="sldNum" idx="21"/>
          </p:nvPr>
        </p:nvSpPr>
        <p:spPr>
          <a:xfrm>
            <a:off x="10352520" y="295560"/>
            <a:ext cx="837720" cy="767160"/>
          </a:xfrm>
          <a:prstGeom prst="rect">
            <a:avLst/>
          </a:prstGeom>
          <a:noFill/>
          <a:ln w="0">
            <a:noFill/>
          </a:ln>
        </p:spPr>
        <p:txBody>
          <a:bodyPr lIns="91440" rIns="91440" tIns="45720" bIns="45720" anchor="b">
            <a:noAutofit/>
          </a:bodyPr>
          <a:lstStyle>
            <a:lvl1pPr indent="0" algn="ctr" defTabSz="914400">
              <a:lnSpc>
                <a:spcPct val="100000"/>
              </a:lnSpc>
              <a:buNone/>
              <a:defRPr b="0" lang="en-US" sz="2800" spc="-1" strike="noStrike">
                <a:solidFill>
                  <a:schemeClr val="dk1">
                    <a:tint val="75000"/>
                  </a:schemeClr>
                </a:solidFill>
                <a:latin typeface="Century Gothic"/>
              </a:defRPr>
            </a:lvl1pPr>
          </a:lstStyle>
          <a:p>
            <a:pPr indent="0" algn="ctr" defTabSz="914400">
              <a:lnSpc>
                <a:spcPct val="100000"/>
              </a:lnSpc>
              <a:buNone/>
            </a:pPr>
            <a:fld id="{CC78F541-B6EC-4302-B403-72C4C84E77BA}" type="slidenum">
              <a:rPr b="0" lang="en-US" sz="2800" spc="-1" strike="noStrike">
                <a:solidFill>
                  <a:schemeClr val="dk1">
                    <a:tint val="75000"/>
                  </a:schemeClr>
                </a:solidFill>
                <a:latin typeface="Century Gothic"/>
              </a:rPr>
              <a:t>&lt;number&gt;</a:t>
            </a:fld>
            <a:endParaRPr b="0" lang="en-US" sz="2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7"/>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00" name="Picture 7" descr=""/>
          <p:cNvPicPr/>
          <p:nvPr/>
        </p:nvPicPr>
        <p:blipFill>
          <a:blip r:embed="rId3"/>
          <a:srcRect l="3610" t="0" r="0" b="0"/>
          <a:stretch/>
        </p:blipFill>
        <p:spPr>
          <a:xfrm>
            <a:off x="0" y="2669760"/>
            <a:ext cx="4036680" cy="4187880"/>
          </a:xfrm>
          <a:prstGeom prst="rect">
            <a:avLst/>
          </a:prstGeom>
          <a:ln w="0">
            <a:noFill/>
          </a:ln>
        </p:spPr>
      </p:pic>
      <p:pic>
        <p:nvPicPr>
          <p:cNvPr id="101" name="Picture 6" descr=""/>
          <p:cNvPicPr/>
          <p:nvPr/>
        </p:nvPicPr>
        <p:blipFill>
          <a:blip r:embed="rId4"/>
          <a:srcRect l="35647" t="0" r="0" b="0"/>
          <a:stretch/>
        </p:blipFill>
        <p:spPr>
          <a:xfrm>
            <a:off x="0" y="2892240"/>
            <a:ext cx="1522080" cy="2365200"/>
          </a:xfrm>
          <a:prstGeom prst="rect">
            <a:avLst/>
          </a:prstGeom>
          <a:ln w="0">
            <a:noFill/>
          </a:ln>
        </p:spPr>
      </p:pic>
      <p:sp>
        <p:nvSpPr>
          <p:cNvPr id="102"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pic>
        <p:nvPicPr>
          <p:cNvPr id="103" name="Picture 8" descr=""/>
          <p:cNvPicPr/>
          <p:nvPr/>
        </p:nvPicPr>
        <p:blipFill>
          <a:blip r:embed="rId5"/>
          <a:srcRect l="0" t="28812" r="0" b="0"/>
          <a:stretch/>
        </p:blipFill>
        <p:spPr>
          <a:xfrm>
            <a:off x="7999560" y="0"/>
            <a:ext cx="1603080" cy="1141200"/>
          </a:xfrm>
          <a:prstGeom prst="rect">
            <a:avLst/>
          </a:prstGeom>
          <a:ln w="0">
            <a:noFill/>
          </a:ln>
        </p:spPr>
      </p:pic>
      <p:pic>
        <p:nvPicPr>
          <p:cNvPr id="104" name="Picture 9" descr=""/>
          <p:cNvPicPr/>
          <p:nvPr/>
        </p:nvPicPr>
        <p:blipFill>
          <a:blip r:embed="rId6"/>
          <a:srcRect l="0" t="0" r="0" b="23333"/>
          <a:stretch/>
        </p:blipFill>
        <p:spPr>
          <a:xfrm>
            <a:off x="8605800" y="6095880"/>
            <a:ext cx="993240" cy="761760"/>
          </a:xfrm>
          <a:prstGeom prst="rect">
            <a:avLst/>
          </a:prstGeom>
          <a:ln w="0">
            <a:noFill/>
          </a:ln>
        </p:spPr>
      </p:pic>
      <p:sp>
        <p:nvSpPr>
          <p:cNvPr id="105" name="Rectangle 13"/>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06" name="PlaceHolder 1"/>
          <p:cNvSpPr>
            <a:spLocks noGrp="1"/>
          </p:cNvSpPr>
          <p:nvPr>
            <p:ph type="title"/>
          </p:nvPr>
        </p:nvSpPr>
        <p:spPr>
          <a:xfrm>
            <a:off x="646200" y="452880"/>
            <a:ext cx="9404280" cy="1400040"/>
          </a:xfrm>
          <a:prstGeom prst="rect">
            <a:avLst/>
          </a:prstGeom>
          <a:noFill/>
          <a:ln w="0">
            <a:noFill/>
          </a:ln>
        </p:spPr>
        <p:txBody>
          <a:bodyPr lIns="91440" rIns="91440" tIns="45720" bIns="45720" anchor="t">
            <a:noAutofit/>
          </a:bodyPr>
          <a:p>
            <a:pPr indent="0" defTabSz="457200">
              <a:lnSpc>
                <a:spcPct val="100000"/>
              </a:lnSpc>
              <a:buNone/>
            </a:pPr>
            <a:r>
              <a:rPr b="0" lang="en-US" sz="4200" spc="-1" strike="noStrike">
                <a:solidFill>
                  <a:schemeClr val="dk2"/>
                </a:solidFill>
                <a:latin typeface="Century Gothic"/>
              </a:rPr>
              <a:t>Click to edit Master title style</a:t>
            </a:r>
            <a:endParaRPr b="0" lang="en-US" sz="4200" spc="-1" strike="noStrike">
              <a:solidFill>
                <a:schemeClr val="dk1"/>
              </a:solidFill>
              <a:latin typeface="Century Gothic"/>
            </a:endParaRPr>
          </a:p>
        </p:txBody>
      </p:sp>
      <p:sp>
        <p:nvSpPr>
          <p:cNvPr id="107" name="PlaceHolder 2"/>
          <p:cNvSpPr>
            <a:spLocks noGrp="1"/>
          </p:cNvSpPr>
          <p:nvPr>
            <p:ph type="body"/>
          </p:nvPr>
        </p:nvSpPr>
        <p:spPr>
          <a:xfrm>
            <a:off x="1103400" y="2053080"/>
            <a:ext cx="8946360" cy="4195080"/>
          </a:xfrm>
          <a:prstGeom prst="rect">
            <a:avLst/>
          </a:prstGeom>
          <a:noFill/>
          <a:ln w="0">
            <a:noFill/>
          </a:ln>
        </p:spPr>
        <p:txBody>
          <a:bodyPr lIns="91440" rIns="91440" tIns="45720" bIns="45720" anchor="t" vert="eaVert">
            <a:noAutofit/>
          </a:bodyPr>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rPr>
              <a:t>Click to edit Master text styles</a:t>
            </a:r>
            <a:endParaRPr b="0" lang="en-US" sz="2000" spc="-1" strike="noStrike">
              <a:solidFill>
                <a:schemeClr val="dk1"/>
              </a:solidFill>
              <a:latin typeface="Century Gothic"/>
            </a:endParaRPr>
          </a:p>
          <a:p>
            <a:pPr lvl="1" marL="743040" indent="-285840" defTabSz="457200">
              <a:lnSpc>
                <a:spcPct val="100000"/>
              </a:lnSpc>
              <a:spcBef>
                <a:spcPts val="1001"/>
              </a:spcBef>
              <a:buClr>
                <a:srgbClr val="8ad0d6"/>
              </a:buClr>
              <a:buSzPct val="80000"/>
              <a:buFont typeface="Wingdings 3" charset="2"/>
              <a:buChar char=""/>
            </a:pPr>
            <a:r>
              <a:rPr b="0" lang="en-US" sz="1800" spc="-1" strike="noStrike">
                <a:solidFill>
                  <a:schemeClr val="dk1"/>
                </a:solidFill>
                <a:latin typeface="Century Gothic"/>
              </a:rPr>
              <a:t>Second level</a:t>
            </a:r>
            <a:endParaRPr b="0" lang="en-US" sz="1800" spc="-1" strike="noStrike">
              <a:solidFill>
                <a:schemeClr val="dk1"/>
              </a:solidFill>
              <a:latin typeface="Century Gothic"/>
            </a:endParaRPr>
          </a:p>
          <a:p>
            <a:pPr lvl="2" marL="1143000" indent="-228600" defTabSz="457200">
              <a:lnSpc>
                <a:spcPct val="100000"/>
              </a:lnSpc>
              <a:spcBef>
                <a:spcPts val="1001"/>
              </a:spcBef>
              <a:buClr>
                <a:srgbClr val="8ad0d6"/>
              </a:buClr>
              <a:buSzPct val="80000"/>
              <a:buFont typeface="Wingdings 3" charset="2"/>
              <a:buChar char=""/>
            </a:pPr>
            <a:r>
              <a:rPr b="0" lang="en-US" sz="1600" spc="-1" strike="noStrike">
                <a:solidFill>
                  <a:schemeClr val="dk1"/>
                </a:solidFill>
                <a:latin typeface="Century Gothic"/>
              </a:rPr>
              <a:t>Third level</a:t>
            </a:r>
            <a:endParaRPr b="0" lang="en-US" sz="1600" spc="-1" strike="noStrike">
              <a:solidFill>
                <a:schemeClr val="dk1"/>
              </a:solidFill>
              <a:latin typeface="Century Gothic"/>
            </a:endParaRPr>
          </a:p>
          <a:p>
            <a:pPr lvl="3" marL="1600200" indent="-228600" defTabSz="457200">
              <a:lnSpc>
                <a:spcPct val="100000"/>
              </a:lnSpc>
              <a:spcBef>
                <a:spcPts val="1001"/>
              </a:spcBef>
              <a:buClr>
                <a:srgbClr val="8ad0d6"/>
              </a:buClr>
              <a:buSzPct val="80000"/>
              <a:buFont typeface="Wingdings 3" charset="2"/>
              <a:buChar char=""/>
            </a:pPr>
            <a:r>
              <a:rPr b="0" lang="en-US" sz="1400" spc="-1" strike="noStrike">
                <a:solidFill>
                  <a:schemeClr val="dk1"/>
                </a:solidFill>
                <a:latin typeface="Century Gothic"/>
              </a:rPr>
              <a:t>Fourth level</a:t>
            </a:r>
            <a:endParaRPr b="0" lang="en-US" sz="1400" spc="-1" strike="noStrike">
              <a:solidFill>
                <a:schemeClr val="dk1"/>
              </a:solidFill>
              <a:latin typeface="Century Gothic"/>
            </a:endParaRPr>
          </a:p>
          <a:p>
            <a:pPr lvl="4" marL="2057400" indent="-228600" defTabSz="457200">
              <a:lnSpc>
                <a:spcPct val="100000"/>
              </a:lnSpc>
              <a:spcBef>
                <a:spcPts val="1001"/>
              </a:spcBef>
              <a:buClr>
                <a:srgbClr val="8ad0d6"/>
              </a:buClr>
              <a:buSzPct val="80000"/>
              <a:buFont typeface="Wingdings 3" charset="2"/>
              <a:buChar char=""/>
            </a:pPr>
            <a:r>
              <a:rPr b="0" lang="en-US" sz="1400" spc="-1" strike="noStrike">
                <a:solidFill>
                  <a:schemeClr val="dk1"/>
                </a:solidFill>
                <a:latin typeface="Century Gothic"/>
              </a:rPr>
              <a:t>Fifth level</a:t>
            </a:r>
            <a:endParaRPr b="0" lang="en-US" sz="1400" spc="-1" strike="noStrike">
              <a:solidFill>
                <a:schemeClr val="dk1"/>
              </a:solidFill>
              <a:latin typeface="Century Gothic"/>
            </a:endParaRPr>
          </a:p>
        </p:txBody>
      </p:sp>
      <p:sp>
        <p:nvSpPr>
          <p:cNvPr id="108" name="PlaceHolder 3"/>
          <p:cNvSpPr>
            <a:spLocks noGrp="1"/>
          </p:cNvSpPr>
          <p:nvPr>
            <p:ph type="dt" idx="22"/>
          </p:nvPr>
        </p:nvSpPr>
        <p:spPr>
          <a:xfrm rot="5400000">
            <a:off x="10155600" y="1790640"/>
            <a:ext cx="990360" cy="304560"/>
          </a:xfrm>
          <a:prstGeom prst="rect">
            <a:avLst/>
          </a:prstGeom>
          <a:noFill/>
          <a:ln w="0">
            <a:noFill/>
          </a:ln>
        </p:spPr>
        <p:txBody>
          <a:bodyPr lIns="91440" rIns="91440" tIns="45720" bIns="45720" anchor="t">
            <a:noAutofit/>
          </a:bodyPr>
          <a:lstStyle>
            <a:lvl1pPr indent="0" defTabSz="914400">
              <a:lnSpc>
                <a:spcPct val="100000"/>
              </a:lnSpc>
              <a:buNone/>
              <a:defRPr b="0" lang="en-US" sz="1100" spc="-1" strike="noStrike">
                <a:solidFill>
                  <a:schemeClr val="dk1">
                    <a:tint val="75000"/>
                    <a:alpha val="60000"/>
                  </a:schemeClr>
                </a:solidFill>
                <a:latin typeface="Century Gothic"/>
              </a:defRPr>
            </a:lvl1pPr>
          </a:lstStyle>
          <a:p>
            <a:pPr indent="0" defTabSz="914400">
              <a:lnSpc>
                <a:spcPct val="100000"/>
              </a:lnSpc>
              <a:buNone/>
            </a:pPr>
            <a:r>
              <a:rPr b="0" lang="en-US" sz="1100" spc="-1" strike="noStrike">
                <a:solidFill>
                  <a:schemeClr val="dk1">
                    <a:tint val="75000"/>
                    <a:alpha val="60000"/>
                  </a:schemeClr>
                </a:solidFill>
                <a:latin typeface="Century Gothic"/>
              </a:rPr>
              <a:t>&lt;date/time&gt;</a:t>
            </a:r>
            <a:endParaRPr b="0" lang="en-US" sz="1100" spc="-1" strike="noStrike">
              <a:solidFill>
                <a:srgbClr val="ffffff"/>
              </a:solidFill>
              <a:latin typeface="Times New Roman"/>
            </a:endParaRPr>
          </a:p>
        </p:txBody>
      </p:sp>
      <p:sp>
        <p:nvSpPr>
          <p:cNvPr id="109" name="PlaceHolder 4"/>
          <p:cNvSpPr>
            <a:spLocks noGrp="1"/>
          </p:cNvSpPr>
          <p:nvPr>
            <p:ph type="ftr" idx="23"/>
          </p:nvPr>
        </p:nvSpPr>
        <p:spPr>
          <a:xfrm rot="5400000">
            <a:off x="8951760" y="3225240"/>
            <a:ext cx="3859560" cy="304560"/>
          </a:xfrm>
          <a:prstGeom prst="rect">
            <a:avLst/>
          </a:prstGeom>
          <a:noFill/>
          <a:ln w="0">
            <a:noFill/>
          </a:ln>
        </p:spPr>
        <p:txBody>
          <a:bodyPr lIns="91440" rIns="91440" tIns="45720" bIns="45720" anchor="b">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110" name="PlaceHolder 5"/>
          <p:cNvSpPr>
            <a:spLocks noGrp="1"/>
          </p:cNvSpPr>
          <p:nvPr>
            <p:ph type="sldNum" idx="24"/>
          </p:nvPr>
        </p:nvSpPr>
        <p:spPr>
          <a:xfrm>
            <a:off x="10352520" y="295560"/>
            <a:ext cx="837720" cy="767160"/>
          </a:xfrm>
          <a:prstGeom prst="rect">
            <a:avLst/>
          </a:prstGeom>
          <a:noFill/>
          <a:ln w="0">
            <a:noFill/>
          </a:ln>
        </p:spPr>
        <p:txBody>
          <a:bodyPr lIns="91440" rIns="91440" tIns="45720" bIns="45720" anchor="b">
            <a:noAutofit/>
          </a:bodyPr>
          <a:lstStyle>
            <a:lvl1pPr indent="0" algn="ctr" defTabSz="914400">
              <a:lnSpc>
                <a:spcPct val="100000"/>
              </a:lnSpc>
              <a:buNone/>
              <a:defRPr b="0" lang="en-US" sz="2800" spc="-1" strike="noStrike">
                <a:solidFill>
                  <a:schemeClr val="dk1">
                    <a:tint val="75000"/>
                  </a:schemeClr>
                </a:solidFill>
                <a:latin typeface="Century Gothic"/>
              </a:defRPr>
            </a:lvl1pPr>
          </a:lstStyle>
          <a:p>
            <a:pPr indent="0" algn="ctr" defTabSz="914400">
              <a:lnSpc>
                <a:spcPct val="100000"/>
              </a:lnSpc>
              <a:buNone/>
            </a:pPr>
            <a:fld id="{6E9D309B-ED73-4CBC-ACA4-867D193DBC53}" type="slidenum">
              <a:rPr b="0" lang="en-US" sz="2800" spc="-1" strike="noStrike">
                <a:solidFill>
                  <a:schemeClr val="dk1">
                    <a:tint val="75000"/>
                  </a:schemeClr>
                </a:solidFill>
                <a:latin typeface="Century Gothic"/>
              </a:rPr>
              <a:t>&lt;number&gt;</a:t>
            </a:fld>
            <a:endParaRPr b="0" lang="en-US" sz="2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7"/>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11" name="Picture 7" descr=""/>
          <p:cNvPicPr/>
          <p:nvPr/>
        </p:nvPicPr>
        <p:blipFill>
          <a:blip r:embed="rId3"/>
          <a:srcRect l="3610" t="0" r="0" b="0"/>
          <a:stretch/>
        </p:blipFill>
        <p:spPr>
          <a:xfrm>
            <a:off x="0" y="2669760"/>
            <a:ext cx="4036680" cy="4187880"/>
          </a:xfrm>
          <a:prstGeom prst="rect">
            <a:avLst/>
          </a:prstGeom>
          <a:ln w="0">
            <a:noFill/>
          </a:ln>
        </p:spPr>
      </p:pic>
      <p:pic>
        <p:nvPicPr>
          <p:cNvPr id="112" name="Picture 6" descr=""/>
          <p:cNvPicPr/>
          <p:nvPr/>
        </p:nvPicPr>
        <p:blipFill>
          <a:blip r:embed="rId4"/>
          <a:srcRect l="35647" t="0" r="0" b="0"/>
          <a:stretch/>
        </p:blipFill>
        <p:spPr>
          <a:xfrm>
            <a:off x="0" y="2892240"/>
            <a:ext cx="1522080" cy="2365200"/>
          </a:xfrm>
          <a:prstGeom prst="rect">
            <a:avLst/>
          </a:prstGeom>
          <a:ln w="0">
            <a:noFill/>
          </a:ln>
        </p:spPr>
      </p:pic>
      <p:sp>
        <p:nvSpPr>
          <p:cNvPr id="113"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pic>
        <p:nvPicPr>
          <p:cNvPr id="114" name="Picture 8" descr=""/>
          <p:cNvPicPr/>
          <p:nvPr/>
        </p:nvPicPr>
        <p:blipFill>
          <a:blip r:embed="rId5"/>
          <a:srcRect l="0" t="28812" r="0" b="0"/>
          <a:stretch/>
        </p:blipFill>
        <p:spPr>
          <a:xfrm>
            <a:off x="7999560" y="0"/>
            <a:ext cx="1603080" cy="1141200"/>
          </a:xfrm>
          <a:prstGeom prst="rect">
            <a:avLst/>
          </a:prstGeom>
          <a:ln w="0">
            <a:noFill/>
          </a:ln>
        </p:spPr>
      </p:pic>
      <p:pic>
        <p:nvPicPr>
          <p:cNvPr id="115" name="Picture 9" descr=""/>
          <p:cNvPicPr/>
          <p:nvPr/>
        </p:nvPicPr>
        <p:blipFill>
          <a:blip r:embed="rId6"/>
          <a:srcRect l="0" t="0" r="0" b="23333"/>
          <a:stretch/>
        </p:blipFill>
        <p:spPr>
          <a:xfrm>
            <a:off x="8605800" y="6095880"/>
            <a:ext cx="993240" cy="761760"/>
          </a:xfrm>
          <a:prstGeom prst="rect">
            <a:avLst/>
          </a:prstGeom>
          <a:ln w="0">
            <a:noFill/>
          </a:ln>
        </p:spPr>
      </p:pic>
      <p:sp>
        <p:nvSpPr>
          <p:cNvPr id="116" name="Rectangle 13"/>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17" name="PlaceHolder 1"/>
          <p:cNvSpPr>
            <a:spLocks noGrp="1"/>
          </p:cNvSpPr>
          <p:nvPr>
            <p:ph type="title"/>
          </p:nvPr>
        </p:nvSpPr>
        <p:spPr>
          <a:xfrm>
            <a:off x="8304120" y="430200"/>
            <a:ext cx="1752120" cy="5825880"/>
          </a:xfrm>
          <a:prstGeom prst="rect">
            <a:avLst/>
          </a:prstGeom>
          <a:noFill/>
          <a:ln w="0">
            <a:noFill/>
          </a:ln>
        </p:spPr>
        <p:txBody>
          <a:bodyPr lIns="91440" rIns="91440" tIns="45720" bIns="45720" anchor="b" vert="eaVert">
            <a:noAutofit/>
          </a:bodyPr>
          <a:p>
            <a:pPr indent="0" defTabSz="457200">
              <a:lnSpc>
                <a:spcPct val="100000"/>
              </a:lnSpc>
              <a:buNone/>
            </a:pPr>
            <a:r>
              <a:rPr b="0" lang="en-US" sz="4200" spc="-1" strike="noStrike">
                <a:solidFill>
                  <a:schemeClr val="dk2"/>
                </a:solidFill>
                <a:latin typeface="Century Gothic"/>
              </a:rPr>
              <a:t>Click to edit Master title style</a:t>
            </a:r>
            <a:endParaRPr b="0" lang="en-US" sz="4200" spc="-1" strike="noStrike">
              <a:solidFill>
                <a:schemeClr val="dk1"/>
              </a:solidFill>
              <a:latin typeface="Century Gothic"/>
            </a:endParaRPr>
          </a:p>
        </p:txBody>
      </p:sp>
      <p:sp>
        <p:nvSpPr>
          <p:cNvPr id="118" name="PlaceHolder 2"/>
          <p:cNvSpPr>
            <a:spLocks noGrp="1"/>
          </p:cNvSpPr>
          <p:nvPr>
            <p:ph type="body"/>
          </p:nvPr>
        </p:nvSpPr>
        <p:spPr>
          <a:xfrm>
            <a:off x="652320" y="887400"/>
            <a:ext cx="7422840" cy="5368680"/>
          </a:xfrm>
          <a:prstGeom prst="rect">
            <a:avLst/>
          </a:prstGeom>
          <a:noFill/>
          <a:ln w="0">
            <a:noFill/>
          </a:ln>
        </p:spPr>
        <p:txBody>
          <a:bodyPr lIns="91440" rIns="91440" tIns="45720" bIns="45720" anchor="t" vert="eaVert">
            <a:noAutofit/>
          </a:bodyPr>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rPr>
              <a:t>Click to edit Master text styles</a:t>
            </a:r>
            <a:endParaRPr b="0" lang="en-US" sz="2000" spc="-1" strike="noStrike">
              <a:solidFill>
                <a:schemeClr val="dk1"/>
              </a:solidFill>
              <a:latin typeface="Century Gothic"/>
            </a:endParaRPr>
          </a:p>
          <a:p>
            <a:pPr lvl="1" marL="743040" indent="-285840" defTabSz="457200">
              <a:lnSpc>
                <a:spcPct val="100000"/>
              </a:lnSpc>
              <a:spcBef>
                <a:spcPts val="1001"/>
              </a:spcBef>
              <a:buClr>
                <a:srgbClr val="8ad0d6"/>
              </a:buClr>
              <a:buSzPct val="80000"/>
              <a:buFont typeface="Wingdings 3" charset="2"/>
              <a:buChar char=""/>
            </a:pPr>
            <a:r>
              <a:rPr b="0" lang="en-US" sz="1800" spc="-1" strike="noStrike">
                <a:solidFill>
                  <a:schemeClr val="dk1"/>
                </a:solidFill>
                <a:latin typeface="Century Gothic"/>
              </a:rPr>
              <a:t>Second level</a:t>
            </a:r>
            <a:endParaRPr b="0" lang="en-US" sz="1800" spc="-1" strike="noStrike">
              <a:solidFill>
                <a:schemeClr val="dk1"/>
              </a:solidFill>
              <a:latin typeface="Century Gothic"/>
            </a:endParaRPr>
          </a:p>
          <a:p>
            <a:pPr lvl="2" marL="1143000" indent="-228600" defTabSz="457200">
              <a:lnSpc>
                <a:spcPct val="100000"/>
              </a:lnSpc>
              <a:spcBef>
                <a:spcPts val="1001"/>
              </a:spcBef>
              <a:buClr>
                <a:srgbClr val="8ad0d6"/>
              </a:buClr>
              <a:buSzPct val="80000"/>
              <a:buFont typeface="Wingdings 3" charset="2"/>
              <a:buChar char=""/>
            </a:pPr>
            <a:r>
              <a:rPr b="0" lang="en-US" sz="1600" spc="-1" strike="noStrike">
                <a:solidFill>
                  <a:schemeClr val="dk1"/>
                </a:solidFill>
                <a:latin typeface="Century Gothic"/>
              </a:rPr>
              <a:t>Third level</a:t>
            </a:r>
            <a:endParaRPr b="0" lang="en-US" sz="1600" spc="-1" strike="noStrike">
              <a:solidFill>
                <a:schemeClr val="dk1"/>
              </a:solidFill>
              <a:latin typeface="Century Gothic"/>
            </a:endParaRPr>
          </a:p>
          <a:p>
            <a:pPr lvl="3" marL="1600200" indent="-228600" defTabSz="457200">
              <a:lnSpc>
                <a:spcPct val="100000"/>
              </a:lnSpc>
              <a:spcBef>
                <a:spcPts val="1001"/>
              </a:spcBef>
              <a:buClr>
                <a:srgbClr val="8ad0d6"/>
              </a:buClr>
              <a:buSzPct val="80000"/>
              <a:buFont typeface="Wingdings 3" charset="2"/>
              <a:buChar char=""/>
            </a:pPr>
            <a:r>
              <a:rPr b="0" lang="en-US" sz="1400" spc="-1" strike="noStrike">
                <a:solidFill>
                  <a:schemeClr val="dk1"/>
                </a:solidFill>
                <a:latin typeface="Century Gothic"/>
              </a:rPr>
              <a:t>Fourth level</a:t>
            </a:r>
            <a:endParaRPr b="0" lang="en-US" sz="1400" spc="-1" strike="noStrike">
              <a:solidFill>
                <a:schemeClr val="dk1"/>
              </a:solidFill>
              <a:latin typeface="Century Gothic"/>
            </a:endParaRPr>
          </a:p>
          <a:p>
            <a:pPr lvl="4" marL="2057400" indent="-228600" defTabSz="457200">
              <a:lnSpc>
                <a:spcPct val="100000"/>
              </a:lnSpc>
              <a:spcBef>
                <a:spcPts val="1001"/>
              </a:spcBef>
              <a:buClr>
                <a:srgbClr val="8ad0d6"/>
              </a:buClr>
              <a:buSzPct val="80000"/>
              <a:buFont typeface="Wingdings 3" charset="2"/>
              <a:buChar char=""/>
            </a:pPr>
            <a:r>
              <a:rPr b="0" lang="en-US" sz="1400" spc="-1" strike="noStrike">
                <a:solidFill>
                  <a:schemeClr val="dk1"/>
                </a:solidFill>
                <a:latin typeface="Century Gothic"/>
              </a:rPr>
              <a:t>Fifth level</a:t>
            </a:r>
            <a:endParaRPr b="0" lang="en-US" sz="1400" spc="-1" strike="noStrike">
              <a:solidFill>
                <a:schemeClr val="dk1"/>
              </a:solidFill>
              <a:latin typeface="Century Gothic"/>
            </a:endParaRPr>
          </a:p>
        </p:txBody>
      </p:sp>
      <p:sp>
        <p:nvSpPr>
          <p:cNvPr id="119" name="PlaceHolder 3"/>
          <p:cNvSpPr>
            <a:spLocks noGrp="1"/>
          </p:cNvSpPr>
          <p:nvPr>
            <p:ph type="dt" idx="25"/>
          </p:nvPr>
        </p:nvSpPr>
        <p:spPr>
          <a:xfrm rot="5400000">
            <a:off x="10155600" y="1790640"/>
            <a:ext cx="990360" cy="304560"/>
          </a:xfrm>
          <a:prstGeom prst="rect">
            <a:avLst/>
          </a:prstGeom>
          <a:noFill/>
          <a:ln w="0">
            <a:noFill/>
          </a:ln>
        </p:spPr>
        <p:txBody>
          <a:bodyPr lIns="91440" rIns="91440" tIns="45720" bIns="45720" anchor="t">
            <a:noAutofit/>
          </a:bodyPr>
          <a:lstStyle>
            <a:lvl1pPr indent="0" defTabSz="914400">
              <a:lnSpc>
                <a:spcPct val="100000"/>
              </a:lnSpc>
              <a:buNone/>
              <a:defRPr b="0" lang="en-US" sz="1100" spc="-1" strike="noStrike">
                <a:solidFill>
                  <a:schemeClr val="dk1">
                    <a:tint val="75000"/>
                    <a:alpha val="60000"/>
                  </a:schemeClr>
                </a:solidFill>
                <a:latin typeface="Century Gothic"/>
              </a:defRPr>
            </a:lvl1pPr>
          </a:lstStyle>
          <a:p>
            <a:pPr indent="0" defTabSz="914400">
              <a:lnSpc>
                <a:spcPct val="100000"/>
              </a:lnSpc>
              <a:buNone/>
            </a:pPr>
            <a:r>
              <a:rPr b="0" lang="en-US" sz="1100" spc="-1" strike="noStrike">
                <a:solidFill>
                  <a:schemeClr val="dk1">
                    <a:tint val="75000"/>
                    <a:alpha val="60000"/>
                  </a:schemeClr>
                </a:solidFill>
                <a:latin typeface="Century Gothic"/>
              </a:rPr>
              <a:t>&lt;date/time&gt;</a:t>
            </a:r>
            <a:endParaRPr b="0" lang="en-US" sz="1100" spc="-1" strike="noStrike">
              <a:solidFill>
                <a:srgbClr val="ffffff"/>
              </a:solidFill>
              <a:latin typeface="Times New Roman"/>
            </a:endParaRPr>
          </a:p>
        </p:txBody>
      </p:sp>
      <p:sp>
        <p:nvSpPr>
          <p:cNvPr id="120" name="PlaceHolder 4"/>
          <p:cNvSpPr>
            <a:spLocks noGrp="1"/>
          </p:cNvSpPr>
          <p:nvPr>
            <p:ph type="ftr" idx="26"/>
          </p:nvPr>
        </p:nvSpPr>
        <p:spPr>
          <a:xfrm rot="5400000">
            <a:off x="8951760" y="3225240"/>
            <a:ext cx="3859560" cy="304560"/>
          </a:xfrm>
          <a:prstGeom prst="rect">
            <a:avLst/>
          </a:prstGeom>
          <a:noFill/>
          <a:ln w="0">
            <a:noFill/>
          </a:ln>
        </p:spPr>
        <p:txBody>
          <a:bodyPr lIns="91440" rIns="91440" tIns="45720" bIns="45720" anchor="b">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121" name="PlaceHolder 5"/>
          <p:cNvSpPr>
            <a:spLocks noGrp="1"/>
          </p:cNvSpPr>
          <p:nvPr>
            <p:ph type="sldNum" idx="27"/>
          </p:nvPr>
        </p:nvSpPr>
        <p:spPr>
          <a:xfrm>
            <a:off x="10352520" y="295560"/>
            <a:ext cx="837720" cy="767160"/>
          </a:xfrm>
          <a:prstGeom prst="rect">
            <a:avLst/>
          </a:prstGeom>
          <a:noFill/>
          <a:ln w="0">
            <a:noFill/>
          </a:ln>
        </p:spPr>
        <p:txBody>
          <a:bodyPr lIns="91440" rIns="91440" tIns="45720" bIns="45720" anchor="b">
            <a:noAutofit/>
          </a:bodyPr>
          <a:lstStyle>
            <a:lvl1pPr indent="0" algn="ctr" defTabSz="914400">
              <a:lnSpc>
                <a:spcPct val="100000"/>
              </a:lnSpc>
              <a:buNone/>
              <a:defRPr b="0" lang="en-US" sz="2800" spc="-1" strike="noStrike">
                <a:solidFill>
                  <a:schemeClr val="dk1">
                    <a:tint val="75000"/>
                  </a:schemeClr>
                </a:solidFill>
                <a:latin typeface="Century Gothic"/>
              </a:defRPr>
            </a:lvl1pPr>
          </a:lstStyle>
          <a:p>
            <a:pPr indent="0" algn="ctr" defTabSz="914400">
              <a:lnSpc>
                <a:spcPct val="100000"/>
              </a:lnSpc>
              <a:buNone/>
            </a:pPr>
            <a:fld id="{2DC7265D-4516-4B1E-96AA-D49E1FD98FEE}" type="slidenum">
              <a:rPr b="0" lang="en-US" sz="2800" spc="-1" strike="noStrike">
                <a:solidFill>
                  <a:schemeClr val="dk1">
                    <a:tint val="75000"/>
                  </a:schemeClr>
                </a:solidFill>
                <a:latin typeface="Century Gothic"/>
              </a:rPr>
              <a:t>&lt;number&gt;</a:t>
            </a:fld>
            <a:endParaRPr b="0" lang="en-US" sz="2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7.png"/><Relationship Id="rId3" Type="http://schemas.openxmlformats.org/officeDocument/2006/relationships/slideLayout" Target="../slideLayouts/slideLayout10.xml"/>
</Relationships>
</file>

<file path=ppt/slides/_rels/slide4.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slideLayout" Target="../slideLayouts/slideLayout1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1154880" y="-315720"/>
            <a:ext cx="8825400" cy="3329280"/>
          </a:xfrm>
          <a:prstGeom prst="rect">
            <a:avLst/>
          </a:prstGeom>
          <a:noFill/>
          <a:ln w="0">
            <a:noFill/>
          </a:ln>
        </p:spPr>
        <p:txBody>
          <a:bodyPr lIns="91440" rIns="91440" tIns="45720" bIns="45720" anchor="b">
            <a:noAutofit/>
          </a:bodyPr>
          <a:p>
            <a:pPr indent="0" defTabSz="457200">
              <a:lnSpc>
                <a:spcPct val="100000"/>
              </a:lnSpc>
              <a:buNone/>
            </a:pPr>
            <a:r>
              <a:rPr b="0" lang="en-US" sz="7200" spc="-1" strike="noStrike">
                <a:solidFill>
                  <a:schemeClr val="dk2"/>
                </a:solidFill>
                <a:latin typeface="Century Gothic"/>
              </a:rPr>
              <a:t>OIC Course 2024</a:t>
            </a:r>
            <a:endParaRPr b="0" lang="en-US" sz="7200" spc="-1" strike="noStrike">
              <a:solidFill>
                <a:schemeClr val="dk1"/>
              </a:solidFill>
              <a:latin typeface="Century Gothic"/>
            </a:endParaRPr>
          </a:p>
        </p:txBody>
      </p:sp>
      <p:sp>
        <p:nvSpPr>
          <p:cNvPr id="222" name="PlaceHolder 2"/>
          <p:cNvSpPr>
            <a:spLocks noGrp="1"/>
          </p:cNvSpPr>
          <p:nvPr>
            <p:ph type="subTitle"/>
          </p:nvPr>
        </p:nvSpPr>
        <p:spPr>
          <a:xfrm>
            <a:off x="1154880" y="3198960"/>
            <a:ext cx="8825400" cy="243936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1" lang="en-US" sz="2000" spc="-1" strike="noStrike" cap="all">
                <a:solidFill>
                  <a:schemeClr val="lt2">
                    <a:lumMod val="40000"/>
                    <a:lumOff val="60000"/>
                  </a:schemeClr>
                </a:solidFill>
                <a:latin typeface="Century Gothic"/>
              </a:rPr>
              <a:t>Contents:</a:t>
            </a:r>
            <a:endParaRPr b="0" lang="en-US" sz="2000" spc="-1" strike="noStrike">
              <a:solidFill>
                <a:srgbClr val="ffffff"/>
              </a:solidFill>
              <a:latin typeface="Arial"/>
            </a:endParaRPr>
          </a:p>
          <a:p>
            <a:pPr marL="457200" indent="-457200" defTabSz="457200">
              <a:lnSpc>
                <a:spcPct val="100000"/>
              </a:lnSpc>
              <a:spcBef>
                <a:spcPts val="1001"/>
              </a:spcBef>
              <a:buClr>
                <a:srgbClr val="8ad0d6"/>
              </a:buClr>
              <a:buSzPct val="80000"/>
              <a:buFont typeface="Wingdings 3" charset="2"/>
              <a:buAutoNum type="arabicPeriod"/>
              <a:tabLst>
                <a:tab algn="l" pos="0"/>
              </a:tabLst>
            </a:pPr>
            <a:r>
              <a:rPr b="0" lang="en-US" sz="2000" spc="-1" strike="noStrike" cap="all">
                <a:solidFill>
                  <a:schemeClr val="lt2">
                    <a:lumMod val="40000"/>
                    <a:lumOff val="60000"/>
                  </a:schemeClr>
                </a:solidFill>
                <a:latin typeface="Century Gothic"/>
              </a:rPr>
              <a:t>Oracle Integration Cloud</a:t>
            </a:r>
            <a:endParaRPr b="0" lang="en-US" sz="2000" spc="-1" strike="noStrike">
              <a:solidFill>
                <a:srgbClr val="ffffff"/>
              </a:solidFill>
              <a:latin typeface="Arial"/>
            </a:endParaRPr>
          </a:p>
          <a:p>
            <a:pPr marL="457200" indent="-457200" defTabSz="457200">
              <a:lnSpc>
                <a:spcPct val="100000"/>
              </a:lnSpc>
              <a:spcBef>
                <a:spcPts val="1001"/>
              </a:spcBef>
              <a:buClr>
                <a:srgbClr val="8ad0d6"/>
              </a:buClr>
              <a:buSzPct val="80000"/>
              <a:buFont typeface="Wingdings 3" charset="2"/>
              <a:buAutoNum type="arabicPeriod"/>
              <a:tabLst>
                <a:tab algn="l" pos="0"/>
              </a:tabLst>
            </a:pPr>
            <a:r>
              <a:rPr b="0" lang="en-US" sz="2000" spc="-1" strike="noStrike" cap="all">
                <a:solidFill>
                  <a:schemeClr val="lt2">
                    <a:lumMod val="40000"/>
                    <a:lumOff val="60000"/>
                  </a:schemeClr>
                </a:solidFill>
                <a:latin typeface="Century Gothic"/>
              </a:rPr>
              <a:t>Oracle Fusion Technical</a:t>
            </a:r>
            <a:endParaRPr b="0" lang="en-US" sz="2000" spc="-1" strike="noStrike">
              <a:solidFill>
                <a:srgbClr val="ffffff"/>
              </a:solidFill>
              <a:latin typeface="Arial"/>
            </a:endParaRPr>
          </a:p>
          <a:p>
            <a:pPr marL="457200" indent="-457200" defTabSz="457200">
              <a:lnSpc>
                <a:spcPct val="100000"/>
              </a:lnSpc>
              <a:spcBef>
                <a:spcPts val="1001"/>
              </a:spcBef>
              <a:buClr>
                <a:srgbClr val="8ad0d6"/>
              </a:buClr>
              <a:buSzPct val="80000"/>
              <a:buFont typeface="Wingdings 3" charset="2"/>
              <a:buAutoNum type="arabicPeriod"/>
              <a:tabLst>
                <a:tab algn="l" pos="0"/>
              </a:tabLst>
            </a:pPr>
            <a:r>
              <a:rPr b="0" lang="en-US" sz="2000" spc="-1" strike="noStrike" cap="all">
                <a:solidFill>
                  <a:schemeClr val="lt2">
                    <a:lumMod val="40000"/>
                    <a:lumOff val="60000"/>
                  </a:schemeClr>
                </a:solidFill>
                <a:latin typeface="Century Gothic"/>
              </a:rPr>
              <a:t>Hands on Live Integration practice</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838080" y="365040"/>
            <a:ext cx="10515240" cy="857160"/>
          </a:xfrm>
          <a:prstGeom prst="rect">
            <a:avLst/>
          </a:prstGeom>
          <a:noFill/>
          <a:ln w="0">
            <a:noFill/>
          </a:ln>
        </p:spPr>
        <p:txBody>
          <a:bodyPr lIns="91440" rIns="91440" tIns="45720" bIns="45720" anchor="t">
            <a:noAutofit/>
          </a:bodyPr>
          <a:p>
            <a:pPr indent="0" defTabSz="457200">
              <a:lnSpc>
                <a:spcPct val="100000"/>
              </a:lnSpc>
              <a:buNone/>
            </a:pPr>
            <a:r>
              <a:rPr b="0" lang="en-US" sz="4200" spc="-1" strike="noStrike">
                <a:solidFill>
                  <a:schemeClr val="dk2"/>
                </a:solidFill>
                <a:latin typeface="Century Gothic"/>
              </a:rPr>
              <a:t>OIC Integration Implementation </a:t>
            </a:r>
            <a:endParaRPr b="0" lang="en-US" sz="4200" spc="-1" strike="noStrike">
              <a:solidFill>
                <a:schemeClr val="dk1"/>
              </a:solidFill>
              <a:latin typeface="Century Gothic"/>
            </a:endParaRPr>
          </a:p>
        </p:txBody>
      </p:sp>
      <p:sp>
        <p:nvSpPr>
          <p:cNvPr id="245" name="PlaceHolder 2"/>
          <p:cNvSpPr>
            <a:spLocks noGrp="1"/>
          </p:cNvSpPr>
          <p:nvPr>
            <p:ph/>
          </p:nvPr>
        </p:nvSpPr>
        <p:spPr>
          <a:xfrm>
            <a:off x="838080" y="1346760"/>
            <a:ext cx="10515240" cy="541764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rPr>
              <a:t>Creating Integrations, Data Mapping, Configuring Adapters and Configuring OIC Lookups are shown with step by step in Hands-On Lab Document.</a:t>
            </a:r>
            <a:endParaRPr b="0" lang="en-US" sz="2000" spc="-1" strike="noStrike">
              <a:solidFill>
                <a:schemeClr val="dk1"/>
              </a:solidFill>
              <a:latin typeface="Century Gothic"/>
            </a:endParaRPr>
          </a:p>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ea typeface="Century Gothic"/>
              </a:rPr>
              <a:t>Hands-On Implementation:</a:t>
            </a:r>
            <a:endParaRPr b="0" lang="en-US" sz="2000" spc="-1" strike="noStrike">
              <a:solidFill>
                <a:schemeClr val="dk1"/>
              </a:solidFill>
              <a:latin typeface="Century Gothic"/>
            </a:endParaRPr>
          </a:p>
          <a:p>
            <a:pPr indent="0" defTabSz="457200">
              <a:lnSpc>
                <a:spcPct val="100000"/>
              </a:lnSpc>
              <a:spcBef>
                <a:spcPts val="1001"/>
              </a:spcBef>
              <a:buNone/>
              <a:tabLst>
                <a:tab algn="l" pos="0"/>
              </a:tabLst>
            </a:pPr>
            <a:r>
              <a:rPr b="0" lang="en-US" sz="2000" spc="-1" strike="noStrike">
                <a:solidFill>
                  <a:schemeClr val="dk1"/>
                </a:solidFill>
                <a:latin typeface="Century Gothic"/>
                <a:ea typeface="Century Gothic"/>
              </a:rPr>
              <a:t>1. Inbound Integration to ERP – GL FBDI</a:t>
            </a:r>
            <a:endParaRPr b="0" lang="en-US" sz="2000" spc="-1" strike="noStrike">
              <a:solidFill>
                <a:schemeClr val="dk1"/>
              </a:solidFill>
              <a:latin typeface="Century Gothic"/>
            </a:endParaRPr>
          </a:p>
          <a:p>
            <a:pPr indent="0" defTabSz="457200">
              <a:lnSpc>
                <a:spcPct val="100000"/>
              </a:lnSpc>
              <a:spcBef>
                <a:spcPts val="1001"/>
              </a:spcBef>
              <a:buNone/>
              <a:tabLst>
                <a:tab algn="l" pos="0"/>
              </a:tabLst>
            </a:pPr>
            <a:r>
              <a:rPr b="0" lang="en-US" sz="2000" spc="-1" strike="noStrike">
                <a:solidFill>
                  <a:schemeClr val="dk1"/>
                </a:solidFill>
                <a:latin typeface="Century Gothic"/>
                <a:ea typeface="Century Gothic"/>
              </a:rPr>
              <a:t>2. Inbound Integration to HCM - Worker HDL</a:t>
            </a:r>
            <a:endParaRPr b="0" lang="en-US" sz="2000" spc="-1" strike="noStrike">
              <a:solidFill>
                <a:schemeClr val="dk1"/>
              </a:solidFill>
              <a:latin typeface="Century Gothic"/>
            </a:endParaRPr>
          </a:p>
          <a:p>
            <a:pPr indent="0" defTabSz="457200">
              <a:lnSpc>
                <a:spcPct val="100000"/>
              </a:lnSpc>
              <a:spcBef>
                <a:spcPts val="1001"/>
              </a:spcBef>
              <a:buNone/>
              <a:tabLst>
                <a:tab algn="l" pos="0"/>
              </a:tabLst>
            </a:pPr>
            <a:r>
              <a:rPr b="0" lang="en-US" sz="2000" spc="-1" strike="noStrike">
                <a:solidFill>
                  <a:schemeClr val="dk1"/>
                </a:solidFill>
                <a:latin typeface="Century Gothic"/>
                <a:ea typeface="Century Gothic"/>
              </a:rPr>
              <a:t>3. Fusion Reporting – BIP and OTBI</a:t>
            </a:r>
            <a:endParaRPr b="0" lang="en-US" sz="2000" spc="-1" strike="noStrike">
              <a:solidFill>
                <a:schemeClr val="dk1"/>
              </a:solidFill>
              <a:latin typeface="Century Gothic"/>
            </a:endParaRPr>
          </a:p>
          <a:p>
            <a:pPr indent="0" defTabSz="457200">
              <a:lnSpc>
                <a:spcPct val="100000"/>
              </a:lnSpc>
              <a:spcBef>
                <a:spcPts val="1001"/>
              </a:spcBef>
              <a:buNone/>
              <a:tabLst>
                <a:tab algn="l" pos="0"/>
              </a:tabLst>
            </a:pPr>
            <a:r>
              <a:rPr b="0" lang="en-US" sz="2000" spc="-1" strike="noStrike">
                <a:solidFill>
                  <a:schemeClr val="dk1"/>
                </a:solidFill>
                <a:latin typeface="Century Gothic"/>
                <a:ea typeface="Century Gothic"/>
              </a:rPr>
              <a:t>4.  ESS Job</a:t>
            </a:r>
            <a:endParaRPr b="0" lang="en-US" sz="2000" spc="-1" strike="noStrike">
              <a:solidFill>
                <a:schemeClr val="dk1"/>
              </a:solidFill>
              <a:latin typeface="Century Gothic"/>
            </a:endParaRPr>
          </a:p>
          <a:p>
            <a:pPr indent="0" defTabSz="457200">
              <a:lnSpc>
                <a:spcPct val="100000"/>
              </a:lnSpc>
              <a:spcBef>
                <a:spcPts val="1001"/>
              </a:spcBef>
              <a:buNone/>
              <a:tabLst>
                <a:tab algn="l" pos="0"/>
              </a:tabLst>
            </a:pPr>
            <a:r>
              <a:rPr b="0" lang="en-US" sz="2000" spc="-1" strike="noStrike">
                <a:solidFill>
                  <a:schemeClr val="dk1"/>
                </a:solidFill>
                <a:latin typeface="Century Gothic"/>
                <a:ea typeface="Century Gothic"/>
              </a:rPr>
              <a:t>5. UCM</a:t>
            </a:r>
            <a:endParaRPr b="0" lang="en-US" sz="2000" spc="-1" strike="noStrike">
              <a:solidFill>
                <a:schemeClr val="dk1"/>
              </a:solidFill>
              <a:latin typeface="Century Gothic"/>
            </a:endParaRPr>
          </a:p>
          <a:p>
            <a:pPr indent="0" defTabSz="457200">
              <a:lnSpc>
                <a:spcPct val="100000"/>
              </a:lnSpc>
              <a:spcBef>
                <a:spcPts val="1001"/>
              </a:spcBef>
              <a:buNone/>
              <a:tabLst>
                <a:tab algn="l" pos="0"/>
              </a:tabLst>
            </a:pPr>
            <a:r>
              <a:rPr b="0" lang="en-US" sz="2000" spc="-1" strike="noStrike">
                <a:solidFill>
                  <a:schemeClr val="dk1"/>
                </a:solidFill>
                <a:latin typeface="Century Gothic"/>
                <a:ea typeface="Century Gothic"/>
              </a:rPr>
              <a:t>6. Report Integration</a:t>
            </a:r>
            <a:endParaRPr b="0" lang="en-US" sz="2000" spc="-1" strike="noStrike">
              <a:solidFill>
                <a:schemeClr val="dk1"/>
              </a:solidFill>
              <a:latin typeface="Century Gothic"/>
            </a:endParaRPr>
          </a:p>
          <a:p>
            <a:pPr indent="0" defTabSz="457200">
              <a:lnSpc>
                <a:spcPct val="100000"/>
              </a:lnSpc>
              <a:spcBef>
                <a:spcPts val="1001"/>
              </a:spcBef>
              <a:buNone/>
              <a:tabLst>
                <a:tab algn="l" pos="0"/>
              </a:tabLst>
            </a:pPr>
            <a:r>
              <a:rPr b="0" lang="en-US" sz="2000" spc="-1" strike="noStrike">
                <a:solidFill>
                  <a:schemeClr val="dk1"/>
                </a:solidFill>
                <a:latin typeface="Century Gothic"/>
                <a:ea typeface="Century Gothic"/>
              </a:rPr>
              <a:t>7. Supplier Outbound Integration - REST API and FTP</a:t>
            </a:r>
            <a:endParaRPr b="0" lang="en-US" sz="2000" spc="-1" strike="noStrike">
              <a:solidFill>
                <a:schemeClr val="dk1"/>
              </a:solidFill>
              <a:latin typeface="Century Gothic"/>
            </a:endParaRPr>
          </a:p>
          <a:p>
            <a:pPr indent="0" defTabSz="457200">
              <a:lnSpc>
                <a:spcPct val="100000"/>
              </a:lnSpc>
              <a:spcBef>
                <a:spcPts val="1001"/>
              </a:spcBef>
              <a:buNone/>
              <a:tabLst>
                <a:tab algn="l" pos="0"/>
              </a:tabLst>
            </a:pPr>
            <a:endParaRPr b="0" lang="en-US" sz="2000" spc="-1" strike="noStrike">
              <a:solidFill>
                <a:schemeClr val="dk1"/>
              </a:solidFill>
              <a:latin typeface="Century Gothic"/>
            </a:endParaRPr>
          </a:p>
          <a:p>
            <a:pPr indent="0" defTabSz="457200">
              <a:lnSpc>
                <a:spcPct val="100000"/>
              </a:lnSpc>
              <a:spcBef>
                <a:spcPts val="1001"/>
              </a:spcBef>
              <a:buNone/>
              <a:tabLst>
                <a:tab algn="l" pos="0"/>
              </a:tabLst>
            </a:pPr>
            <a:endParaRPr b="0" lang="en-US" sz="2000" spc="-1" strike="noStrike">
              <a:solidFill>
                <a:schemeClr val="dk1"/>
              </a:solidFill>
              <a:latin typeface="Century Gothic"/>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p:nvPr>
        </p:nvSpPr>
        <p:spPr>
          <a:xfrm>
            <a:off x="0" y="1334160"/>
            <a:ext cx="11864160" cy="4195440"/>
          </a:xfrm>
          <a:prstGeom prst="rect">
            <a:avLst/>
          </a:prstGeom>
          <a:noFill/>
          <a:ln w="0">
            <a:noFill/>
          </a:ln>
        </p:spPr>
        <p:txBody>
          <a:bodyPr lIns="91440" rIns="91440" tIns="45720" bIns="45720" anchor="t">
            <a:normAutofit/>
          </a:bodyPr>
          <a:p>
            <a:pPr indent="0" algn="ctr" defTabSz="457200">
              <a:lnSpc>
                <a:spcPct val="100000"/>
              </a:lnSpc>
              <a:spcBef>
                <a:spcPts val="1001"/>
              </a:spcBef>
              <a:buNone/>
              <a:tabLst>
                <a:tab algn="l" pos="0"/>
              </a:tabLst>
            </a:pPr>
            <a:endParaRPr b="0" lang="en-US" sz="8000" spc="-1" strike="noStrike">
              <a:solidFill>
                <a:schemeClr val="dk1"/>
              </a:solidFill>
              <a:latin typeface="Century Gothic"/>
            </a:endParaRPr>
          </a:p>
          <a:p>
            <a:pPr indent="0" algn="ctr" defTabSz="457200">
              <a:lnSpc>
                <a:spcPct val="100000"/>
              </a:lnSpc>
              <a:spcBef>
                <a:spcPts val="1001"/>
              </a:spcBef>
              <a:buNone/>
              <a:tabLst>
                <a:tab algn="l" pos="0"/>
              </a:tabLst>
            </a:pPr>
            <a:r>
              <a:rPr b="0" lang="en-US" sz="8000" spc="-1" strike="noStrike">
                <a:solidFill>
                  <a:schemeClr val="dk1"/>
                </a:solidFill>
                <a:latin typeface="Century Gothic"/>
              </a:rPr>
              <a:t>ALL THE BEST!!</a:t>
            </a:r>
            <a:endParaRPr b="0" lang="en-US" sz="8000" spc="-1" strike="noStrike">
              <a:solidFill>
                <a:schemeClr val="dk1"/>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646200" y="452880"/>
            <a:ext cx="9404280" cy="1400040"/>
          </a:xfrm>
          <a:prstGeom prst="rect">
            <a:avLst/>
          </a:prstGeom>
          <a:noFill/>
          <a:ln w="0">
            <a:noFill/>
          </a:ln>
        </p:spPr>
        <p:txBody>
          <a:bodyPr lIns="91440" rIns="91440" tIns="45720" bIns="45720" anchor="t">
            <a:noAutofit/>
          </a:bodyPr>
          <a:p>
            <a:pPr indent="0" defTabSz="457200">
              <a:lnSpc>
                <a:spcPct val="100000"/>
              </a:lnSpc>
              <a:buNone/>
            </a:pPr>
            <a:r>
              <a:rPr b="0" lang="en-US" sz="4200" spc="-1" strike="noStrike">
                <a:solidFill>
                  <a:schemeClr val="dk2"/>
                </a:solidFill>
                <a:latin typeface="Century Gothic"/>
              </a:rPr>
              <a:t>OIC Overview</a:t>
            </a:r>
            <a:endParaRPr b="0" lang="en-US" sz="4200" spc="-1" strike="noStrike">
              <a:solidFill>
                <a:schemeClr val="dk1"/>
              </a:solidFill>
              <a:latin typeface="Century Gothic"/>
            </a:endParaRPr>
          </a:p>
        </p:txBody>
      </p:sp>
      <p:sp>
        <p:nvSpPr>
          <p:cNvPr id="224" name="PlaceHolder 2"/>
          <p:cNvSpPr>
            <a:spLocks noGrp="1"/>
          </p:cNvSpPr>
          <p:nvPr>
            <p:ph/>
          </p:nvPr>
        </p:nvSpPr>
        <p:spPr>
          <a:xfrm>
            <a:off x="1103400" y="2053080"/>
            <a:ext cx="8946360" cy="419508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ea typeface="Century Gothic"/>
              </a:rPr>
              <a:t>Oracle Integration Cloud provides a fully managed, preconfigured environment that gives you the power to integrate your cloud and on-premises applications. Selecting from the portfolio of hundreds of adapters and recipes to connect with Oracle and third-party applications, developers and cloud architects can connect SaaS and on-premises applications six times faster with a visual development experience, prebuilt integrations, and embedded best practices.</a:t>
            </a:r>
            <a:endParaRPr b="0" lang="en-US" sz="2000" spc="-1" strike="noStrike">
              <a:solidFill>
                <a:schemeClr val="dk1"/>
              </a:solidFill>
              <a:latin typeface="Century Gothic"/>
            </a:endParaRPr>
          </a:p>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ea typeface="Century Gothic"/>
              </a:rPr>
              <a:t>OIC acts as medium/bridge between multiple Applications. Ex: Bridge between FTP and Oracle SaaS Application.</a:t>
            </a:r>
            <a:endParaRPr b="0" lang="en-US" sz="2000" spc="-1" strike="noStrike">
              <a:solidFill>
                <a:schemeClr val="dk1"/>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25" name="Rectangle 17">
            <a:extLst>
              <a:ext uri="{C183D7F6-B498-43B3-948B-1728B52AA6E4}">
                <adec:decorative xmlns:adec="http://schemas.microsoft.com/office/drawing/2017/decorative" val="1"/>
              </a:ext>
            </a:extLst>
          </p:cNvPr>
          <p:cNvSpPr/>
          <p:nvPr/>
        </p:nvSpPr>
        <p:spPr>
          <a:xfrm>
            <a:off x="0" y="0"/>
            <a:ext cx="12191760" cy="6857640"/>
          </a:xfrm>
          <a:prstGeom prst="rect">
            <a:avLst/>
          </a:prstGeom>
          <a:blipFill rotWithShape="0">
            <a:blip r:embed="rId1"/>
            <a:srcRect/>
            <a:stretch/>
          </a:blipFill>
          <a:ln>
            <a:noFill/>
          </a:ln>
        </p:spPr>
        <p:style>
          <a:lnRef idx="2">
            <a:schemeClr val="accent1">
              <a:shade val="50000"/>
            </a:schemeClr>
          </a:lnRef>
          <a:fillRef idx="1003">
            <a:schemeClr val="dk2"/>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26" name="PlaceHolder 1"/>
          <p:cNvSpPr>
            <a:spLocks noGrp="1"/>
          </p:cNvSpPr>
          <p:nvPr>
            <p:ph type="title"/>
          </p:nvPr>
        </p:nvSpPr>
        <p:spPr>
          <a:xfrm>
            <a:off x="649080" y="629280"/>
            <a:ext cx="4166280" cy="1621800"/>
          </a:xfrm>
          <a:prstGeom prst="rect">
            <a:avLst/>
          </a:prstGeom>
          <a:noFill/>
          <a:ln w="0">
            <a:noFill/>
          </a:ln>
        </p:spPr>
        <p:txBody>
          <a:bodyPr lIns="91440" rIns="91440" tIns="45720" bIns="45720" anchor="t">
            <a:normAutofit/>
          </a:bodyPr>
          <a:p>
            <a:pPr indent="0" defTabSz="457200">
              <a:lnSpc>
                <a:spcPct val="100000"/>
              </a:lnSpc>
              <a:buNone/>
            </a:pPr>
            <a:r>
              <a:rPr b="0" lang="en-US" sz="4200" spc="-1" strike="noStrike">
                <a:solidFill>
                  <a:srgbClr val="ebebeb"/>
                </a:solidFill>
                <a:latin typeface="Century Gothic"/>
              </a:rPr>
              <a:t>IaaS, PaaS and SaaS</a:t>
            </a:r>
            <a:endParaRPr b="0" lang="en-US" sz="4200" spc="-1" strike="noStrike">
              <a:solidFill>
                <a:schemeClr val="dk1"/>
              </a:solidFill>
              <a:latin typeface="Century Gothic"/>
            </a:endParaRPr>
          </a:p>
        </p:txBody>
      </p:sp>
      <p:sp>
        <p:nvSpPr>
          <p:cNvPr id="227" name="Freeform 31">
            <a:extLst>
              <a:ext uri="{C183D7F6-B498-43B3-948B-1728B52AA6E4}">
                <adec:decorative xmlns:adec="http://schemas.microsoft.com/office/drawing/2017/decorative" val="1"/>
              </a:ext>
            </a:extLst>
          </p:cNvPr>
          <p:cNvSpPr/>
          <p:nvPr/>
        </p:nvSpPr>
        <p:spPr>
          <a:xfrm>
            <a:off x="4993920" y="0"/>
            <a:ext cx="559080" cy="3709440"/>
          </a:xfrm>
          <a:custGeom>
            <a:avLst/>
            <a:gdLst>
              <a:gd name="textAreaLeft" fmla="*/ 0 w 559080"/>
              <a:gd name="textAreaRight" fmla="*/ 559440 w 559080"/>
              <a:gd name="textAreaTop" fmla="*/ 0 h 3709440"/>
              <a:gd name="textAreaBottom" fmla="*/ 3709800 h 3709440"/>
            </a:gdLst>
            <a:ahLst/>
            <a:rect l="textAreaLeft" t="textAreaTop" r="textAreaRight" b="textAreaBottom"/>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w="0">
            <a:noFill/>
          </a:ln>
        </p:spPr>
        <p:style>
          <a:lnRef idx="0"/>
          <a:fillRef idx="0"/>
          <a:effectRef idx="0"/>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useBgFill="1">
        <p:nvSpPr>
          <p:cNvPr id="228" name="Freeform: Shape 24">
            <a:extLst>
              <a:ext uri="{C183D7F6-B498-43B3-948B-1728B52AA6E4}">
                <adec:decorative xmlns:adec="http://schemas.microsoft.com/office/drawing/2017/decorative" val="1"/>
              </a:ext>
            </a:extLst>
          </p:cNvPr>
          <p:cNvSpPr/>
          <p:nvPr/>
        </p:nvSpPr>
        <p:spPr>
          <a:xfrm rot="16200000">
            <a:off x="5270400" y="-63000"/>
            <a:ext cx="6857640" cy="6984720"/>
          </a:xfrm>
          <a:custGeom>
            <a:avLst/>
            <a:gdLst>
              <a:gd name="textAreaLeft" fmla="*/ 0 w 6857640"/>
              <a:gd name="textAreaRight" fmla="*/ 6858000 w 6857640"/>
              <a:gd name="textAreaTop" fmla="*/ 0 h 6984720"/>
              <a:gd name="textAreaBottom" fmla="*/ 6985080 h 6984720"/>
            </a:gdLst>
            <a:ahLst/>
            <a:rect l="textAreaLeft" t="textAreaTop" r="textAreaRight" b="textAreaBottom"/>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229" name="Content Placeholder 11" descr=""/>
          <p:cNvPicPr/>
          <p:nvPr/>
        </p:nvPicPr>
        <p:blipFill>
          <a:blip r:embed="rId2"/>
          <a:stretch/>
        </p:blipFill>
        <p:spPr>
          <a:xfrm>
            <a:off x="5554800" y="1974960"/>
            <a:ext cx="6328800" cy="3915720"/>
          </a:xfrm>
          <a:prstGeom prst="rect">
            <a:avLst/>
          </a:prstGeom>
          <a:ln w="0">
            <a:noFill/>
          </a:ln>
        </p:spPr>
      </p:pic>
      <p:sp>
        <p:nvSpPr>
          <p:cNvPr id="230" name="Rectangle 26">
            <a:extLst>
              <a:ext uri="{C183D7F6-B498-43B3-948B-1728B52AA6E4}">
                <adec:decorative xmlns:adec="http://schemas.microsoft.com/office/drawing/2017/decorative" val="1"/>
              </a:ext>
            </a:extLst>
          </p:cNvPr>
          <p:cNvSpPr/>
          <p:nvPr/>
        </p:nvSpPr>
        <p:spPr>
          <a:xfrm>
            <a:off x="1044252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31" name="PlaceHolder 2"/>
          <p:cNvSpPr>
            <a:spLocks noGrp="1"/>
          </p:cNvSpPr>
          <p:nvPr>
            <p:ph/>
          </p:nvPr>
        </p:nvSpPr>
        <p:spPr>
          <a:xfrm>
            <a:off x="649080" y="2438280"/>
            <a:ext cx="4166280" cy="3785040"/>
          </a:xfrm>
          <a:prstGeom prst="rect">
            <a:avLst/>
          </a:prstGeom>
          <a:noFill/>
          <a:ln w="0">
            <a:noFill/>
          </a:ln>
        </p:spPr>
        <p:txBody>
          <a:bodyPr lIns="91440" rIns="91440" tIns="45720" bIns="45720" anchor="t">
            <a:normAutofit/>
          </a:bodyPr>
          <a:p>
            <a:pPr marL="457200" indent="-457200" defTabSz="457200">
              <a:lnSpc>
                <a:spcPct val="100000"/>
              </a:lnSpc>
              <a:spcBef>
                <a:spcPts val="1001"/>
              </a:spcBef>
              <a:buClr>
                <a:srgbClr val="f7f7f7"/>
              </a:buClr>
              <a:buSzPct val="80000"/>
              <a:buFont typeface="Wingdings 3" charset="2"/>
              <a:buAutoNum type="arabicPeriod"/>
            </a:pPr>
            <a:r>
              <a:rPr b="0" lang="en-US" sz="2000" spc="-1" strike="noStrike">
                <a:solidFill>
                  <a:srgbClr val="ebebeb"/>
                </a:solidFill>
                <a:latin typeface="Century Gothic"/>
              </a:rPr>
              <a:t>SaaS - Oracle Application HCM or ERP</a:t>
            </a:r>
            <a:endParaRPr b="0" lang="en-US" sz="2000" spc="-1" strike="noStrike">
              <a:solidFill>
                <a:schemeClr val="dk1"/>
              </a:solidFill>
              <a:latin typeface="Century Gothic"/>
            </a:endParaRPr>
          </a:p>
          <a:p>
            <a:pPr marL="457200" indent="-457200" defTabSz="457200">
              <a:lnSpc>
                <a:spcPct val="100000"/>
              </a:lnSpc>
              <a:spcBef>
                <a:spcPts val="1001"/>
              </a:spcBef>
              <a:buClr>
                <a:srgbClr val="f7f7f7"/>
              </a:buClr>
              <a:buSzPct val="80000"/>
              <a:buFont typeface="Wingdings 3" charset="2"/>
              <a:buAutoNum type="arabicPeriod"/>
            </a:pPr>
            <a:r>
              <a:rPr b="0" lang="en-US" sz="2000" spc="-1" strike="noStrike">
                <a:solidFill>
                  <a:srgbClr val="ebebeb"/>
                </a:solidFill>
                <a:latin typeface="Century Gothic"/>
              </a:rPr>
              <a:t>PaaS - OIC, VBCS, ATP and PCS</a:t>
            </a:r>
            <a:endParaRPr b="0" lang="en-US" sz="2000" spc="-1" strike="noStrike">
              <a:solidFill>
                <a:schemeClr val="dk1"/>
              </a:solidFill>
              <a:latin typeface="Century Gothic"/>
            </a:endParaRPr>
          </a:p>
          <a:p>
            <a:pPr marL="457200" indent="-457200" defTabSz="457200">
              <a:lnSpc>
                <a:spcPct val="100000"/>
              </a:lnSpc>
              <a:spcBef>
                <a:spcPts val="1001"/>
              </a:spcBef>
              <a:buClr>
                <a:srgbClr val="f7f7f7"/>
              </a:buClr>
              <a:buSzPct val="80000"/>
              <a:buFont typeface="Wingdings 3" charset="2"/>
              <a:buAutoNum type="arabicPeriod"/>
            </a:pPr>
            <a:r>
              <a:rPr b="0" lang="en-US" sz="2000" spc="-1" strike="noStrike">
                <a:solidFill>
                  <a:srgbClr val="ebebeb"/>
                </a:solidFill>
                <a:latin typeface="Century Gothic"/>
              </a:rPr>
              <a:t>IaaS - OCI</a:t>
            </a:r>
            <a:endParaRPr b="0" lang="en-US" sz="2000" spc="-1" strike="noStrike">
              <a:solidFill>
                <a:schemeClr val="dk1"/>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0" y="387000"/>
            <a:ext cx="2285640" cy="5135040"/>
          </a:xfrm>
          <a:prstGeom prst="rect">
            <a:avLst/>
          </a:prstGeom>
          <a:noFill/>
          <a:ln w="0">
            <a:noFill/>
          </a:ln>
        </p:spPr>
        <p:txBody>
          <a:bodyPr lIns="91440" rIns="91440" tIns="45720" bIns="45720" anchor="t">
            <a:normAutofit/>
          </a:bodyPr>
          <a:p>
            <a:pPr indent="0" defTabSz="457200">
              <a:lnSpc>
                <a:spcPct val="100000"/>
              </a:lnSpc>
              <a:buNone/>
            </a:pPr>
            <a:r>
              <a:rPr b="0" lang="en-US" sz="3000" spc="-1" strike="noStrike">
                <a:solidFill>
                  <a:schemeClr val="dk2"/>
                </a:solidFill>
                <a:latin typeface="Century Gothic"/>
              </a:rPr>
              <a:t>Oracle Fusion Architecture</a:t>
            </a:r>
            <a:endParaRPr b="0" lang="en-US" sz="3000" spc="-1" strike="noStrike">
              <a:solidFill>
                <a:schemeClr val="dk1"/>
              </a:solidFill>
              <a:latin typeface="Century Gothic"/>
            </a:endParaRPr>
          </a:p>
        </p:txBody>
      </p:sp>
      <p:pic>
        <p:nvPicPr>
          <p:cNvPr id="233" name="Content Placeholder 3" descr="Oracle Fusion Applications architecture"/>
          <p:cNvPicPr/>
          <p:nvPr/>
        </p:nvPicPr>
        <p:blipFill>
          <a:blip r:embed="rId1"/>
          <a:stretch/>
        </p:blipFill>
        <p:spPr>
          <a:xfrm>
            <a:off x="2283840" y="-3240"/>
            <a:ext cx="9910080" cy="6865560"/>
          </a:xfrm>
          <a:prstGeom prst="rect">
            <a:avLst/>
          </a:prstGeom>
          <a:ln w="0">
            <a:solidFill>
              <a:srgbClr val="4472c4"/>
            </a:solid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646200" y="452880"/>
            <a:ext cx="9404280" cy="1400040"/>
          </a:xfrm>
          <a:prstGeom prst="rect">
            <a:avLst/>
          </a:prstGeom>
          <a:noFill/>
          <a:ln w="0">
            <a:noFill/>
          </a:ln>
        </p:spPr>
        <p:txBody>
          <a:bodyPr lIns="91440" rIns="91440" tIns="45720" bIns="45720" anchor="t">
            <a:noAutofit/>
          </a:bodyPr>
          <a:p>
            <a:pPr indent="0" defTabSz="457200">
              <a:lnSpc>
                <a:spcPct val="100000"/>
              </a:lnSpc>
              <a:buNone/>
            </a:pPr>
            <a:r>
              <a:rPr b="0" lang="en-US" sz="4200" spc="-1" strike="noStrike">
                <a:solidFill>
                  <a:schemeClr val="dk2"/>
                </a:solidFill>
                <a:latin typeface="Century Gothic"/>
              </a:rPr>
              <a:t>SOAP Webservers and WSDL</a:t>
            </a:r>
            <a:endParaRPr b="0" lang="en-US" sz="4200" spc="-1" strike="noStrike">
              <a:solidFill>
                <a:schemeClr val="dk1"/>
              </a:solidFill>
              <a:latin typeface="Century Gothic"/>
            </a:endParaRPr>
          </a:p>
        </p:txBody>
      </p:sp>
      <p:sp>
        <p:nvSpPr>
          <p:cNvPr id="235" name="PlaceHolder 2"/>
          <p:cNvSpPr>
            <a:spLocks noGrp="1"/>
          </p:cNvSpPr>
          <p:nvPr>
            <p:ph/>
          </p:nvPr>
        </p:nvSpPr>
        <p:spPr>
          <a:xfrm>
            <a:off x="1103400" y="2053080"/>
            <a:ext cx="8946360" cy="419508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ea typeface="Century Gothic"/>
              </a:rPr>
              <a:t>SOAP (Simple Object Access Protocol) is a widely used protocol for exchanging structured information in the implementation of web services. In OIC 3, exposing SOAP services allows organizations to leverage existing systems and data by making them accessible to other applications and services in a standardized manner.</a:t>
            </a:r>
            <a:endParaRPr b="0" lang="en-US" sz="2000" spc="-1" strike="noStrike">
              <a:solidFill>
                <a:schemeClr val="dk1"/>
              </a:solidFill>
              <a:latin typeface="Century Gothic"/>
            </a:endParaRPr>
          </a:p>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ea typeface="Century Gothic"/>
              </a:rPr>
              <a:t>WSDL is an XML format that describes distributed services on the Internet.</a:t>
            </a:r>
            <a:endParaRPr b="0" lang="en-US" sz="2000" spc="-1" strike="noStrike">
              <a:solidFill>
                <a:schemeClr val="dk1"/>
              </a:solidFill>
              <a:latin typeface="Century Gothic"/>
            </a:endParaRPr>
          </a:p>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ea typeface="Century Gothic"/>
              </a:rPr>
              <a:t>Example: Access BIP report from OIC and WSDL URL is </a:t>
            </a:r>
            <a:r>
              <a:rPr b="1" lang="en-US" sz="2000" spc="-1" strike="noStrike">
                <a:solidFill>
                  <a:schemeClr val="dk1"/>
                </a:solidFill>
                <a:latin typeface="Century Gothic"/>
                <a:ea typeface="Century Gothic"/>
              </a:rPr>
              <a:t>https://servername/xmlpserver/services/ExternalReportWSSService?WSDL</a:t>
            </a:r>
            <a:endParaRPr b="0" lang="en-US" sz="2000" spc="-1" strike="noStrike">
              <a:solidFill>
                <a:schemeClr val="dk1"/>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646200" y="452880"/>
            <a:ext cx="9404280" cy="1400040"/>
          </a:xfrm>
          <a:prstGeom prst="rect">
            <a:avLst/>
          </a:prstGeom>
          <a:noFill/>
          <a:ln w="0">
            <a:noFill/>
          </a:ln>
        </p:spPr>
        <p:txBody>
          <a:bodyPr lIns="91440" rIns="91440" tIns="45720" bIns="45720" anchor="t">
            <a:noAutofit/>
          </a:bodyPr>
          <a:p>
            <a:pPr indent="0" defTabSz="457200">
              <a:lnSpc>
                <a:spcPct val="100000"/>
              </a:lnSpc>
              <a:buNone/>
            </a:pPr>
            <a:r>
              <a:rPr b="0" lang="en-US" sz="4200" spc="-1" strike="noStrike">
                <a:solidFill>
                  <a:schemeClr val="dk2"/>
                </a:solidFill>
                <a:latin typeface="Century Gothic"/>
              </a:rPr>
              <a:t>REST Webservices/API</a:t>
            </a:r>
            <a:endParaRPr b="0" lang="en-US" sz="4200" spc="-1" strike="noStrike">
              <a:solidFill>
                <a:schemeClr val="dk1"/>
              </a:solidFill>
              <a:latin typeface="Century Gothic"/>
            </a:endParaRPr>
          </a:p>
        </p:txBody>
      </p:sp>
      <p:sp>
        <p:nvSpPr>
          <p:cNvPr id="237" name="PlaceHolder 2"/>
          <p:cNvSpPr>
            <a:spLocks noGrp="1"/>
          </p:cNvSpPr>
          <p:nvPr>
            <p:ph/>
          </p:nvPr>
        </p:nvSpPr>
        <p:spPr>
          <a:xfrm>
            <a:off x="1103400" y="2053080"/>
            <a:ext cx="8946360" cy="419508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ea typeface="Century Gothic"/>
              </a:rPr>
              <a:t>A REST API (also known as RESTful API) is an application programming interface (API or web API) that conforms to the constraints of REST architectural style and allows for interaction with RESTful web services.</a:t>
            </a:r>
            <a:endParaRPr b="0" lang="en-US" sz="2000" spc="-1" strike="noStrike">
              <a:solidFill>
                <a:schemeClr val="dk1"/>
              </a:solidFill>
              <a:latin typeface="Century Gothic"/>
            </a:endParaRPr>
          </a:p>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ea typeface="Century Gothic"/>
              </a:rPr>
              <a:t>REST API is used to get/update/load data from/into Oracle Application/Third Party Application in OIC.</a:t>
            </a:r>
            <a:endParaRPr b="0" lang="en-US" sz="2000" spc="-1" strike="noStrike">
              <a:solidFill>
                <a:schemeClr val="dk1"/>
              </a:solidFill>
              <a:latin typeface="Century Gothic"/>
            </a:endParaRPr>
          </a:p>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ea typeface="Century Gothic"/>
              </a:rPr>
              <a:t>Supported formats: JSON, XML or Binary.</a:t>
            </a:r>
            <a:endParaRPr b="0" lang="en-US" sz="2000" spc="-1" strike="noStrike">
              <a:solidFill>
                <a:schemeClr val="dk1"/>
              </a:solidFill>
              <a:latin typeface="Century Gothic"/>
            </a:endParaRPr>
          </a:p>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ea typeface="Century Gothic"/>
              </a:rPr>
              <a:t>REST adapter/connection is used in OIC to access Oracle Cloud REST API or Third Party API.</a:t>
            </a:r>
            <a:endParaRPr b="0" lang="en-US" sz="2000" spc="-1" strike="noStrike">
              <a:solidFill>
                <a:schemeClr val="dk1"/>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646200" y="452880"/>
            <a:ext cx="9404280" cy="1400040"/>
          </a:xfrm>
          <a:prstGeom prst="rect">
            <a:avLst/>
          </a:prstGeom>
          <a:noFill/>
          <a:ln w="0">
            <a:noFill/>
          </a:ln>
        </p:spPr>
        <p:txBody>
          <a:bodyPr lIns="91440" rIns="91440" tIns="45720" bIns="45720" anchor="t">
            <a:noAutofit/>
          </a:bodyPr>
          <a:p>
            <a:pPr indent="0" defTabSz="457200">
              <a:lnSpc>
                <a:spcPct val="100000"/>
              </a:lnSpc>
              <a:buNone/>
            </a:pPr>
            <a:r>
              <a:rPr b="0" lang="en-US" sz="4200" spc="-1" strike="noStrike">
                <a:solidFill>
                  <a:schemeClr val="dk2"/>
                </a:solidFill>
                <a:latin typeface="Century Gothic"/>
              </a:rPr>
              <a:t>OIC Adapters/Connections</a:t>
            </a:r>
            <a:endParaRPr b="0" lang="en-US" sz="4200" spc="-1" strike="noStrike">
              <a:solidFill>
                <a:schemeClr val="dk1"/>
              </a:solidFill>
              <a:latin typeface="Century Gothic"/>
            </a:endParaRPr>
          </a:p>
        </p:txBody>
      </p:sp>
      <p:sp>
        <p:nvSpPr>
          <p:cNvPr id="239" name="PlaceHolder 2"/>
          <p:cNvSpPr>
            <a:spLocks noGrp="1"/>
          </p:cNvSpPr>
          <p:nvPr>
            <p:ph/>
          </p:nvPr>
        </p:nvSpPr>
        <p:spPr>
          <a:xfrm>
            <a:off x="1103400" y="2053080"/>
            <a:ext cx="8946360" cy="419508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rPr>
              <a:t>FTP Connection</a:t>
            </a:r>
            <a:endParaRPr b="0" lang="en-US" sz="2000" spc="-1" strike="noStrike">
              <a:solidFill>
                <a:schemeClr val="dk1"/>
              </a:solidFill>
              <a:latin typeface="Century Gothic"/>
            </a:endParaRPr>
          </a:p>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rPr>
              <a:t>SOAP Adapter</a:t>
            </a:r>
            <a:endParaRPr b="0" lang="en-US" sz="2000" spc="-1" strike="noStrike">
              <a:solidFill>
                <a:schemeClr val="dk1"/>
              </a:solidFill>
              <a:latin typeface="Century Gothic"/>
            </a:endParaRPr>
          </a:p>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rPr>
              <a:t>REST Adapter</a:t>
            </a:r>
            <a:endParaRPr b="0" lang="en-US" sz="2000" spc="-1" strike="noStrike">
              <a:solidFill>
                <a:schemeClr val="dk1"/>
              </a:solidFill>
              <a:latin typeface="Century Gothic"/>
            </a:endParaRPr>
          </a:p>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rPr>
              <a:t>Oracle HCM Cloud Adapter</a:t>
            </a:r>
            <a:endParaRPr b="0" lang="en-US" sz="2000" spc="-1" strike="noStrike">
              <a:solidFill>
                <a:schemeClr val="dk1"/>
              </a:solidFill>
              <a:latin typeface="Century Gothic"/>
            </a:endParaRPr>
          </a:p>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rPr>
              <a:t>Oracle ERP Cloud Adapter</a:t>
            </a:r>
            <a:endParaRPr b="0" lang="en-US" sz="2000" spc="-1" strike="noStrike">
              <a:solidFill>
                <a:schemeClr val="dk1"/>
              </a:solidFill>
              <a:latin typeface="Century Gothic"/>
            </a:endParaRPr>
          </a:p>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rPr>
              <a:t>Oracle ATP Adapter</a:t>
            </a:r>
            <a:endParaRPr b="0" lang="en-US" sz="2000" spc="-1" strike="noStrike">
              <a:solidFill>
                <a:schemeClr val="dk1"/>
              </a:solidFill>
              <a:latin typeface="Century Gothic"/>
            </a:endParaRPr>
          </a:p>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rPr>
              <a:t>Oracle ADW Adapter</a:t>
            </a:r>
            <a:endParaRPr b="0" lang="en-US" sz="2000" spc="-1" strike="noStrike">
              <a:solidFill>
                <a:schemeClr val="dk1"/>
              </a:solidFill>
              <a:latin typeface="Century Gothic"/>
            </a:endParaRPr>
          </a:p>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rPr>
              <a:t>Above all Adapters/Connections are available in OIC and it should be configured to access these applications.</a:t>
            </a:r>
            <a:endParaRPr b="0" lang="en-US" sz="2000" spc="-1" strike="noStrike">
              <a:solidFill>
                <a:schemeClr val="dk1"/>
              </a:solidFill>
              <a:latin typeface="Century Gothic"/>
            </a:endParaRPr>
          </a:p>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rPr>
              <a:t>Configuring Above connections are shown in Hands-On Lab Document.</a:t>
            </a:r>
            <a:endParaRPr b="0" lang="en-US" sz="2000" spc="-1" strike="noStrike">
              <a:solidFill>
                <a:schemeClr val="dk1"/>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646200" y="452880"/>
            <a:ext cx="9404280" cy="1400040"/>
          </a:xfrm>
          <a:prstGeom prst="rect">
            <a:avLst/>
          </a:prstGeom>
          <a:noFill/>
          <a:ln w="0">
            <a:noFill/>
          </a:ln>
        </p:spPr>
        <p:txBody>
          <a:bodyPr lIns="91440" rIns="91440" tIns="45720" bIns="45720" anchor="t">
            <a:noAutofit/>
          </a:bodyPr>
          <a:p>
            <a:pPr indent="0" defTabSz="457200">
              <a:lnSpc>
                <a:spcPct val="100000"/>
              </a:lnSpc>
              <a:buNone/>
            </a:pPr>
            <a:r>
              <a:rPr b="0" lang="en-US" sz="4200" spc="-1" strike="noStrike">
                <a:solidFill>
                  <a:schemeClr val="dk2"/>
                </a:solidFill>
                <a:latin typeface="Century Gothic"/>
              </a:rPr>
              <a:t>Integration Patterns</a:t>
            </a:r>
            <a:endParaRPr b="0" lang="en-US" sz="4200" spc="-1" strike="noStrike">
              <a:solidFill>
                <a:schemeClr val="dk1"/>
              </a:solidFill>
              <a:latin typeface="Century Gothic"/>
            </a:endParaRPr>
          </a:p>
        </p:txBody>
      </p:sp>
      <p:sp>
        <p:nvSpPr>
          <p:cNvPr id="241" name="PlaceHolder 2"/>
          <p:cNvSpPr>
            <a:spLocks noGrp="1"/>
          </p:cNvSpPr>
          <p:nvPr>
            <p:ph/>
          </p:nvPr>
        </p:nvSpPr>
        <p:spPr>
          <a:xfrm>
            <a:off x="1103400" y="2053080"/>
            <a:ext cx="8946360" cy="419508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rPr>
              <a:t>Schedule Based Integration: This pattern is used for schedule basis Integration and these types of Integrations can be scheduled with time. Example: Integration to run at 5 AM EST Every day.</a:t>
            </a:r>
            <a:endParaRPr b="0" lang="en-US" sz="2000" spc="-1" strike="noStrike">
              <a:solidFill>
                <a:schemeClr val="dk1"/>
              </a:solidFill>
              <a:latin typeface="Century Gothic"/>
            </a:endParaRPr>
          </a:p>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rPr>
              <a:t>Application/App Driven Integration: This pattern is used to expose it as REST Event or Event Based Integration. This can be triggered by using Integration metadata link.</a:t>
            </a:r>
            <a:endParaRPr b="0" lang="en-US" sz="2000" spc="-1" strike="noStrike">
              <a:solidFill>
                <a:schemeClr val="dk1"/>
              </a:solidFill>
              <a:latin typeface="Century Gothic"/>
            </a:endParaRPr>
          </a:p>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rPr>
              <a:t>Event: This pattern is used to trigger Integration when some events are published.</a:t>
            </a:r>
            <a:endParaRPr b="0" lang="en-US" sz="2000" spc="-1" strike="noStrike">
              <a:solidFill>
                <a:schemeClr val="dk1"/>
              </a:solidFill>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646200" y="452880"/>
            <a:ext cx="9404280" cy="1400040"/>
          </a:xfrm>
          <a:prstGeom prst="rect">
            <a:avLst/>
          </a:prstGeom>
          <a:noFill/>
          <a:ln w="0">
            <a:noFill/>
          </a:ln>
        </p:spPr>
        <p:txBody>
          <a:bodyPr lIns="91440" rIns="91440" tIns="45720" bIns="45720" anchor="t">
            <a:noAutofit/>
          </a:bodyPr>
          <a:p>
            <a:pPr indent="0" defTabSz="457200">
              <a:lnSpc>
                <a:spcPct val="100000"/>
              </a:lnSpc>
              <a:buNone/>
            </a:pPr>
            <a:r>
              <a:rPr b="0" lang="en-US" sz="4200" spc="-1" strike="noStrike">
                <a:solidFill>
                  <a:schemeClr val="dk2"/>
                </a:solidFill>
                <a:latin typeface="Century Gothic"/>
              </a:rPr>
              <a:t>OIC Lookups</a:t>
            </a:r>
            <a:endParaRPr b="0" lang="en-US" sz="4200" spc="-1" strike="noStrike">
              <a:solidFill>
                <a:schemeClr val="dk1"/>
              </a:solidFill>
              <a:latin typeface="Century Gothic"/>
            </a:endParaRPr>
          </a:p>
        </p:txBody>
      </p:sp>
      <p:sp>
        <p:nvSpPr>
          <p:cNvPr id="243" name="PlaceHolder 2"/>
          <p:cNvSpPr>
            <a:spLocks noGrp="1"/>
          </p:cNvSpPr>
          <p:nvPr>
            <p:ph/>
          </p:nvPr>
        </p:nvSpPr>
        <p:spPr>
          <a:xfrm>
            <a:off x="1103400" y="2053080"/>
            <a:ext cx="8946360" cy="419508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rPr>
              <a:t>OIC Lookups are used to store data against key column which can be used in Integration to retrieve data from Lookup.</a:t>
            </a:r>
            <a:endParaRPr b="0" lang="en-US" sz="2000" spc="-1" strike="noStrike">
              <a:solidFill>
                <a:schemeClr val="dk1"/>
              </a:solidFill>
              <a:latin typeface="Century Gothic"/>
            </a:endParaRPr>
          </a:p>
          <a:p>
            <a:pPr marL="343080" indent="-343080" defTabSz="457200">
              <a:lnSpc>
                <a:spcPct val="100000"/>
              </a:lnSpc>
              <a:spcBef>
                <a:spcPts val="1001"/>
              </a:spcBef>
              <a:buClr>
                <a:srgbClr val="8ad0d6"/>
              </a:buClr>
              <a:buSzPct val="80000"/>
              <a:buFont typeface="Wingdings 3" charset="2"/>
              <a:buChar char=""/>
            </a:pPr>
            <a:r>
              <a:rPr b="0" lang="en-US" sz="2000" spc="-1" strike="noStrike">
                <a:solidFill>
                  <a:schemeClr val="dk1"/>
                </a:solidFill>
                <a:latin typeface="Century Gothic"/>
              </a:rPr>
              <a:t>Advantages:</a:t>
            </a:r>
            <a:endParaRPr b="0" lang="en-US" sz="2000" spc="-1" strike="noStrike">
              <a:solidFill>
                <a:schemeClr val="dk1"/>
              </a:solidFill>
              <a:latin typeface="Century Gothic"/>
            </a:endParaRPr>
          </a:p>
          <a:p>
            <a:pPr indent="0" defTabSz="457200">
              <a:lnSpc>
                <a:spcPct val="100000"/>
              </a:lnSpc>
              <a:spcBef>
                <a:spcPts val="1001"/>
              </a:spcBef>
              <a:buNone/>
              <a:tabLst>
                <a:tab algn="l" pos="0"/>
              </a:tabLst>
            </a:pPr>
            <a:r>
              <a:rPr b="0" lang="en-US" sz="2000" spc="-1" strike="noStrike">
                <a:solidFill>
                  <a:schemeClr val="dk1"/>
                </a:solidFill>
                <a:latin typeface="Century Gothic"/>
              </a:rPr>
              <a:t>1. If Lookup is maintained, no need to touch Integration for any changes for important data because we can directly make changes in lookup.</a:t>
            </a:r>
            <a:endParaRPr b="0" lang="en-US" sz="2000" spc="-1" strike="noStrike">
              <a:solidFill>
                <a:schemeClr val="dk1"/>
              </a:solidFill>
              <a:latin typeface="Century Gothic"/>
            </a:endParaRPr>
          </a:p>
          <a:p>
            <a:pPr indent="0" defTabSz="457200">
              <a:lnSpc>
                <a:spcPct val="100000"/>
              </a:lnSpc>
              <a:spcBef>
                <a:spcPts val="1001"/>
              </a:spcBef>
              <a:buNone/>
              <a:tabLst>
                <a:tab algn="l" pos="0"/>
              </a:tabLst>
            </a:pPr>
            <a:r>
              <a:rPr b="0" lang="en-US" sz="2000" spc="-1" strike="noStrike">
                <a:solidFill>
                  <a:schemeClr val="dk1"/>
                </a:solidFill>
                <a:latin typeface="Century Gothic"/>
              </a:rPr>
              <a:t>2. Each Integration can have each row in lookup to maintain it is own details. (Ex: Using FRICE ID as key column and enter other details against this column)</a:t>
            </a:r>
            <a:endParaRPr b="0" lang="en-US" sz="2000" spc="-1" strike="noStrike">
              <a:solidFill>
                <a:schemeClr val="dk1"/>
              </a:solidFill>
              <a:latin typeface="Century Gothic"/>
            </a:endParaRPr>
          </a:p>
          <a:p>
            <a:pPr marL="343080" indent="-343080" defTabSz="457200">
              <a:lnSpc>
                <a:spcPct val="100000"/>
              </a:lnSpc>
              <a:spcBef>
                <a:spcPts val="1001"/>
              </a:spcBef>
              <a:buClr>
                <a:srgbClr val="8ad0d6"/>
              </a:buClr>
              <a:buSzPct val="80000"/>
              <a:buFont typeface="Wingdings 3" charset="2"/>
              <a:buChar char=""/>
              <a:tabLst>
                <a:tab algn="l" pos="0"/>
              </a:tabLst>
            </a:pPr>
            <a:r>
              <a:rPr b="0" lang="en-US" sz="2000" spc="-1" strike="noStrike">
                <a:solidFill>
                  <a:schemeClr val="dk1"/>
                </a:solidFill>
                <a:latin typeface="Century Gothic"/>
              </a:rPr>
              <a:t>Configuring OIC Lookups are shown in </a:t>
            </a:r>
            <a:r>
              <a:rPr b="0" lang="en-US" sz="2600" spc="-1" strike="noStrike">
                <a:solidFill>
                  <a:schemeClr val="dk1"/>
                </a:solidFill>
                <a:latin typeface="Century Gothic"/>
                <a:ea typeface="Century Gothic"/>
              </a:rPr>
              <a:t>Hands-On Lab Document.</a:t>
            </a:r>
            <a:endParaRPr b="0" lang="en-US" sz="2600" spc="-1" strike="noStrike">
              <a:solidFill>
                <a:schemeClr val="dk1"/>
              </a:solidFill>
              <a:latin typeface="Century Gothic"/>
            </a:endParaRPr>
          </a:p>
          <a:p>
            <a:pPr indent="0" defTabSz="457200">
              <a:lnSpc>
                <a:spcPct val="100000"/>
              </a:lnSpc>
              <a:spcBef>
                <a:spcPts val="1001"/>
              </a:spcBef>
              <a:buNone/>
              <a:tabLst>
                <a:tab algn="l" pos="0"/>
              </a:tabLst>
            </a:pPr>
            <a:endParaRPr b="0" lang="en-US" sz="2000" spc="-1" strike="noStrike">
              <a:solidFill>
                <a:schemeClr val="dk1"/>
              </a:solidFill>
              <a:latin typeface="Century Gothic"/>
            </a:endParaRPr>
          </a:p>
        </p:txBody>
      </p:sp>
    </p:spTree>
  </p:cSld>
  <mc:AlternateContent>
    <mc:Choice Requires="p14">
      <p:transition spd="slow" p14:dur="2000"/>
    </mc:Choice>
    <mc:Fallback>
      <p:transition spd="slow"/>
    </mc:Fallback>
  </mc:AlternateContent>
</p:sld>
</file>

<file path=ppt/theme/_rels/theme1.xml.rels><?xml version="1.0" encoding="UTF-8"?>
<Relationships xmlns="http://schemas.openxmlformats.org/package/2006/relationships"><Relationship Id="rId1" Type="http://schemas.openxmlformats.org/officeDocument/2006/relationships/image" Target="../media/image1.jpeg"/>
</Relationships>
</file>

<file path=ppt/theme/_rels/theme10.xml.rels><?xml version="1.0" encoding="UTF-8"?>
<Relationships xmlns="http://schemas.openxmlformats.org/package/2006/relationships"><Relationship Id="rId1" Type="http://schemas.openxmlformats.org/officeDocument/2006/relationships/image" Target="../media/image1.jpeg"/>
</Relationships>
</file>

<file path=ppt/theme/_rels/theme11.xml.rels><?xml version="1.0" encoding="UTF-8"?>
<Relationships xmlns="http://schemas.openxmlformats.org/package/2006/relationships"><Relationship Id="rId1" Type="http://schemas.openxmlformats.org/officeDocument/2006/relationships/image" Target="../media/image1.jpeg"/>
</Relationships>
</file>

<file path=ppt/theme/_rels/theme12.xml.rels><?xml version="1.0" encoding="UTF-8"?>
<Relationships xmlns="http://schemas.openxmlformats.org/package/2006/relationships"><Relationship Id="rId1" Type="http://schemas.openxmlformats.org/officeDocument/2006/relationships/image" Target="../media/image1.jpeg"/>
</Relationships>
</file>

<file path=ppt/theme/_rels/theme13.xml.rels><?xml version="1.0" encoding="UTF-8"?>
<Relationships xmlns="http://schemas.openxmlformats.org/package/2006/relationships"><Relationship Id="rId1" Type="http://schemas.openxmlformats.org/officeDocument/2006/relationships/image" Target="../media/image1.jpeg"/>
</Relationships>
</file>

<file path=ppt/theme/_rels/theme14.xml.rels><?xml version="1.0" encoding="UTF-8"?>
<Relationships xmlns="http://schemas.openxmlformats.org/package/2006/relationships"><Relationship Id="rId1" Type="http://schemas.openxmlformats.org/officeDocument/2006/relationships/image" Target="../media/image1.jpeg"/>
</Relationships>
</file>

<file path=ppt/theme/_rels/theme15.xml.rels><?xml version="1.0" encoding="UTF-8"?>
<Relationships xmlns="http://schemas.openxmlformats.org/package/2006/relationships"><Relationship Id="rId1" Type="http://schemas.openxmlformats.org/officeDocument/2006/relationships/image" Target="../media/image1.jpeg"/>
</Relationships>
</file>

<file path=ppt/theme/_rels/theme16.xml.rels><?xml version="1.0" encoding="UTF-8"?>
<Relationships xmlns="http://schemas.openxmlformats.org/package/2006/relationships"><Relationship Id="rId1" Type="http://schemas.openxmlformats.org/officeDocument/2006/relationships/image" Target="../media/image1.jpeg"/>
</Relationships>
</file>

<file path=ppt/theme/_rels/theme17.xml.rels><?xml version="1.0" encoding="UTF-8"?>
<Relationships xmlns="http://schemas.openxmlformats.org/package/2006/relationships"><Relationship Id="rId1" Type="http://schemas.openxmlformats.org/officeDocument/2006/relationships/image" Target="../media/image1.jpeg"/>
</Relationships>
</file>

<file path=ppt/theme/_rels/theme2.xml.rels><?xml version="1.0" encoding="UTF-8"?>
<Relationships xmlns="http://schemas.openxmlformats.org/package/2006/relationships"><Relationship Id="rId1" Type="http://schemas.openxmlformats.org/officeDocument/2006/relationships/image" Target="../media/image1.jpeg"/>
</Relationships>
</file>

<file path=ppt/theme/_rels/theme3.xml.rels><?xml version="1.0" encoding="UTF-8"?>
<Relationships xmlns="http://schemas.openxmlformats.org/package/2006/relationships"><Relationship Id="rId1" Type="http://schemas.openxmlformats.org/officeDocument/2006/relationships/image" Target="../media/image1.jpeg"/>
</Relationships>
</file>

<file path=ppt/theme/_rels/theme4.xml.rels><?xml version="1.0" encoding="UTF-8"?>
<Relationships xmlns="http://schemas.openxmlformats.org/package/2006/relationships"><Relationship Id="rId1" Type="http://schemas.openxmlformats.org/officeDocument/2006/relationships/image" Target="../media/image1.jpeg"/>
</Relationships>
</file>

<file path=ppt/theme/_rels/theme5.xml.rels><?xml version="1.0" encoding="UTF-8"?>
<Relationships xmlns="http://schemas.openxmlformats.org/package/2006/relationships"><Relationship Id="rId1" Type="http://schemas.openxmlformats.org/officeDocument/2006/relationships/image" Target="../media/image1.jpeg"/>
</Relationships>
</file>

<file path=ppt/theme/_rels/theme6.xml.rels><?xml version="1.0" encoding="UTF-8"?>
<Relationships xmlns="http://schemas.openxmlformats.org/package/2006/relationships"><Relationship Id="rId1" Type="http://schemas.openxmlformats.org/officeDocument/2006/relationships/image" Target="../media/image1.jpeg"/>
</Relationships>
</file>

<file path=ppt/theme/_rels/theme7.xml.rels><?xml version="1.0" encoding="UTF-8"?>
<Relationships xmlns="http://schemas.openxmlformats.org/package/2006/relationships"><Relationship Id="rId1" Type="http://schemas.openxmlformats.org/officeDocument/2006/relationships/image" Target="../media/image1.jpeg"/>
</Relationships>
</file>

<file path=ppt/theme/_rels/theme8.xml.rels><?xml version="1.0" encoding="UTF-8"?>
<Relationships xmlns="http://schemas.openxmlformats.org/package/2006/relationships"><Relationship Id="rId1" Type="http://schemas.openxmlformats.org/officeDocument/2006/relationships/image" Target="../media/image1.jpeg"/>
</Relationships>
</file>

<file path=ppt/theme/_rels/theme9.xml.rels><?xml version="1.0" encoding="UTF-8"?>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7000"/>
                <a:lumMod val="124000"/>
              </a:schemeClr>
            </a:gs>
            <a:gs pos="100000">
              <a:schemeClr val="phClr">
                <a:tint val="96000"/>
                <a:shade val="88000"/>
                <a:lumMod val="7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0.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7000"/>
                <a:lumMod val="124000"/>
              </a:schemeClr>
            </a:gs>
            <a:gs pos="100000">
              <a:schemeClr val="phClr">
                <a:tint val="96000"/>
                <a:shade val="88000"/>
                <a:lumMod val="7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7000"/>
                <a:lumMod val="124000"/>
              </a:schemeClr>
            </a:gs>
            <a:gs pos="100000">
              <a:schemeClr val="phClr">
                <a:tint val="96000"/>
                <a:shade val="88000"/>
                <a:lumMod val="7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7000"/>
                <a:lumMod val="124000"/>
              </a:schemeClr>
            </a:gs>
            <a:gs pos="100000">
              <a:schemeClr val="phClr">
                <a:tint val="96000"/>
                <a:shade val="88000"/>
                <a:lumMod val="7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3.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7000"/>
                <a:lumMod val="124000"/>
              </a:schemeClr>
            </a:gs>
            <a:gs pos="100000">
              <a:schemeClr val="phClr">
                <a:tint val="96000"/>
                <a:shade val="88000"/>
                <a:lumMod val="7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4.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7000"/>
                <a:lumMod val="124000"/>
              </a:schemeClr>
            </a:gs>
            <a:gs pos="100000">
              <a:schemeClr val="phClr">
                <a:tint val="96000"/>
                <a:shade val="88000"/>
                <a:lumMod val="7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5.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7000"/>
                <a:lumMod val="124000"/>
              </a:schemeClr>
            </a:gs>
            <a:gs pos="100000">
              <a:schemeClr val="phClr">
                <a:tint val="96000"/>
                <a:shade val="88000"/>
                <a:lumMod val="7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6.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7000"/>
                <a:lumMod val="124000"/>
              </a:schemeClr>
            </a:gs>
            <a:gs pos="100000">
              <a:schemeClr val="phClr">
                <a:tint val="96000"/>
                <a:shade val="88000"/>
                <a:lumMod val="7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7.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7000"/>
                <a:lumMod val="124000"/>
              </a:schemeClr>
            </a:gs>
            <a:gs pos="100000">
              <a:schemeClr val="phClr">
                <a:tint val="96000"/>
                <a:shade val="88000"/>
                <a:lumMod val="7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7000"/>
                <a:lumMod val="124000"/>
              </a:schemeClr>
            </a:gs>
            <a:gs pos="100000">
              <a:schemeClr val="phClr">
                <a:tint val="96000"/>
                <a:shade val="88000"/>
                <a:lumMod val="7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3.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7000"/>
                <a:lumMod val="124000"/>
              </a:schemeClr>
            </a:gs>
            <a:gs pos="100000">
              <a:schemeClr val="phClr">
                <a:tint val="96000"/>
                <a:shade val="88000"/>
                <a:lumMod val="7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4.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7000"/>
                <a:lumMod val="124000"/>
              </a:schemeClr>
            </a:gs>
            <a:gs pos="100000">
              <a:schemeClr val="phClr">
                <a:tint val="96000"/>
                <a:shade val="88000"/>
                <a:lumMod val="7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5.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7000"/>
                <a:lumMod val="124000"/>
              </a:schemeClr>
            </a:gs>
            <a:gs pos="100000">
              <a:schemeClr val="phClr">
                <a:tint val="96000"/>
                <a:shade val="88000"/>
                <a:lumMod val="7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6.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7000"/>
                <a:lumMod val="124000"/>
              </a:schemeClr>
            </a:gs>
            <a:gs pos="100000">
              <a:schemeClr val="phClr">
                <a:tint val="96000"/>
                <a:shade val="88000"/>
                <a:lumMod val="7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7.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7000"/>
                <a:lumMod val="124000"/>
              </a:schemeClr>
            </a:gs>
            <a:gs pos="100000">
              <a:schemeClr val="phClr">
                <a:tint val="96000"/>
                <a:shade val="88000"/>
                <a:lumMod val="7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8.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7000"/>
                <a:lumMod val="124000"/>
              </a:schemeClr>
            </a:gs>
            <a:gs pos="100000">
              <a:schemeClr val="phClr">
                <a:tint val="96000"/>
                <a:shade val="88000"/>
                <a:lumMod val="7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9.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7000"/>
                <a:lumMod val="124000"/>
              </a:schemeClr>
            </a:gs>
            <a:gs pos="100000">
              <a:schemeClr val="phClr">
                <a:tint val="96000"/>
                <a:shade val="88000"/>
                <a:lumMod val="7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3</TotalTime>
  <Application>LibreOffice/24.2.4.2$Windows_X86_64 LibreOffice_project/51a6219feb6075d9a4c46691dcfe0cd9c4fff3c2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2024-07-23T17:14:17Z</dcterms:created>
  <dc:creator/>
  <dc:description/>
  <dc:language>en-US</dc:language>
  <cp:lastModifiedBy/>
  <dcterms:modified xsi:type="dcterms:W3CDTF">2024-07-24T12:57:19Z</dcterms:modified>
  <cp:revision>307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11</vt:i4>
  </property>
</Properties>
</file>