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BE01FC-EDF0-428D-BF71-B65EFEF7A96F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30F1BA-9A01-4FD9-B327-C6D7A116E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993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BC668-75C8-4A29-BB3D-A4ABC4D12AF9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2200-71AD-4D57-B9A9-C2C82D5B8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479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BC668-75C8-4A29-BB3D-A4ABC4D12AF9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2200-71AD-4D57-B9A9-C2C82D5B8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877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BC668-75C8-4A29-BB3D-A4ABC4D12AF9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2200-71AD-4D57-B9A9-C2C82D5B8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929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BC668-75C8-4A29-BB3D-A4ABC4D12AF9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2200-71AD-4D57-B9A9-C2C82D5B8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214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BC668-75C8-4A29-BB3D-A4ABC4D12AF9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2200-71AD-4D57-B9A9-C2C82D5B8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068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BC668-75C8-4A29-BB3D-A4ABC4D12AF9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2200-71AD-4D57-B9A9-C2C82D5B8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193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BC668-75C8-4A29-BB3D-A4ABC4D12AF9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2200-71AD-4D57-B9A9-C2C82D5B8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088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BC668-75C8-4A29-BB3D-A4ABC4D12AF9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2200-71AD-4D57-B9A9-C2C82D5B8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534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BC668-75C8-4A29-BB3D-A4ABC4D12AF9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2200-71AD-4D57-B9A9-C2C82D5B8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394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BC668-75C8-4A29-BB3D-A4ABC4D12AF9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2200-71AD-4D57-B9A9-C2C82D5B8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105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BC668-75C8-4A29-BB3D-A4ABC4D12AF9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2200-71AD-4D57-B9A9-C2C82D5B8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933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8BC668-75C8-4A29-BB3D-A4ABC4D12AF9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C82200-71AD-4D57-B9A9-C2C82D5B8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808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BEER DATA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 dirty="0"/>
              <a:t>ANALYSIS, VISUALIZATION, CORRELATION, 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3819784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8530" y="2445716"/>
            <a:ext cx="10515600" cy="1325563"/>
          </a:xfrm>
        </p:spPr>
        <p:txBody>
          <a:bodyPr/>
          <a:lstStyle/>
          <a:p>
            <a:r>
              <a:rPr lang="en-US" dirty="0"/>
              <a:t>CORRELATION AND 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479624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3112" y="1483554"/>
            <a:ext cx="7354957" cy="4241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621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6122" y="980662"/>
            <a:ext cx="6718852" cy="4214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5761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5635" y="490330"/>
            <a:ext cx="7606748" cy="5208105"/>
          </a:xfrm>
        </p:spPr>
      </p:pic>
    </p:spTree>
    <p:extLst>
      <p:ext uri="{BB962C8B-B14F-4D97-AF65-F5344CB8AC3E}">
        <p14:creationId xmlns:p14="http://schemas.microsoft.com/office/powerpoint/2010/main" val="7816205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1565" y="755373"/>
            <a:ext cx="7752522" cy="4704521"/>
          </a:xfrm>
        </p:spPr>
      </p:pic>
    </p:spTree>
    <p:extLst>
      <p:ext uri="{BB962C8B-B14F-4D97-AF65-F5344CB8AC3E}">
        <p14:creationId xmlns:p14="http://schemas.microsoft.com/office/powerpoint/2010/main" val="30824331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653" y="689114"/>
            <a:ext cx="9687339" cy="4211847"/>
          </a:xfrm>
        </p:spPr>
      </p:pic>
    </p:spTree>
    <p:extLst>
      <p:ext uri="{BB962C8B-B14F-4D97-AF65-F5344CB8AC3E}">
        <p14:creationId xmlns:p14="http://schemas.microsoft.com/office/powerpoint/2010/main" val="38171268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6024" y="768627"/>
            <a:ext cx="7508063" cy="4823791"/>
          </a:xfrm>
        </p:spPr>
      </p:pic>
    </p:spTree>
    <p:extLst>
      <p:ext uri="{BB962C8B-B14F-4D97-AF65-F5344CB8AC3E}">
        <p14:creationId xmlns:p14="http://schemas.microsoft.com/office/powerpoint/2010/main" val="26123261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304" y="689113"/>
            <a:ext cx="8322366" cy="4564893"/>
          </a:xfrm>
        </p:spPr>
      </p:pic>
    </p:spTree>
    <p:extLst>
      <p:ext uri="{BB962C8B-B14F-4D97-AF65-F5344CB8AC3E}">
        <p14:creationId xmlns:p14="http://schemas.microsoft.com/office/powerpoint/2010/main" val="36336930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939" y="940904"/>
            <a:ext cx="9117495" cy="4863548"/>
          </a:xfrm>
        </p:spPr>
      </p:pic>
      <p:sp>
        <p:nvSpPr>
          <p:cNvPr id="6" name="TextBox 5"/>
          <p:cNvSpPr txBox="1"/>
          <p:nvPr/>
        </p:nvSpPr>
        <p:spPr>
          <a:xfrm>
            <a:off x="5261113" y="5976731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Week</a:t>
            </a:r>
          </a:p>
        </p:txBody>
      </p:sp>
      <p:sp>
        <p:nvSpPr>
          <p:cNvPr id="7" name="TextBox 6"/>
          <p:cNvSpPr txBox="1"/>
          <p:nvPr/>
        </p:nvSpPr>
        <p:spPr>
          <a:xfrm rot="16200000">
            <a:off x="477078" y="3074504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320209" y="543339"/>
            <a:ext cx="1891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INCOME OF 12PK </a:t>
            </a:r>
          </a:p>
        </p:txBody>
      </p:sp>
    </p:spTree>
    <p:extLst>
      <p:ext uri="{BB962C8B-B14F-4D97-AF65-F5344CB8AC3E}">
        <p14:creationId xmlns:p14="http://schemas.microsoft.com/office/powerpoint/2010/main" val="5411827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262" y="821635"/>
            <a:ext cx="8984973" cy="4890051"/>
          </a:xfrm>
        </p:spPr>
      </p:pic>
      <p:sp>
        <p:nvSpPr>
          <p:cNvPr id="6" name="TextBox 5"/>
          <p:cNvSpPr txBox="1"/>
          <p:nvPr/>
        </p:nvSpPr>
        <p:spPr>
          <a:xfrm>
            <a:off x="5539409" y="6268278"/>
            <a:ext cx="716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Week</a:t>
            </a:r>
          </a:p>
        </p:txBody>
      </p:sp>
      <p:sp>
        <p:nvSpPr>
          <p:cNvPr id="7" name="TextBox 6"/>
          <p:cNvSpPr txBox="1"/>
          <p:nvPr/>
        </p:nvSpPr>
        <p:spPr>
          <a:xfrm rot="16654028">
            <a:off x="834887" y="3366052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951716" y="265043"/>
            <a:ext cx="18918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INCOME OF 18PK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470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4175" y="1472342"/>
            <a:ext cx="6652591" cy="430560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625009" y="728870"/>
            <a:ext cx="2981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12pk [Price, Weeks, Cases]</a:t>
            </a:r>
          </a:p>
        </p:txBody>
      </p:sp>
    </p:spTree>
    <p:extLst>
      <p:ext uri="{BB962C8B-B14F-4D97-AF65-F5344CB8AC3E}">
        <p14:creationId xmlns:p14="http://schemas.microsoft.com/office/powerpoint/2010/main" val="29944999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731" y="344556"/>
            <a:ext cx="9276522" cy="5314121"/>
          </a:xfrm>
        </p:spPr>
      </p:pic>
      <p:sp>
        <p:nvSpPr>
          <p:cNvPr id="6" name="TextBox 5"/>
          <p:cNvSpPr txBox="1"/>
          <p:nvPr/>
        </p:nvSpPr>
        <p:spPr>
          <a:xfrm>
            <a:off x="5526157" y="6029739"/>
            <a:ext cx="716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Week</a:t>
            </a:r>
          </a:p>
        </p:txBody>
      </p:sp>
      <p:sp>
        <p:nvSpPr>
          <p:cNvPr id="7" name="TextBox 6"/>
          <p:cNvSpPr txBox="1"/>
          <p:nvPr/>
        </p:nvSpPr>
        <p:spPr>
          <a:xfrm rot="16001280">
            <a:off x="622852" y="3631096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97092" y="159026"/>
            <a:ext cx="18918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INCOME OF 30PK 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21350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210" y="1180747"/>
            <a:ext cx="6321286" cy="421988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512904" y="5526157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Price</a:t>
            </a:r>
          </a:p>
        </p:txBody>
      </p:sp>
      <p:sp>
        <p:nvSpPr>
          <p:cNvPr id="7" name="TextBox 6"/>
          <p:cNvSpPr txBox="1"/>
          <p:nvPr/>
        </p:nvSpPr>
        <p:spPr>
          <a:xfrm rot="16200000">
            <a:off x="1789045" y="3106022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Cases</a:t>
            </a:r>
          </a:p>
        </p:txBody>
      </p:sp>
    </p:spTree>
    <p:extLst>
      <p:ext uri="{BB962C8B-B14F-4D97-AF65-F5344CB8AC3E}">
        <p14:creationId xmlns:p14="http://schemas.microsoft.com/office/powerpoint/2010/main" val="2130915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956" y="1566027"/>
            <a:ext cx="6122505" cy="41091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18991" y="874644"/>
            <a:ext cx="31672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18pk [Price, Weeks, Cases]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022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9218" y="1166526"/>
            <a:ext cx="5723733" cy="386780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86315" y="5446643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Price</a:t>
            </a:r>
          </a:p>
        </p:txBody>
      </p:sp>
      <p:sp>
        <p:nvSpPr>
          <p:cNvPr id="7" name="TextBox 6"/>
          <p:cNvSpPr txBox="1"/>
          <p:nvPr/>
        </p:nvSpPr>
        <p:spPr>
          <a:xfrm rot="16200000">
            <a:off x="1775793" y="3021496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Cases</a:t>
            </a:r>
          </a:p>
        </p:txBody>
      </p:sp>
    </p:spTree>
    <p:extLst>
      <p:ext uri="{BB962C8B-B14F-4D97-AF65-F5344CB8AC3E}">
        <p14:creationId xmlns:p14="http://schemas.microsoft.com/office/powerpoint/2010/main" val="3835476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184" y="1350788"/>
            <a:ext cx="6612834" cy="442715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273827" y="596348"/>
            <a:ext cx="33395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30 pk [Price, Weeks, Cases]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919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931" y="766177"/>
            <a:ext cx="6387547" cy="449493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466521" y="5539409"/>
            <a:ext cx="702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Price</a:t>
            </a:r>
          </a:p>
        </p:txBody>
      </p:sp>
      <p:sp>
        <p:nvSpPr>
          <p:cNvPr id="7" name="TextBox 6"/>
          <p:cNvSpPr txBox="1"/>
          <p:nvPr/>
        </p:nvSpPr>
        <p:spPr>
          <a:xfrm rot="16200000">
            <a:off x="1563757" y="3013645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Cases</a:t>
            </a:r>
          </a:p>
        </p:txBody>
      </p:sp>
    </p:spTree>
    <p:extLst>
      <p:ext uri="{BB962C8B-B14F-4D97-AF65-F5344CB8AC3E}">
        <p14:creationId xmlns:p14="http://schemas.microsoft.com/office/powerpoint/2010/main" val="3379523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852" y="810544"/>
            <a:ext cx="6811617" cy="423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498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9948" y="1181934"/>
            <a:ext cx="6414052" cy="4330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591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60</Words>
  <Application>Microsoft Office PowerPoint</Application>
  <PresentationFormat>Widescreen</PresentationFormat>
  <Paragraphs>21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BEER DATA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CORRELATION AND LINEAR REGRESSION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VISUALIZATION</dc:title>
  <dc:creator>Sudheer Kumar Panolil</dc:creator>
  <cp:lastModifiedBy>Sudheer Kumar Panolil</cp:lastModifiedBy>
  <cp:revision>4</cp:revision>
  <dcterms:created xsi:type="dcterms:W3CDTF">2018-04-09T04:00:00Z</dcterms:created>
  <dcterms:modified xsi:type="dcterms:W3CDTF">2018-04-09T04:41:08Z</dcterms:modified>
</cp:coreProperties>
</file>