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S.V.M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0876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one of the powerful technique for Classification, Regression  &amp; Outlier detection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uses a technique called the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transform your data and then based on these transformations it finds an optimal boundary between the possible outputs.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under Supervised Learning Algorithm.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data having p-dimensions the hyperplane(boundary) is built by using (p-1) dimensions.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Continued…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while drawing the hyperplane is on maximizing the distance from hyperplane to the nearest data point of either class.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 which are influencing the hyperplane are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62410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Regression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very well for large no. of features and also when features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of samples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can also be classified using customized hyperplanes built by using kernel trick.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0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 of kernel leading to more errors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and accuracy are inversely proportional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and memory are needed to implement with complex calculations involved</a:t>
            </a:r>
          </a:p>
        </p:txBody>
      </p:sp>
    </p:spTree>
    <p:extLst>
      <p:ext uri="{BB962C8B-B14F-4D97-AF65-F5344CB8AC3E}">
        <p14:creationId xmlns:p14="http://schemas.microsoft.com/office/powerpoint/2010/main" val="3951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Expression Classification</a:t>
            </a:r>
          </a:p>
          <a:p>
            <a:endParaRPr lang="en-US" dirty="0"/>
          </a:p>
          <a:p>
            <a:r>
              <a:rPr lang="en-US" dirty="0"/>
              <a:t>Speech Recognition</a:t>
            </a:r>
          </a:p>
          <a:p>
            <a:endParaRPr lang="en-US" dirty="0"/>
          </a:p>
          <a:p>
            <a:r>
              <a:rPr lang="en-US" dirty="0"/>
              <a:t>Handwritten Digit Recognition &amp; 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4318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8460"/>
              </p:ext>
            </p:extLst>
          </p:nvPr>
        </p:nvGraphicFramePr>
        <p:xfrm>
          <a:off x="1060167" y="467875"/>
          <a:ext cx="8375381" cy="61383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1669777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87690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skerville Old Face" panose="02020602080505020303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</a:t>
                      </a:r>
                      <a:r>
                        <a:rPr lang="en-US" baseline="0" dirty="0"/>
                        <a:t> Large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More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Baskerville Old Face" panose="02020602080505020303" pitchFamily="18" charset="0"/>
                        </a:rPr>
                        <a:t> Tree</a:t>
                      </a:r>
                      <a:endParaRPr lang="en-US" sz="2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Times New Roman</vt:lpstr>
      <vt:lpstr>Office Theme</vt:lpstr>
      <vt:lpstr>S.V.M</vt:lpstr>
      <vt:lpstr>Working</vt:lpstr>
      <vt:lpstr>Working Continued… </vt:lpstr>
      <vt:lpstr>Advantages</vt:lpstr>
      <vt:lpstr>Disadvantages</vt:lpstr>
      <vt:lpstr>Real Time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S.V.M</dc:title>
  <dc:creator>Debin Rejini (UST, IND)</dc:creator>
  <cp:lastModifiedBy>Debin Rejini (UST, IND)</cp:lastModifiedBy>
  <cp:revision>6</cp:revision>
  <dcterms:created xsi:type="dcterms:W3CDTF">2018-04-23T04:14:32Z</dcterms:created>
  <dcterms:modified xsi:type="dcterms:W3CDTF">2018-04-23T05:05:00Z</dcterms:modified>
</cp:coreProperties>
</file>