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E01FC-EDF0-428D-BF71-B65EFEF7A96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0F1BA-9A01-4FD9-B327-C6D7A116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7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8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3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BC668-75C8-4A29-BB3D-A4ABC4D12AF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2200-71AD-4D57-B9A9-C2C82D5B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BEER DATA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ANALYSIS, VISUALIZATION, CORRELATION,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1978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530" y="2445716"/>
            <a:ext cx="10515600" cy="1325563"/>
          </a:xfrm>
        </p:spPr>
        <p:txBody>
          <a:bodyPr/>
          <a:lstStyle/>
          <a:p>
            <a:r>
              <a:rPr lang="en-US" dirty="0"/>
              <a:t>CORRELATION AND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7962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12" y="1483554"/>
            <a:ext cx="7354957" cy="424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2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2" y="980662"/>
            <a:ext cx="6718852" cy="42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7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5" y="490330"/>
            <a:ext cx="7606748" cy="5208105"/>
          </a:xfrm>
        </p:spPr>
      </p:pic>
    </p:spTree>
    <p:extLst>
      <p:ext uri="{BB962C8B-B14F-4D97-AF65-F5344CB8AC3E}">
        <p14:creationId xmlns:p14="http://schemas.microsoft.com/office/powerpoint/2010/main" val="78162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5" y="755373"/>
            <a:ext cx="7752522" cy="4704521"/>
          </a:xfrm>
        </p:spPr>
      </p:pic>
    </p:spTree>
    <p:extLst>
      <p:ext uri="{BB962C8B-B14F-4D97-AF65-F5344CB8AC3E}">
        <p14:creationId xmlns:p14="http://schemas.microsoft.com/office/powerpoint/2010/main" val="308243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3" y="689114"/>
            <a:ext cx="9687339" cy="4211847"/>
          </a:xfrm>
        </p:spPr>
      </p:pic>
    </p:spTree>
    <p:extLst>
      <p:ext uri="{BB962C8B-B14F-4D97-AF65-F5344CB8AC3E}">
        <p14:creationId xmlns:p14="http://schemas.microsoft.com/office/powerpoint/2010/main" val="381712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24" y="768627"/>
            <a:ext cx="7508063" cy="4823791"/>
          </a:xfrm>
        </p:spPr>
      </p:pic>
    </p:spTree>
    <p:extLst>
      <p:ext uri="{BB962C8B-B14F-4D97-AF65-F5344CB8AC3E}">
        <p14:creationId xmlns:p14="http://schemas.microsoft.com/office/powerpoint/2010/main" val="261232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4" y="689113"/>
            <a:ext cx="8322366" cy="4564893"/>
          </a:xfrm>
        </p:spPr>
      </p:pic>
    </p:spTree>
    <p:extLst>
      <p:ext uri="{BB962C8B-B14F-4D97-AF65-F5344CB8AC3E}">
        <p14:creationId xmlns:p14="http://schemas.microsoft.com/office/powerpoint/2010/main" val="363369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61113" y="597673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77078" y="307450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0209" y="543339"/>
            <a:ext cx="189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INCOME OF 12PK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9" y="917153"/>
            <a:ext cx="8706678" cy="4821038"/>
          </a:xfrm>
        </p:spPr>
      </p:pic>
    </p:spTree>
    <p:extLst>
      <p:ext uri="{BB962C8B-B14F-4D97-AF65-F5344CB8AC3E}">
        <p14:creationId xmlns:p14="http://schemas.microsoft.com/office/powerpoint/2010/main" val="54118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39409" y="6268278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p:sp>
        <p:nvSpPr>
          <p:cNvPr id="7" name="TextBox 6"/>
          <p:cNvSpPr txBox="1"/>
          <p:nvPr/>
        </p:nvSpPr>
        <p:spPr>
          <a:xfrm rot="16654028">
            <a:off x="834887" y="336605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1716" y="265043"/>
            <a:ext cx="1891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INCOME OF 18PK </a:t>
            </a:r>
          </a:p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48" y="1007165"/>
            <a:ext cx="8706678" cy="5102087"/>
          </a:xfrm>
        </p:spPr>
      </p:pic>
    </p:spTree>
    <p:extLst>
      <p:ext uri="{BB962C8B-B14F-4D97-AF65-F5344CB8AC3E}">
        <p14:creationId xmlns:p14="http://schemas.microsoft.com/office/powerpoint/2010/main" val="242447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75" y="1472342"/>
            <a:ext cx="6652591" cy="4305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5009" y="728870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12pk [Price, Weeks, Cases]</a:t>
            </a:r>
          </a:p>
        </p:txBody>
      </p:sp>
    </p:spTree>
    <p:extLst>
      <p:ext uri="{BB962C8B-B14F-4D97-AF65-F5344CB8AC3E}">
        <p14:creationId xmlns:p14="http://schemas.microsoft.com/office/powerpoint/2010/main" val="2994499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26157" y="6029739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p:sp>
        <p:nvSpPr>
          <p:cNvPr id="7" name="TextBox 6"/>
          <p:cNvSpPr txBox="1"/>
          <p:nvPr/>
        </p:nvSpPr>
        <p:spPr>
          <a:xfrm rot="16001280">
            <a:off x="622852" y="363109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7092" y="159026"/>
            <a:ext cx="1891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INCOME OF 30PK </a:t>
            </a:r>
          </a:p>
          <a:p>
            <a:endParaRPr lang="en-US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3" y="1036765"/>
            <a:ext cx="8468140" cy="4621913"/>
          </a:xfrm>
        </p:spPr>
      </p:pic>
    </p:spTree>
    <p:extLst>
      <p:ext uri="{BB962C8B-B14F-4D97-AF65-F5344CB8AC3E}">
        <p14:creationId xmlns:p14="http://schemas.microsoft.com/office/powerpoint/2010/main" val="82135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10" y="1180747"/>
            <a:ext cx="6321286" cy="42198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2904" y="552615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789045" y="310602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213091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6" y="1566027"/>
            <a:ext cx="6122505" cy="4109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18991" y="874644"/>
            <a:ext cx="3167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18pk [Price, Weeks, Cases]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2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18" y="1166526"/>
            <a:ext cx="5723733" cy="3867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6315" y="544664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775793" y="30214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383547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84" y="1350788"/>
            <a:ext cx="6612834" cy="4427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3827" y="596348"/>
            <a:ext cx="333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pk [Price, Weeks, Cases]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1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1" y="766177"/>
            <a:ext cx="6387547" cy="4494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6521" y="5539409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63757" y="301364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337952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2" y="810544"/>
            <a:ext cx="6811617" cy="42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9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48" y="1181934"/>
            <a:ext cx="6414052" cy="43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9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60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BEER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AND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</dc:title>
  <dc:creator>Sudheer Kumar Panolil</dc:creator>
  <cp:lastModifiedBy>Sudheer Kumar Panolil</cp:lastModifiedBy>
  <cp:revision>5</cp:revision>
  <dcterms:created xsi:type="dcterms:W3CDTF">2018-04-09T04:00:00Z</dcterms:created>
  <dcterms:modified xsi:type="dcterms:W3CDTF">2018-04-09T04:50:05Z</dcterms:modified>
</cp:coreProperties>
</file>