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56" r:id="rId23"/>
    <p:sldId id="257" r:id="rId24"/>
    <p:sldId id="258" r:id="rId25"/>
    <p:sldId id="259" r:id="rId26"/>
    <p:sldId id="260" r:id="rId27"/>
    <p:sldId id="261" r:id="rId28"/>
    <p:sldId id="295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273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5664-CB1F-450F-A441-48F0F2D53653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EDBCB-B4EE-4B5A-AE6F-5F166E01C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0814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mark an email as spam, or not spam 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 news article about technology, politics, or sports 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 piece of text expressing positive emotions, or negative emotions?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for face recognition software.</a:t>
            </a:r>
          </a:p>
          <a:p>
            <a:pPr marL="0" indent="0" algn="just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0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simple, easy to implement and fast.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less training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scalable. It scales linearly with the number of predictors and data points.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both binary and multi-class classification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sensitive to irrelevant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continuous and discrete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23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strong assumption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the shape of your data distribution, i.e. any two features are independent given the output class. Due to this, the result can be (potentially) very bad - hence, a “naive” classifier.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problem happens due to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scarcity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any possible value of a feature, you need to estimate a likelihood value by a frequentist approach. This can result in probabilities going towards 0 or 1, which in turn leads to numerical instabilities and worse results. 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third problem arises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common to use a binning procedure to make them discrete, but if you are not careful you can throw away a lot of information.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8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2875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measures the relationship between the categorical dependent variable and one or more independent variables by estimating probabilities using a logistic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classification technique used to predict the likelihood occurrence of an event, resulting in yes or no.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which class a data belongs, a threshold can be set. Based upon this threshold, the obtained estimated probability is classified into classes.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0.5, then classify email as spam else as not spam.</a:t>
            </a:r>
          </a:p>
        </p:txBody>
      </p:sp>
    </p:spTree>
    <p:extLst>
      <p:ext uri="{BB962C8B-B14F-4D97-AF65-F5344CB8AC3E}">
        <p14:creationId xmlns:p14="http://schemas.microsoft.com/office/powerpoint/2010/main" val="142865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Logistic 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response has only two 2 possible outcomes. Example: Spam or Not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Multinomial Logistic Regression: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without ordering. Example: Predicting which food is preferred more (Veg, Non-Veg, Vegan)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Ordinal Logistic Regression: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categories with ordering. Example: Movie rating from 1 to 5</a:t>
            </a:r>
          </a:p>
        </p:txBody>
      </p:sp>
    </p:spTree>
    <p:extLst>
      <p:ext uri="{BB962C8B-B14F-4D97-AF65-F5344CB8AC3E}">
        <p14:creationId xmlns:p14="http://schemas.microsoft.com/office/powerpoint/2010/main" val="284634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approach, gives information about statistical significance of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linear, reliable, no parameters to tune.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Assumptions.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non-linearity in the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4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71861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learning 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is used to find groups which have not been explicitly labeled in the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K-means clustering algorithm 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centroids of the K clusters, which can be used to label new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for the training data (each data point is assigned to a single cluster)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use cases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segmentation: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purchase history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by activities on application, website, or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personas based on interests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profiles based on activity monitoring.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categorization: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sales 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inventory by manufacturing metrics</a:t>
            </a:r>
          </a:p>
        </p:txBody>
      </p:sp>
    </p:spTree>
    <p:extLst>
      <p:ext uri="{BB962C8B-B14F-4D97-AF65-F5344CB8AC3E}">
        <p14:creationId xmlns:p14="http://schemas.microsoft.com/office/powerpoint/2010/main" val="151040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linear regression, the relationships are modeled using linear predictor functions whose unknown model parameters are estimated from the data.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requires the dependent variable to be continuous i.e. numeric values (no categories or groups).</a:t>
            </a:r>
          </a:p>
        </p:txBody>
      </p:sp>
    </p:spTree>
    <p:extLst>
      <p:ext uri="{BB962C8B-B14F-4D97-AF65-F5344CB8AC3E}">
        <p14:creationId xmlns:p14="http://schemas.microsoft.com/office/powerpoint/2010/main" val="174549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understand, easily adaptable.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on small or large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efficient and performant.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choose the number of clusters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6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6" y="478303"/>
            <a:ext cx="10544621" cy="5922498"/>
          </a:xfrm>
        </p:spPr>
      </p:pic>
    </p:spTree>
    <p:extLst>
      <p:ext uri="{BB962C8B-B14F-4D97-AF65-F5344CB8AC3E}">
        <p14:creationId xmlns:p14="http://schemas.microsoft.com/office/powerpoint/2010/main" val="3895270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S.V.M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08760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one of the powerful technique for Classification, Regression  &amp; Outlier detection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uses a technique called the 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transform your data and then based on these transformations it finds an optimal boundary between the possible outputs.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comes under Supervised Learning Algorithm.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data having p-dimensions the hyperplane(boundary) is built by using (p-1) dimensions.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1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Continued…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while drawing the hyperplane is on maximizing the distance from hyperplane to the nearest data point of either class.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 which are influencing the hyperplane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62410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problems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very well for large no. of features and also when features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no. of samples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can also be classified using customized hyperplanes built by using kernel trick.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0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 of kernel leading to more errors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and accuracy are inversely proportional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and memory are needed to implement with complex calculations involved</a:t>
            </a:r>
          </a:p>
        </p:txBody>
      </p:sp>
    </p:spTree>
    <p:extLst>
      <p:ext uri="{BB962C8B-B14F-4D97-AF65-F5344CB8AC3E}">
        <p14:creationId xmlns:p14="http://schemas.microsoft.com/office/powerpoint/2010/main" val="39517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Classification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&amp; 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4318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328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 tries to solve the problem, by using tree representation.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 corresponds to an attribute, and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corresponds to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39075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line has an equation of the form Y = a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X is the explanatory variable and Y is the dependent variable. The slope of the line is b, and a is the intercept (the value of y when x = 0).</a:t>
            </a:r>
          </a:p>
        </p:txBody>
      </p:sp>
    </p:spTree>
    <p:extLst>
      <p:ext uri="{BB962C8B-B14F-4D97-AF65-F5344CB8AC3E}">
        <p14:creationId xmlns:p14="http://schemas.microsoft.com/office/powerpoint/2010/main" val="2787939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Algorithm Pseudocode</a:t>
            </a:r>
            <a:br>
              <a:rPr lang="en-US" b="1" dirty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all the branches of the tree.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7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362" y="961812"/>
            <a:ext cx="684067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ID3 Algorithm</a:t>
            </a:r>
          </a:p>
        </p:txBody>
      </p:sp>
    </p:spTree>
    <p:extLst>
      <p:ext uri="{BB962C8B-B14F-4D97-AF65-F5344CB8AC3E}">
        <p14:creationId xmlns:p14="http://schemas.microsoft.com/office/powerpoint/2010/main" val="381534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618811"/>
            <a:ext cx="5614835" cy="3467159"/>
          </a:xfrm>
          <a:prstGeom prst="rect">
            <a:avLst/>
          </a:prstGeom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REPRESENTATION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3182E-D92D-4774-BC01-0EC95533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PLAY TENNIS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(Outlook =Sunny ,Humidity =High)=&gt;(Play Tennis = No)</a:t>
            </a:r>
          </a:p>
        </p:txBody>
      </p:sp>
    </p:spTree>
    <p:extLst>
      <p:ext uri="{BB962C8B-B14F-4D97-AF65-F5344CB8AC3E}">
        <p14:creationId xmlns:p14="http://schemas.microsoft.com/office/powerpoint/2010/main" val="3204583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ATTRIBUTE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 attribute selection measures: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1.Information gain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2.Gini index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randomness or uncertainty of a random variable X is defined by Entropy.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is a metric to measure how often a randomly chosen element would be incorrectly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56704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easy to explain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same approach as humans generally follow while making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 naive person can understand logic.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prediction accuracy for a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with missing attributes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can become complex when there are many class labels.</a:t>
            </a:r>
          </a:p>
        </p:txBody>
      </p:sp>
    </p:spTree>
    <p:extLst>
      <p:ext uri="{BB962C8B-B14F-4D97-AF65-F5344CB8AC3E}">
        <p14:creationId xmlns:p14="http://schemas.microsoft.com/office/powerpoint/2010/main" val="136446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8" y="0"/>
            <a:ext cx="9242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83042"/>
              </p:ext>
            </p:extLst>
          </p:nvPr>
        </p:nvGraphicFramePr>
        <p:xfrm>
          <a:off x="1060167" y="467875"/>
          <a:ext cx="8375381" cy="61383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145858628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2618446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3352283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962278591"/>
                    </a:ext>
                  </a:extLst>
                </a:gridCol>
                <a:gridCol w="1669777">
                  <a:extLst>
                    <a:ext uri="{9D8B030D-6E8A-4147-A177-3AD203B41FA5}">
                      <a16:colId xmlns:a16="http://schemas.microsoft.com/office/drawing/2014/main" val="3367884734"/>
                    </a:ext>
                  </a:extLst>
                </a:gridCol>
              </a:tblGrid>
              <a:tr h="87690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Data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More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5637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9291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8449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29279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156985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8363"/>
                  </a:ext>
                </a:extLst>
              </a:tr>
              <a:tr h="87690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5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1188624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5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yields on rainfall : Yield is Dependent variable (Nothing but Output which we forecast), Rainfall is explanatory variable.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 sales: Sales are explanatories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on activities : Marks is dependent and activities explanatory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an extremely simple method. It is very easy and intuitive to use and understand.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with only the knowledge of high school mathematics can understand and use it.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in most of the cases.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it doesn’t fit the data exactly, we can use it to find the nature of the relationship between the two variables.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fit line is the line with minimum error from all the points ,it has high efficiency.</a:t>
            </a:r>
          </a:p>
        </p:txBody>
      </p:sp>
    </p:spTree>
    <p:extLst>
      <p:ext uri="{BB962C8B-B14F-4D97-AF65-F5344CB8AC3E}">
        <p14:creationId xmlns:p14="http://schemas.microsoft.com/office/powerpoint/2010/main" val="39205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there is a straight-line relationship between them which is incorrect sometimes.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very sensitive to the anomalies in the data (or outliers).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number of parameters than the number of samples available then the model starts to model the noise rather than the relationship between the variables.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215269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classification algorithm.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theorem works on conditional probability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Naive Bayes assumption is that each feature makes an independent equal contribution to the outcome.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its simplicity, Naive Bayes can often outperform more sophisticated classification methods.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gives great results when we use it for textual data analysis. Such as Natural Language Processing.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7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 provides a way of calculating the posterior probability,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from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Naive Bayes classifier assume that the effect of the value of a predictor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a given class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independent of the values of other predictors. This assumption is called class conditional independence.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58" y="3889089"/>
            <a:ext cx="4522526" cy="22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1140</Words>
  <Application>Microsoft Office PowerPoint</Application>
  <PresentationFormat>Widescreen</PresentationFormat>
  <Paragraphs>192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Linear Regression</vt:lpstr>
      <vt:lpstr>Definition </vt:lpstr>
      <vt:lpstr>Equation</vt:lpstr>
      <vt:lpstr>Examples</vt:lpstr>
      <vt:lpstr>Pros</vt:lpstr>
      <vt:lpstr>Cons</vt:lpstr>
      <vt:lpstr>Naive Bayes</vt:lpstr>
      <vt:lpstr>Definition</vt:lpstr>
      <vt:lpstr>Equation</vt:lpstr>
      <vt:lpstr>Examples</vt:lpstr>
      <vt:lpstr>Pros</vt:lpstr>
      <vt:lpstr>Cons</vt:lpstr>
      <vt:lpstr>Logistic Regression</vt:lpstr>
      <vt:lpstr>Introduction</vt:lpstr>
      <vt:lpstr>Types of Logistic Regression:</vt:lpstr>
      <vt:lpstr>Pros and Cons</vt:lpstr>
      <vt:lpstr>K – Means Clustering</vt:lpstr>
      <vt:lpstr>Introduction</vt:lpstr>
      <vt:lpstr>Examples of use cases are:</vt:lpstr>
      <vt:lpstr>Pros and Cons</vt:lpstr>
      <vt:lpstr>PowerPoint Presentation</vt:lpstr>
      <vt:lpstr>S.V.M</vt:lpstr>
      <vt:lpstr>Working</vt:lpstr>
      <vt:lpstr>Working Continued… </vt:lpstr>
      <vt:lpstr>Pros</vt:lpstr>
      <vt:lpstr>Cons</vt:lpstr>
      <vt:lpstr>Real Time Usage</vt:lpstr>
      <vt:lpstr>Decision Tree</vt:lpstr>
      <vt:lpstr>                        Decision Tree</vt:lpstr>
      <vt:lpstr>  Decision Tree Algorithm Pseudocode </vt:lpstr>
      <vt:lpstr>   ID3 Algorithm</vt:lpstr>
      <vt:lpstr>DECISION TREE REPRESENTATION </vt:lpstr>
      <vt:lpstr>             ATTRIBUTE SELECTION </vt:lpstr>
      <vt:lpstr>      Advantages and Disadvantages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S.V.M</dc:title>
  <dc:creator>Debin Rejini (UST, IND)</dc:creator>
  <cp:lastModifiedBy>Debin Rejini (UST, IND)</cp:lastModifiedBy>
  <cp:revision>13</cp:revision>
  <dcterms:created xsi:type="dcterms:W3CDTF">2018-04-23T04:14:32Z</dcterms:created>
  <dcterms:modified xsi:type="dcterms:W3CDTF">2018-04-23T06:45:25Z</dcterms:modified>
</cp:coreProperties>
</file>