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302" r:id="rId23"/>
    <p:sldId id="270" r:id="rId24"/>
    <p:sldId id="289" r:id="rId25"/>
    <p:sldId id="299" r:id="rId26"/>
    <p:sldId id="284" r:id="rId27"/>
    <p:sldId id="271" r:id="rId28"/>
    <p:sldId id="300" r:id="rId29"/>
    <p:sldId id="272" r:id="rId30"/>
    <p:sldId id="301" r:id="rId31"/>
    <p:sldId id="290" r:id="rId32"/>
    <p:sldId id="291" r:id="rId33"/>
    <p:sldId id="292" r:id="rId34"/>
    <p:sldId id="293"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2539" y="1404730"/>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303" y="1231283"/>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780708"/>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solidFill>
                  <a:schemeClr val="accent1">
                    <a:lumMod val="20000"/>
                    <a:lumOff val="80000"/>
                  </a:schemeClr>
                </a:solidFill>
              </a:rPr>
              <a:t>optimal discount/price </a:t>
            </a:r>
            <a:r>
              <a:rPr lang="en-US" dirty="0"/>
              <a:t>to the  product  and stay </a:t>
            </a:r>
            <a:r>
              <a:rPr lang="en-US" b="1" dirty="0">
                <a:solidFill>
                  <a:schemeClr val="accent1">
                    <a:lumMod val="20000"/>
                    <a:lumOff val="80000"/>
                  </a:schemeClr>
                </a:solidFill>
              </a:rPr>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1394860" y="2025527"/>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Tree>
    <p:extLst>
      <p:ext uri="{BB962C8B-B14F-4D97-AF65-F5344CB8AC3E}">
        <p14:creationId xmlns:p14="http://schemas.microsoft.com/office/powerpoint/2010/main" val="379673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641562"/>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68" y="1416813"/>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363806"/>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4553</TotalTime>
  <Words>1406</Words>
  <Application>Microsoft Office PowerPoint</Application>
  <PresentationFormat>Widescreen</PresentationFormat>
  <Paragraphs>114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What is Digital Marketing ?</vt:lpstr>
      <vt:lpstr>How ML enhance Digital Marketing</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Prescriptive Analytics</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79</cp:revision>
  <dcterms:created xsi:type="dcterms:W3CDTF">2018-05-15T12:43:13Z</dcterms:created>
  <dcterms:modified xsi:type="dcterms:W3CDTF">2018-05-21T09:39:52Z</dcterms:modified>
</cp:coreProperties>
</file>