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99" userDrawn="1">
          <p15:clr>
            <a:srgbClr val="A4A3A4"/>
          </p15:clr>
        </p15:guide>
        <p15:guide id="2" pos="4566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1595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8"/>
      </p:cViewPr>
      <p:guideLst>
        <p:guide pos="6199"/>
        <p:guide pos="4566"/>
        <p:guide pos="3046"/>
        <p:guide pos="1595"/>
        <p:guide orient="horz" pos="504"/>
        <p:guide orient="horz" pos="1230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 Mankar" userId="69f1aa2302b9da71" providerId="LiveId" clId="{5BEA4355-E348-4765-BB30-4FD4FD1FBF7D}"/>
    <pc:docChg chg="undo custSel modSld">
      <pc:chgData name="Vaishnav Mankar" userId="69f1aa2302b9da71" providerId="LiveId" clId="{5BEA4355-E348-4765-BB30-4FD4FD1FBF7D}" dt="2024-11-12T13:55:06.418" v="925"/>
      <pc:docMkLst>
        <pc:docMk/>
      </pc:docMkLst>
      <pc:sldChg chg="addSp delSp modSp mod">
        <pc:chgData name="Vaishnav Mankar" userId="69f1aa2302b9da71" providerId="LiveId" clId="{5BEA4355-E348-4765-BB30-4FD4FD1FBF7D}" dt="2024-11-12T13:55:06.418" v="925"/>
        <pc:sldMkLst>
          <pc:docMk/>
          <pc:sldMk cId="1177236551" sldId="256"/>
        </pc:sldMkLst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2" creationId="{3FEBDA6C-73D6-1F9D-65A5-04C651455D42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3" creationId="{C52C995A-81D5-5FB5-6F66-4D2B11C65E4C}"/>
          </ac:spMkLst>
        </pc:spChg>
        <pc:spChg chg="add mod">
          <ac:chgData name="Vaishnav Mankar" userId="69f1aa2302b9da71" providerId="LiveId" clId="{5BEA4355-E348-4765-BB30-4FD4FD1FBF7D}" dt="2024-11-12T13:37:16.648" v="215" actId="1076"/>
          <ac:spMkLst>
            <pc:docMk/>
            <pc:sldMk cId="1177236551" sldId="256"/>
            <ac:spMk id="4" creationId="{D87E0AB6-F469-201C-16B7-44EE8884A792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5" creationId="{666348AE-2291-7930-ABD7-A50A35A15A3D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6" creationId="{436839BF-56DA-9A71-566F-76609CFD47D6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8" creationId="{3716D308-9BB1-6C95-B879-7D704DCC9D53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9" creationId="{A2731DCB-361A-FEBF-E33D-B728D384DBFF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10" creationId="{53DDF913-B522-5CEA-F4BC-2C4A2EE6CC0A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11" creationId="{85FF0401-9D52-E137-13F3-76BB6066FC28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12" creationId="{6FC0BAF8-AFBB-7F6E-467D-34EB85D5D887}"/>
          </ac:spMkLst>
        </pc:spChg>
        <pc:spChg chg="add del 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13" creationId="{B9AD1642-2C6E-90D7-9EAB-9D76F3EA358D}"/>
          </ac:spMkLst>
        </pc:spChg>
        <pc:spChg chg="mod">
          <ac:chgData name="Vaishnav Mankar" userId="69f1aa2302b9da71" providerId="LiveId" clId="{5BEA4355-E348-4765-BB30-4FD4FD1FBF7D}" dt="2024-11-12T13:51:42.746" v="916"/>
          <ac:spMkLst>
            <pc:docMk/>
            <pc:sldMk cId="1177236551" sldId="256"/>
            <ac:spMk id="14" creationId="{9B41AA02-D252-D5DE-ED24-7DC0D200EBED}"/>
          </ac:spMkLst>
        </pc:spChg>
        <pc:spChg chg="mod">
          <ac:chgData name="Vaishnav Mankar" userId="69f1aa2302b9da71" providerId="LiveId" clId="{5BEA4355-E348-4765-BB30-4FD4FD1FBF7D}" dt="2024-11-12T13:52:26.219" v="918"/>
          <ac:spMkLst>
            <pc:docMk/>
            <pc:sldMk cId="1177236551" sldId="256"/>
            <ac:spMk id="15" creationId="{C3875C2E-5A67-A2FB-6554-BB2FDC7D8C5D}"/>
          </ac:spMkLst>
        </pc:spChg>
        <pc:spChg chg="mod">
          <ac:chgData name="Vaishnav Mankar" userId="69f1aa2302b9da71" providerId="LiveId" clId="{5BEA4355-E348-4765-BB30-4FD4FD1FBF7D}" dt="2024-11-12T13:53:47.451" v="921"/>
          <ac:spMkLst>
            <pc:docMk/>
            <pc:sldMk cId="1177236551" sldId="256"/>
            <ac:spMk id="16" creationId="{2D2B8995-9A90-65C8-98AC-B0BFB6B8DABE}"/>
          </ac:spMkLst>
        </pc:spChg>
        <pc:spChg chg="mod">
          <ac:chgData name="Vaishnav Mankar" userId="69f1aa2302b9da71" providerId="LiveId" clId="{5BEA4355-E348-4765-BB30-4FD4FD1FBF7D}" dt="2024-11-12T13:55:06.418" v="925"/>
          <ac:spMkLst>
            <pc:docMk/>
            <pc:sldMk cId="1177236551" sldId="256"/>
            <ac:spMk id="17" creationId="{D65FBE70-4167-481A-6736-8F9A8F9AFF10}"/>
          </ac:spMkLst>
        </pc:spChg>
        <pc:picChg chg="mod">
          <ac:chgData name="Vaishnav Mankar" userId="69f1aa2302b9da71" providerId="LiveId" clId="{5BEA4355-E348-4765-BB30-4FD4FD1FBF7D}" dt="2024-11-12T13:26:26.511" v="197" actId="1076"/>
          <ac:picMkLst>
            <pc:docMk/>
            <pc:sldMk cId="1177236551" sldId="256"/>
            <ac:picMk id="7" creationId="{0C8A8E7A-FCED-A8CD-845B-A2BB7234A8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F80-9266-C75F-99C5-FF248219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39E5-5D2B-7439-D500-B35CE6C5E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5D5A-E8AE-E169-A764-DCD24DE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4CE8-DCF1-0D6F-DAE5-04390AD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7FE7-78A4-C124-9019-30549070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63B8-3530-48F5-19FB-F491526C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6072F-8816-DA52-647A-60AD2A0A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FC6E-4492-CC95-CF73-9CA356C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D64F-A305-5B2F-A9FD-49F17F59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FF5A-A17A-264E-199C-5FD1A9D9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9013F-6749-4F42-FB94-E78BFE64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8AF05-2BFA-6C51-CAA3-24C091E0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FD42-FF9B-42B4-EBF3-3530BB63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C36C-4D76-6881-6876-AA3A82A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9F28-47CE-76E9-1219-1B899408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84C-A7E8-4374-F805-76F93F9F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69D2-E22F-E2D0-60E5-D057B90E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295D-22F8-9822-3BC0-12DC62CD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83AD-4786-0F97-F81B-B8CB25BB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A595-F9A0-8EF9-6CF1-E8415F3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9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1FDF-F72F-2CC8-B019-803E88E4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CA03-925E-C0D3-FEF1-FC9E70B3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4E56-E59A-E565-61A5-62DB0D32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AA13-03CD-F11B-A276-B7B6DCA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6EB5-C504-C2F5-F8E8-D86FFF6F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CAE-7AAB-1E5F-B901-568AF425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CFE-9E8C-424D-C929-DF34DF76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CAD4-BD01-DB72-E2E2-7183EE33E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CB7A-A5A8-93AA-3CB0-7C2C4D9B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9C3C-2BA5-E3CA-EAC0-44EC77A7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A389-8D03-0746-CC69-9AE9F86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A826-F8B9-8459-5D4A-F49F9FEB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C3CE-8229-B95B-FA6B-58559465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9DE52-D73C-7F8C-4FAA-9F93EB8C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6DEED-16F3-2364-C9DC-C7D00C35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AF496-0D52-0557-6659-97C8CC7B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A67AB-0DA2-7FC0-4025-7D40A87A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401E-BFA7-D953-7A3F-1C19FA4A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C0593-0CB4-F560-AFED-DF04178F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CD-4DB9-4F9F-8B72-6857937C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4C0D-4FF2-1274-5DDA-69C92E7B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42AF3-87CA-7E5C-8DBB-54F1002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C0BDC-AB38-992E-3973-DB59A78E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A9271-6082-CEC4-3AB1-B830D6DA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CA73-1E55-10FD-D834-49F2036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1CC3-27CF-6BD1-ADDB-D72F75E3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05FC-73CF-49D2-4BBA-D0181EB7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975B-6AE6-1ABC-BD39-AF89F7B8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D60BF-AE50-750F-4FD1-AD6CB69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E7D2-6938-22EA-6BBF-20603191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2E22-42FD-91E5-B350-8B47AB6F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6802-84C3-A6CD-D40A-E04C12B9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D6B9-C08B-5661-E574-A6EDC0D6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D4A8-5A0C-F025-BB2D-CBE664DE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D4B5D-C136-4201-2F7A-69954D5A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CE2B-FC35-C2BB-E282-4BD015D6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89C75-DF95-1D1D-3735-9EB0A600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BE2-321F-2D25-198C-D17F6BDE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334D-E635-8AEB-F8B1-58B979C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9A65-A16B-915A-E815-7E075B5A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FEC1-3731-0423-2A9F-721C7EA45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106B-B89B-4D5E-9F46-2E9636D048D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DD59-0059-BCB4-9720-99F85F228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B89E-1F7C-2C92-082D-69F86D60D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8F49-6F3E-477E-82FB-15A1BD949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3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8A8E7A-FCED-A8CD-845B-A2BB7234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1000"/>
                    </a14:imgEffect>
                    <a14:imgEffect>
                      <a14:colorTemperature colorTemp="8266"/>
                    </a14:imgEffect>
                    <a14:imgEffect>
                      <a14:saturation sat="80000"/>
                    </a14:imgEffect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EBDA6C-73D6-1F9D-65A5-04C651455D42}"/>
              </a:ext>
            </a:extLst>
          </p:cNvPr>
          <p:cNvSpPr/>
          <p:nvPr/>
        </p:nvSpPr>
        <p:spPr>
          <a:xfrm>
            <a:off x="94034" y="102141"/>
            <a:ext cx="12003932" cy="6653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C995A-81D5-5FB5-6F66-4D2B11C65E4C}"/>
              </a:ext>
            </a:extLst>
          </p:cNvPr>
          <p:cNvSpPr/>
          <p:nvPr/>
        </p:nvSpPr>
        <p:spPr>
          <a:xfrm>
            <a:off x="-391885" y="758700"/>
            <a:ext cx="12838922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E0AB6-F469-201C-16B7-44EE8884A792}"/>
              </a:ext>
            </a:extLst>
          </p:cNvPr>
          <p:cNvSpPr/>
          <p:nvPr/>
        </p:nvSpPr>
        <p:spPr>
          <a:xfrm>
            <a:off x="-553616" y="1911225"/>
            <a:ext cx="12838922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348AE-2291-7930-ABD7-A50A35A15A3D}"/>
              </a:ext>
            </a:extLst>
          </p:cNvPr>
          <p:cNvSpPr/>
          <p:nvPr/>
        </p:nvSpPr>
        <p:spPr>
          <a:xfrm>
            <a:off x="2490663" y="4233295"/>
            <a:ext cx="7128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839BF-56DA-9A71-566F-76609CFD47D6}"/>
              </a:ext>
            </a:extLst>
          </p:cNvPr>
          <p:cNvSpPr/>
          <p:nvPr/>
        </p:nvSpPr>
        <p:spPr>
          <a:xfrm rot="5400000">
            <a:off x="4241525" y="1331088"/>
            <a:ext cx="1188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6D308-9BB1-6C95-B879-7D704DCC9D53}"/>
              </a:ext>
            </a:extLst>
          </p:cNvPr>
          <p:cNvSpPr/>
          <p:nvPr/>
        </p:nvSpPr>
        <p:spPr>
          <a:xfrm>
            <a:off x="-646923" y="1911225"/>
            <a:ext cx="12838922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731DCB-361A-FEBF-E33D-B728D384DBFF}"/>
              </a:ext>
            </a:extLst>
          </p:cNvPr>
          <p:cNvSpPr/>
          <p:nvPr/>
        </p:nvSpPr>
        <p:spPr>
          <a:xfrm rot="5400000">
            <a:off x="4047619" y="4389825"/>
            <a:ext cx="5040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DF913-B522-5CEA-F4BC-2C4A2EE6CC0A}"/>
              </a:ext>
            </a:extLst>
          </p:cNvPr>
          <p:cNvSpPr/>
          <p:nvPr/>
        </p:nvSpPr>
        <p:spPr>
          <a:xfrm rot="5400000">
            <a:off x="-563937" y="3833089"/>
            <a:ext cx="6192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F0401-9D52-E137-13F3-76BB6066FC28}"/>
              </a:ext>
            </a:extLst>
          </p:cNvPr>
          <p:cNvSpPr/>
          <p:nvPr/>
        </p:nvSpPr>
        <p:spPr>
          <a:xfrm rot="5400000">
            <a:off x="6964086" y="4479825"/>
            <a:ext cx="5220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C0BAF8-AFBB-7F6E-467D-34EB85D5D887}"/>
              </a:ext>
            </a:extLst>
          </p:cNvPr>
          <p:cNvSpPr/>
          <p:nvPr/>
        </p:nvSpPr>
        <p:spPr>
          <a:xfrm rot="5400000">
            <a:off x="6654525" y="1341809"/>
            <a:ext cx="1188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AD1642-2C6E-90D7-9EAB-9D76F3EA358D}"/>
              </a:ext>
            </a:extLst>
          </p:cNvPr>
          <p:cNvSpPr/>
          <p:nvPr/>
        </p:nvSpPr>
        <p:spPr>
          <a:xfrm rot="5400000">
            <a:off x="9246913" y="1323798"/>
            <a:ext cx="1188000" cy="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 Mankar</dc:creator>
  <cp:lastModifiedBy>Vaishnav Mankar</cp:lastModifiedBy>
  <cp:revision>1</cp:revision>
  <dcterms:created xsi:type="dcterms:W3CDTF">2024-11-12T06:05:19Z</dcterms:created>
  <dcterms:modified xsi:type="dcterms:W3CDTF">2024-11-12T13:59:33Z</dcterms:modified>
</cp:coreProperties>
</file>