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EF80-9266-C75F-99C5-FF2482193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39E5-5D2B-7439-D500-B35CE6C5E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5D5A-E8AE-E169-A764-DCD24DE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4CE8-DCF1-0D6F-DAE5-04390AD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7FE7-78A4-C124-9019-30549070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7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63B8-3530-48F5-19FB-F491526C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6072F-8816-DA52-647A-60AD2A0A0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FC6E-4492-CC95-CF73-9CA356CF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D64F-A305-5B2F-A9FD-49F17F59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FF5A-A17A-264E-199C-5FD1A9D9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9013F-6749-4F42-FB94-E78BFE64E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8AF05-2BFA-6C51-CAA3-24C091E0F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FD42-FF9B-42B4-EBF3-3530BB63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C36C-4D76-6881-6876-AA3A82A6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9F28-47CE-76E9-1219-1B899408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A84C-A7E8-4374-F805-76F93F9F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69D2-E22F-E2D0-60E5-D057B90E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295D-22F8-9822-3BC0-12DC62CD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83AD-4786-0F97-F81B-B8CB25BB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A595-F9A0-8EF9-6CF1-E8415F3B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9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1FDF-F72F-2CC8-B019-803E88E4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CA03-925E-C0D3-FEF1-FC9E70B3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4E56-E59A-E565-61A5-62DB0D32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AA13-03CD-F11B-A276-B7B6DCA2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6EB5-C504-C2F5-F8E8-D86FFF6F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6CAE-7AAB-1E5F-B901-568AF425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5CFE-9E8C-424D-C929-DF34DF765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6CAD4-BD01-DB72-E2E2-7183EE33E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CCB7A-A5A8-93AA-3CB0-7C2C4D9B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9C3C-2BA5-E3CA-EAC0-44EC77A7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A389-8D03-0746-CC69-9AE9F869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2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A826-F8B9-8459-5D4A-F49F9FEB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C3CE-8229-B95B-FA6B-58559465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9DE52-D73C-7F8C-4FAA-9F93EB8C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6DEED-16F3-2364-C9DC-C7D00C35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AF496-0D52-0557-6659-97C8CC7B5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A67AB-0DA2-7FC0-4025-7D40A87A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1401E-BFA7-D953-7A3F-1C19FA4A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C0593-0CB4-F560-AFED-DF04178F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9CD-4DB9-4F9F-8B72-6857937C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54C0D-4FF2-1274-5DDA-69C92E7B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42AF3-87CA-7E5C-8DBB-54F10024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C0BDC-AB38-992E-3973-DB59A78E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0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A9271-6082-CEC4-3AB1-B830D6DA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DCA73-1E55-10FD-D834-49F2036F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D1CC3-27CF-6BD1-ADDB-D72F75E3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1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05FC-73CF-49D2-4BBA-D0181EB7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975B-6AE6-1ABC-BD39-AF89F7B8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D60BF-AE50-750F-4FD1-AD6CB69E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E7D2-6938-22EA-6BBF-20603191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2E22-42FD-91E5-B350-8B47AB6F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6802-84C3-A6CD-D40A-E04C12B9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D6B9-C08B-5661-E574-A6EDC0D6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D4A8-5A0C-F025-BB2D-CBE664DE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D4B5D-C136-4201-2F7A-69954D5A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CE2B-FC35-C2BB-E282-4BD015D6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89C75-DF95-1D1D-3735-9EB0A600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BE2-321F-2D25-198C-D17F6BDE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0334D-E635-8AEB-F8B1-58B979C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9A65-A16B-915A-E815-7E075B5A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FEC1-3731-0423-2A9F-721C7EA45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DD59-0059-BCB4-9720-99F85F228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B89E-1F7C-2C92-082D-69F86D60D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3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8A8E7A-FCED-A8CD-845B-A2BB7234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84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3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 Mankar</dc:creator>
  <cp:lastModifiedBy>Vaishnav Mankar</cp:lastModifiedBy>
  <cp:revision>1</cp:revision>
  <dcterms:created xsi:type="dcterms:W3CDTF">2024-11-12T06:05:19Z</dcterms:created>
  <dcterms:modified xsi:type="dcterms:W3CDTF">2024-11-12T06:05:37Z</dcterms:modified>
</cp:coreProperties>
</file>