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1450" y="32195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dirty="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Emily Cooper</a:t>
            </a:r>
            <a:endParaRPr sz="1800" b="1" i="0" u="none" strike="noStrike" cap="none" dirty="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23950" y="3614500"/>
            <a:ext cx="3231600" cy="13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Age: 23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Education : </a:t>
            </a: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Bachelor of Software Engineering, MIT, USA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Hometown: Boston,USA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Family: 1 Dog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Occupation: Da</a:t>
            </a: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ta Analyst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i="1">
                <a:latin typeface="Google Sans"/>
                <a:ea typeface="Google Sans"/>
                <a:cs typeface="Google Sans"/>
                <a:sym typeface="Google Sans"/>
              </a:rPr>
              <a:t>"Life's a puzzle, and I love solving it both in code and on my plate."</a:t>
            </a:r>
            <a:endParaRPr sz="1800" i="1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442800" y="1209850"/>
            <a:ext cx="29235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196702"/>
                </a:solidFill>
                <a:latin typeface="Google Sans"/>
                <a:ea typeface="Google Sans"/>
                <a:cs typeface="Google Sans"/>
                <a:sym typeface="Google Sans"/>
              </a:rPr>
              <a:t>Goals</a:t>
            </a:r>
            <a:r>
              <a:rPr lang="en" sz="18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oogle Sans"/>
              <a:buChar char="●"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Aim to become a lead software engineer and work on cutting-edge projects that make a positive impact.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oogle Sans"/>
              <a:buChar char="●"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Would love to </a:t>
            </a:r>
            <a:r>
              <a:rPr lang="en" sz="12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visit the French restaurant more often and become a regular patron. </a:t>
            </a: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So</a:t>
            </a:r>
            <a:r>
              <a:rPr lang="en" sz="12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with more visits, </a:t>
            </a: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I </a:t>
            </a:r>
            <a:r>
              <a:rPr lang="en" sz="12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can explore a wider range of dishes on the menu</a:t>
            </a: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2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6220500" y="1285725"/>
            <a:ext cx="29235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Frustrations</a:t>
            </a:r>
            <a:r>
              <a:rPr lang="en" sz="1700" b="1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300" i="0" u="none" strike="noStrike" cap="none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ogle Sans"/>
              <a:buChar char="●"/>
            </a:pPr>
            <a:r>
              <a:rPr lang="en" sz="12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 found the French menu a bit intimidating, as I doesn't speak French. I wished for clearer explanations of the dishes in English.</a:t>
            </a:r>
            <a:endParaRPr sz="12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ogle Sans"/>
              <a:buChar char="●"/>
            </a:pPr>
            <a:r>
              <a:rPr lang="en" sz="12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As a vegetarian, I was slightly disappointed by the limited vegetarian options on the menu</a:t>
            </a:r>
            <a:endParaRPr sz="12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651375" y="3498400"/>
            <a:ext cx="5197800" cy="1503600"/>
          </a:xfrm>
          <a:prstGeom prst="rect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Emily is a 23 year old </a:t>
            </a:r>
            <a:r>
              <a:rPr lang="en" sz="14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software engineer living in 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Boston,works for a tech company that specializes in creating innovative mobile apps. Emily is known for her cheerful disposition and her love for exploring new cuisines.She loves French food </a:t>
            </a: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firsthand &amp; 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to experience the culture, and maybe even learn to speak French.</a:t>
            </a: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" name="Picture 2" descr="A cartoon of a person with long hair&#10;&#10;Description automatically generated">
            <a:extLst>
              <a:ext uri="{FF2B5EF4-FFF2-40B4-BE49-F238E27FC236}">
                <a16:creationId xmlns:a16="http://schemas.microsoft.com/office/drawing/2014/main" id="{C618DF4F-B2F0-1B9E-3822-70DCF85AC3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94" r="8910" b="11207"/>
          <a:stretch/>
        </p:blipFill>
        <p:spPr>
          <a:xfrm>
            <a:off x="451374" y="461324"/>
            <a:ext cx="2758200" cy="27581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6796D4CE-AE56-9A9F-AE8F-4E06ED61BF05}"/>
              </a:ext>
            </a:extLst>
          </p:cNvPr>
          <p:cNvSpPr/>
          <p:nvPr/>
        </p:nvSpPr>
        <p:spPr>
          <a:xfrm>
            <a:off x="289550" y="343563"/>
            <a:ext cx="2758200" cy="2758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" name="Google Shape;55;p13">
            <a:extLst>
              <a:ext uri="{FF2B5EF4-FFF2-40B4-BE49-F238E27FC236}">
                <a16:creationId xmlns:a16="http://schemas.microsoft.com/office/drawing/2014/main" id="{7219355E-B121-B891-3927-E4985D433E72}"/>
              </a:ext>
            </a:extLst>
          </p:cNvPr>
          <p:cNvSpPr txBox="1"/>
          <p:nvPr/>
        </p:nvSpPr>
        <p:spPr>
          <a:xfrm>
            <a:off x="289475" y="3101763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Robert Anderson</a:t>
            </a:r>
            <a:endParaRPr sz="1800" b="1" i="0" u="none" strike="noStrike" cap="none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" name="Google Shape;56;p13">
            <a:extLst>
              <a:ext uri="{FF2B5EF4-FFF2-40B4-BE49-F238E27FC236}">
                <a16:creationId xmlns:a16="http://schemas.microsoft.com/office/drawing/2014/main" id="{EC60807D-EE1C-1F50-F04F-B78F9BD829CE}"/>
              </a:ext>
            </a:extLst>
          </p:cNvPr>
          <p:cNvSpPr txBox="1"/>
          <p:nvPr/>
        </p:nvSpPr>
        <p:spPr>
          <a:xfrm>
            <a:off x="161975" y="3496738"/>
            <a:ext cx="3231600" cy="13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Age: </a:t>
            </a: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72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Education : </a:t>
            </a: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Masters in History,Northeastern University.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Hometown: </a:t>
            </a: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Brooklin</a:t>
            </a: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,USA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Family: </a:t>
            </a: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Wife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Occupation: </a:t>
            </a: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Retired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" name="Google Shape;57;p13">
            <a:extLst>
              <a:ext uri="{FF2B5EF4-FFF2-40B4-BE49-F238E27FC236}">
                <a16:creationId xmlns:a16="http://schemas.microsoft.com/office/drawing/2014/main" id="{22AA8364-FD0D-53E5-24D3-B2CA51DBD171}"/>
              </a:ext>
            </a:extLst>
          </p:cNvPr>
          <p:cNvSpPr txBox="1"/>
          <p:nvPr/>
        </p:nvSpPr>
        <p:spPr>
          <a:xfrm>
            <a:off x="3489400" y="259263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700" i="1">
                <a:latin typeface="Google Sans"/>
                <a:ea typeface="Google Sans"/>
                <a:cs typeface="Google Sans"/>
                <a:sym typeface="Google Sans"/>
              </a:rPr>
              <a:t>"Embracing the journey of life, each day a new chapter, and the pages filled with memories and wisdom."</a:t>
            </a:r>
            <a:endParaRPr sz="1700" i="1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" name="Google Shape;58;p13">
            <a:extLst>
              <a:ext uri="{FF2B5EF4-FFF2-40B4-BE49-F238E27FC236}">
                <a16:creationId xmlns:a16="http://schemas.microsoft.com/office/drawing/2014/main" id="{94FE1990-937F-DC2F-AACE-F620FDD8938B}"/>
              </a:ext>
            </a:extLst>
          </p:cNvPr>
          <p:cNvSpPr txBox="1"/>
          <p:nvPr/>
        </p:nvSpPr>
        <p:spPr>
          <a:xfrm>
            <a:off x="3280825" y="1092088"/>
            <a:ext cx="2923500" cy="21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800" b="1" i="0" u="none" strike="noStrike" cap="none">
                <a:solidFill>
                  <a:srgbClr val="196702"/>
                </a:solidFill>
                <a:latin typeface="Google Sans"/>
                <a:ea typeface="Google Sans"/>
                <a:cs typeface="Google Sans"/>
                <a:sym typeface="Google Sans"/>
              </a:rPr>
              <a:t>Goals</a:t>
            </a:r>
            <a:r>
              <a:rPr lang="en" sz="17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7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Char char="●"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Primary goal is to maintain good health in retirement years. I pay close attention to dietary choices, preferred balanced and nutritious meals.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oogle Sans"/>
              <a:buChar char="●"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Create </a:t>
            </a: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special moments and memories when dining out with loved ones, invite friends and family to join for meals at favorite restaurants.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oogle Sans"/>
              <a:buChar char="●"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Stay active &amp; healthy.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" name="Google Shape;59;p13">
            <a:extLst>
              <a:ext uri="{FF2B5EF4-FFF2-40B4-BE49-F238E27FC236}">
                <a16:creationId xmlns:a16="http://schemas.microsoft.com/office/drawing/2014/main" id="{94F31FD9-78F5-7FB5-C582-BCD1F0715B64}"/>
              </a:ext>
            </a:extLst>
          </p:cNvPr>
          <p:cNvSpPr txBox="1"/>
          <p:nvPr/>
        </p:nvSpPr>
        <p:spPr>
          <a:xfrm>
            <a:off x="6058525" y="1167963"/>
            <a:ext cx="2923500" cy="21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Frustrations</a:t>
            </a:r>
            <a:r>
              <a:rPr lang="en" sz="1700" b="1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300" i="0" u="none" strike="noStrike" cap="none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ogle Sans"/>
              <a:buChar char="●"/>
            </a:pPr>
            <a:r>
              <a:rPr lang="en" sz="12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Face mobility challenges</a:t>
            </a:r>
            <a:endParaRPr sz="12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ogle Sans"/>
              <a:buChar char="●"/>
            </a:pPr>
            <a:r>
              <a:rPr lang="en" sz="12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Can't visit restaurants with difficult access or multiple stairs.</a:t>
            </a:r>
            <a:endParaRPr sz="12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ogle Sans"/>
              <a:buChar char="●"/>
            </a:pPr>
            <a:r>
              <a:rPr lang="en" sz="12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Modern restaurants are noisy, with loud music and conversations</a:t>
            </a:r>
            <a:endParaRPr sz="12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ogle Sans"/>
              <a:buChar char="●"/>
            </a:pPr>
            <a:r>
              <a:rPr lang="en" sz="12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To find healthy and nutritious options that align with dietary needs.</a:t>
            </a:r>
            <a:endParaRPr sz="12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" name="Google Shape;60;p13">
            <a:extLst>
              <a:ext uri="{FF2B5EF4-FFF2-40B4-BE49-F238E27FC236}">
                <a16:creationId xmlns:a16="http://schemas.microsoft.com/office/drawing/2014/main" id="{A3302B0B-8A37-2EF2-0DE8-F8F1C59AA9D0}"/>
              </a:ext>
            </a:extLst>
          </p:cNvPr>
          <p:cNvSpPr txBox="1"/>
          <p:nvPr/>
        </p:nvSpPr>
        <p:spPr>
          <a:xfrm>
            <a:off x="3489400" y="3496738"/>
            <a:ext cx="5197800" cy="1387500"/>
          </a:xfrm>
          <a:prstGeom prst="rect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>
                <a:latin typeface="Google Sans"/>
                <a:ea typeface="Google Sans"/>
                <a:cs typeface="Google Sans"/>
                <a:sym typeface="Google Sans"/>
              </a:rPr>
              <a:t>Robert is a 72-year-old retired person who spent his working years as a high school teacher. He is now enjoying his well-deserved retirement in a cozy suburban home with his wife. His Passion for literature and teaching inspired his love for sharing meals and exploring diverse cuisines in retirement, making dining out a cherished part of his life.</a:t>
            </a:r>
            <a:endParaRPr sz="13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9" name="Picture 8" descr="A person with grey hair and beard&#10;&#10;Description automatically generated">
            <a:extLst>
              <a:ext uri="{FF2B5EF4-FFF2-40B4-BE49-F238E27FC236}">
                <a16:creationId xmlns:a16="http://schemas.microsoft.com/office/drawing/2014/main" id="{36239AC0-96DC-582E-EBD2-25A88C91E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75" y="343563"/>
            <a:ext cx="2758200" cy="275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60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399</Words>
  <Application>Microsoft Office PowerPoint</Application>
  <PresentationFormat>On-screen Show (16:9)</PresentationFormat>
  <Paragraphs>31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Google Sans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Dhumal, Vaishnavi Deepak</cp:lastModifiedBy>
  <cp:revision>4</cp:revision>
  <dcterms:modified xsi:type="dcterms:W3CDTF">2023-09-09T07:39:48Z</dcterms:modified>
</cp:coreProperties>
</file>