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5"/>
  </p:notesMasterIdLst>
  <p:sldIdLst>
    <p:sldId id="257" r:id="rId3"/>
    <p:sldId id="256" r:id="rId4"/>
  </p:sldIdLst>
  <p:sldSz cx="9144000" cy="5143500" type="screen16x9"/>
  <p:notesSz cx="6858000" cy="9144000"/>
  <p:embeddedFontLst>
    <p:embeddedFont>
      <p:font typeface="Google Sans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d39dc29ff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d39dc29ff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Story Template">
  <p:cSld name="CUSTOM_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-125" y="500650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sz="2200" b="1" i="0" u="sng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9" name="Google Shape;59;p13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60;p13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13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4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Story Template">
  <p:cSld name="CUSTOM_2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/>
        </p:nvSpPr>
        <p:spPr>
          <a:xfrm>
            <a:off x="247375" y="500650"/>
            <a:ext cx="8361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sz="2200" b="1" i="0" u="sng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7" name="Google Shape;117;p26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9" name="Google Shape;119;p26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0" name="Google Shape;120;p26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21" name="Google Shape;121;p26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26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26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26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7;p33">
            <a:extLst>
              <a:ext uri="{FF2B5EF4-FFF2-40B4-BE49-F238E27FC236}">
                <a16:creationId xmlns:a16="http://schemas.microsoft.com/office/drawing/2014/main" id="{30CB23B7-5AC0-238A-91A9-8960847BCA77}"/>
              </a:ext>
            </a:extLst>
          </p:cNvPr>
          <p:cNvSpPr txBox="1"/>
          <p:nvPr/>
        </p:nvSpPr>
        <p:spPr>
          <a:xfrm>
            <a:off x="171175" y="1196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Google Sans"/>
                <a:ea typeface="Google Sans"/>
                <a:cs typeface="Google Sans"/>
                <a:sym typeface="Google Sans"/>
              </a:rPr>
              <a:t>Persona: Robert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" name="Google Shape;188;p33">
            <a:extLst>
              <a:ext uri="{FF2B5EF4-FFF2-40B4-BE49-F238E27FC236}">
                <a16:creationId xmlns:a16="http://schemas.microsoft.com/office/drawing/2014/main" id="{75A1DD11-4286-90A7-F4DC-7A8B49627EBE}"/>
              </a:ext>
            </a:extLst>
          </p:cNvPr>
          <p:cNvSpPr txBox="1"/>
          <p:nvPr/>
        </p:nvSpPr>
        <p:spPr>
          <a:xfrm>
            <a:off x="171664" y="4079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Good Dining &amp; food suitable to age 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4" name="Google Shape;189;p33">
            <a:extLst>
              <a:ext uri="{FF2B5EF4-FFF2-40B4-BE49-F238E27FC236}">
                <a16:creationId xmlns:a16="http://schemas.microsoft.com/office/drawing/2014/main" id="{E7B7F095-40C9-1EF2-21B3-EDFFE8C587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264374"/>
              </p:ext>
            </p:extLst>
          </p:nvPr>
        </p:nvGraphicFramePr>
        <p:xfrm>
          <a:off x="425669" y="678500"/>
          <a:ext cx="8371491" cy="43194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95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5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4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52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14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sz="8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Go to Restaurant </a:t>
                      </a:r>
                      <a:endParaRPr sz="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Tidy Table</a:t>
                      </a:r>
                      <a:endParaRPr sz="8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Decide Menu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Order Food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Enjoy meal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7862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sz="8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Go to desired restaurant 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Look for less Crowd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 Look for comfortable place 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 Select less noisy &amp; fresh table 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Get settle 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Ask for some fresh water 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Look at the Menu &amp; speciality of the day 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C.Go with some healthy options 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Wait till Waiter comes to collect order 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Order food with medium quantity 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Ask for less spices  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Receive order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Taste first bite 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C.Enjoy rest of the meal.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7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sz="8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-Worried about Restaurant opening time 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-Anxious about Crowd 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-Happy to get desired restaurant available 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-Tensed about getting good seating arrangement 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 Satisfied with less disturbing dining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 Pressure ordering good &amp; tasty food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-Worried about charges per plate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-Relief about knowing reasonable rating 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-Annoyed about waiter 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-Fine with placing order 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-Frustrated about Waiting so long or meal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-Happy with quality &amp; quantity of food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-Satisfied with taste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 Enjoyed Meal 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74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sz="8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Create an App for searching available nearby  restaurant with opening &amp; closing Timings  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Book a desired table priorly  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See all menus &amp; specialties on App 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Place order without Staff &amp; track food  </a:t>
                      </a:r>
                      <a:endParaRPr sz="8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Give Review &amp; rating to restaurant.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07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/>
          <p:nvPr/>
        </p:nvSpPr>
        <p:spPr>
          <a:xfrm>
            <a:off x="168450" y="375325"/>
            <a:ext cx="8807100" cy="39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Retired old man loves exploring new Cuisines </a:t>
            </a:r>
            <a:endParaRPr sz="21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can get balanced nutritious food &amp; enjoy time with my love ones </a:t>
            </a:r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Good Dining place with accessibility according my age</a:t>
            </a:r>
            <a:endParaRPr dirty="0"/>
          </a:p>
        </p:txBody>
      </p:sp>
      <p:sp>
        <p:nvSpPr>
          <p:cNvPr id="135" name="Google Shape;135;p27"/>
          <p:cNvSpPr txBox="1"/>
          <p:nvPr/>
        </p:nvSpPr>
        <p:spPr>
          <a:xfrm>
            <a:off x="3918425" y="927550"/>
            <a:ext cx="97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Robert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On-screen Show (16:9)</PresentationFormat>
  <Paragraphs>59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Google Sans</vt:lpstr>
      <vt:lpstr>Arial</vt:lpstr>
      <vt:lpstr>Simple Light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Dhumal, Vaishnavi Deepak</cp:lastModifiedBy>
  <cp:revision>1</cp:revision>
  <dcterms:modified xsi:type="dcterms:W3CDTF">2023-09-18T10:25:36Z</dcterms:modified>
</cp:coreProperties>
</file>