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fif" ContentType="image/jpe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80" d="100"/>
          <a:sy n="80" d="100"/>
        </p:scale>
        <p:origin x="342"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Vaishnaveee/Case-Study" TargetMode="External"/><Relationship Id="rId7" Type="http://schemas.openxmlformats.org/officeDocument/2006/relationships/hyperlink" Target="https://www.linkedin.com/in/vaishnavi-dhumal-b2b870201/"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youtube.com/watch?v=bkP4PrlMDfk&amp;t=6s&amp;ab_channel=RaubinsRaj" TargetMode="External"/><Relationship Id="rId4" Type="http://schemas.openxmlformats.org/officeDocument/2006/relationships/image" Target="../media/image14.png"/><Relationship Id="rId9" Type="http://schemas.openxmlformats.org/officeDocument/2006/relationships/image" Target="../media/image1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E-Commerce Shopping Cart Application</a:t>
            </a:r>
          </a:p>
          <a:p>
            <a:pPr>
              <a:lnSpc>
                <a:spcPct val="114000"/>
              </a:lnSpc>
            </a:pPr>
            <a:r>
              <a:rPr lang="en-IN" altLang="en-US" dirty="0"/>
              <a:t>Developed Completed end to end case study of Shopping Cart Application Using spring microservices and </a:t>
            </a:r>
            <a:r>
              <a:rPr lang="en-IN" altLang="en-US" dirty="0" err="1"/>
              <a:t>AngularJs</a:t>
            </a:r>
            <a:r>
              <a:rPr lang="en-IN" altLang="en-US" dirty="0"/>
              <a:t> with </a:t>
            </a:r>
            <a:r>
              <a:rPr lang="en-IN" altLang="en-US" dirty="0" err="1"/>
              <a:t>MYSQl</a:t>
            </a:r>
            <a:r>
              <a:rPr lang="en-IN" altLang="en-US" dirty="0"/>
              <a:t> as database along authentication, Swagger and payment testing, responsive UI with </a:t>
            </a:r>
            <a:r>
              <a:rPr lang="en-US" altLang="en-US" dirty="0"/>
              <a:t>CSS and Angular used for user interface.</a:t>
            </a:r>
            <a:endParaRPr lang="en-US" altLang="nl-NL" b="1" dirty="0"/>
          </a:p>
          <a:p>
            <a:pPr eaLnBrk="1" hangingPunct="1">
              <a:lnSpc>
                <a:spcPct val="114000"/>
              </a:lnSpc>
            </a:pPr>
            <a:r>
              <a:rPr lang="en-IN" altLang="nl-NL" b="1" dirty="0"/>
              <a:t>E-Commerce Insurance Application</a:t>
            </a:r>
            <a:endParaRPr lang="en-US" altLang="nl-NL" b="1" dirty="0"/>
          </a:p>
          <a:p>
            <a:pPr>
              <a:lnSpc>
                <a:spcPct val="114000"/>
              </a:lnSpc>
            </a:pPr>
            <a:r>
              <a:rPr lang="en-IN" altLang="en-US" dirty="0"/>
              <a:t>Developed </a:t>
            </a:r>
            <a:r>
              <a:rPr lang="en-IN" altLang="nl-NL" dirty="0"/>
              <a:t>E-Commerce Insurance </a:t>
            </a:r>
            <a:r>
              <a:rPr lang="en-IN" altLang="en-US" dirty="0"/>
              <a:t>Application Using spring boot and </a:t>
            </a:r>
            <a:r>
              <a:rPr lang="en-IN" altLang="en-US" dirty="0" err="1"/>
              <a:t>AngularJs</a:t>
            </a:r>
            <a:r>
              <a:rPr lang="en-IN" altLang="en-US" dirty="0"/>
              <a:t> with </a:t>
            </a:r>
            <a:r>
              <a:rPr lang="en-IN" altLang="en-US" dirty="0" err="1"/>
              <a:t>MYSQl</a:t>
            </a:r>
            <a:r>
              <a:rPr lang="en-IN" altLang="en-US" dirty="0"/>
              <a:t> as database in agile methodology of software development model.</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63538"/>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198813" y="1605235"/>
            <a:ext cx="3276599" cy="325438"/>
          </a:xfrm>
        </p:spPr>
        <p:txBody>
          <a:bodyPr/>
          <a:lstStyle/>
          <a:p>
            <a:pPr eaLnBrk="1" hangingPunct="1"/>
            <a:r>
              <a:rPr lang="nl-NL" altLang="nl-NL" dirty="0"/>
              <a:t> vaishnavi-deepak.dhumal@capgemini.com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8634" y="1840519"/>
            <a:ext cx="2382837" cy="330200"/>
          </a:xfrm>
        </p:spPr>
        <p:txBody>
          <a:bodyPr/>
          <a:lstStyle/>
          <a:p>
            <a:pPr eaLnBrk="1" hangingPunct="1"/>
            <a:r>
              <a:rPr lang="nl-NL" altLang="nl-NL" dirty="0"/>
              <a:t>7350160600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Springboot, Spring Security, Spring Cloud API Gateway, Eureka server.</a:t>
            </a:r>
          </a:p>
          <a:p>
            <a:pPr marL="171450" indent="-171450">
              <a:buFont typeface="Arial" panose="020B0604020202020204" pitchFamily="34" charset="0"/>
              <a:buChar char="•"/>
            </a:pPr>
            <a:r>
              <a:rPr lang="en-US" sz="1050" dirty="0"/>
              <a:t>Experience in creating </a:t>
            </a:r>
            <a:r>
              <a:rPr lang="en-US" sz="1050" b="1" dirty="0"/>
              <a:t>Single page Web</a:t>
            </a:r>
            <a:r>
              <a:rPr lang="en-US" sz="1050" dirty="0"/>
              <a:t> Application in </a:t>
            </a:r>
            <a:r>
              <a:rPr lang="en-US" sz="1050" b="1" dirty="0"/>
              <a:t>Angular</a:t>
            </a:r>
            <a:r>
              <a:rPr lang="en-US" sz="1050" dirty="0"/>
              <a:t> </a:t>
            </a:r>
          </a:p>
          <a:p>
            <a:pPr marL="171450" indent="-171450">
              <a:buFont typeface="Arial" panose="020B0604020202020204" pitchFamily="34" charset="0"/>
              <a:buChar char="•"/>
            </a:pPr>
            <a:r>
              <a:rPr lang="en-US" sz="1050" dirty="0"/>
              <a:t>Experience in creating documentation with Java docs and </a:t>
            </a:r>
            <a:r>
              <a:rPr lang="en-US" sz="1050" b="1" dirty="0"/>
              <a:t>swagger</a:t>
            </a:r>
            <a:r>
              <a:rPr lang="en-US" sz="1050" dirty="0"/>
              <a:t> and in unit testing using </a:t>
            </a:r>
            <a:r>
              <a:rPr lang="en-US" sz="1050" b="1" dirty="0"/>
              <a:t>Junit, Mockito</a:t>
            </a:r>
            <a:r>
              <a:rPr lang="en-US" sz="1050" dirty="0"/>
              <a:t> including code quality compliance using </a:t>
            </a:r>
            <a:r>
              <a:rPr lang="en-US" sz="1050" b="1" dirty="0"/>
              <a:t>Sonar cube</a:t>
            </a:r>
          </a:p>
          <a:p>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Vaishnavi Dhumal</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80579" y="625435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29798" y="641540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3116" y="625435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53427446"/>
              </p:ext>
            </p:extLst>
          </p:nvPr>
        </p:nvGraphicFramePr>
        <p:xfrm>
          <a:off x="8915400" y="1147050"/>
          <a:ext cx="3276599" cy="4796440"/>
        </p:xfrm>
        <a:graphic>
          <a:graphicData uri="http://schemas.openxmlformats.org/drawingml/2006/table">
            <a:tbl>
              <a:tblPr firstRow="1" bandRow="1">
                <a:tableStyleId>{0E3FDE45-AF77-4B5C-9715-49D594BDF05E}</a:tableStyleId>
              </a:tblPr>
              <a:tblGrid>
                <a:gridCol w="721772">
                  <a:extLst>
                    <a:ext uri="{9D8B030D-6E8A-4147-A177-3AD203B41FA5}">
                      <a16:colId xmlns:a16="http://schemas.microsoft.com/office/drawing/2014/main" val="3331298770"/>
                    </a:ext>
                  </a:extLst>
                </a:gridCol>
                <a:gridCol w="2554827">
                  <a:extLst>
                    <a:ext uri="{9D8B030D-6E8A-4147-A177-3AD203B41FA5}">
                      <a16:colId xmlns:a16="http://schemas.microsoft.com/office/drawing/2014/main" val="879084521"/>
                    </a:ext>
                  </a:extLst>
                </a:gridCol>
              </a:tblGrid>
              <a:tr h="542242">
                <a:tc>
                  <a:txBody>
                    <a:bodyPr/>
                    <a:lstStyle/>
                    <a:p>
                      <a:r>
                        <a:rPr kumimoji="0" lang="en-US" altLang="en-US" sz="800" b="0" u="none" strike="noStrike" kern="1200" cap="none" spc="0" normalizeH="0" baseline="0" noProof="0" dirty="0">
                          <a:ln>
                            <a:noFill/>
                          </a:ln>
                          <a:effectLst/>
                          <a:uLnTx/>
                          <a:uFillTx/>
                        </a:rPr>
                        <a:t>Java 8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9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6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68684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976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4224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t>
                      </a:r>
                      <a:r>
                        <a:rPr kumimoji="0" lang="en-US" sz="800" u="none" strike="noStrike" kern="1200" cap="none" spc="0" normalizeH="0" baseline="0">
                          <a:ln>
                            <a:noFill/>
                          </a:ln>
                          <a:solidFill>
                            <a:schemeClr val="tx1"/>
                          </a:solidFill>
                          <a:effectLst/>
                          <a:uLnTx/>
                          <a:uFillTx/>
                          <a:latin typeface="+mn-lt"/>
                          <a:ea typeface="+mn-ea"/>
                          <a:cs typeface="+mn-cs"/>
                        </a:rPr>
                        <a:t>&amp;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976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txBody>
                  <a:tcPr/>
                </a:tc>
                <a:extLst>
                  <a:ext uri="{0D108BD9-81ED-4DB2-BD59-A6C34878D82A}">
                    <a16:rowId xmlns:a16="http://schemas.microsoft.com/office/drawing/2014/main" val="2298680090"/>
                  </a:ext>
                </a:extLst>
              </a:tr>
              <a:tr h="3976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3500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3976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Presentation, 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Electrical-2018-2022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1" name="Picture Placeholder 10">
            <a:extLst>
              <a:ext uri="{FF2B5EF4-FFF2-40B4-BE49-F238E27FC236}">
                <a16:creationId xmlns:a16="http://schemas.microsoft.com/office/drawing/2014/main" id="{30FDA829-46C5-40C6-84FF-5B0647B187A3}"/>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tretch>
            <a:fillRect/>
          </a:stretch>
        </p:blipFill>
        <p:spPr>
          <a:xfrm>
            <a:off x="307976" y="175291"/>
            <a:ext cx="2003071" cy="1934548"/>
          </a:xfrm>
          <a:prstGeom prst="ellipse">
            <a:avLst/>
          </a:prstGeom>
          <a:ln>
            <a:noFill/>
          </a:ln>
          <a:effectLst>
            <a:softEdge rad="112500"/>
          </a:effectLst>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documentManagement/types"/>
    <ds:schemaRef ds:uri="http://schemas.microsoft.com/office/2006/metadata/properties"/>
    <ds:schemaRef ds:uri="http://www.w3.org/XML/1998/namespace"/>
    <ds:schemaRef ds:uri="c43bfbf7-b5f8-4451-8464-ef79a2e28ca1"/>
    <ds:schemaRef ds:uri="http://purl.org/dc/terms/"/>
    <ds:schemaRef ds:uri="http://purl.org/dc/dcmitype/"/>
    <ds:schemaRef ds:uri="http://schemas.microsoft.com/office/infopath/2007/PartnerControls"/>
    <ds:schemaRef ds:uri="http://schemas.openxmlformats.org/package/2006/metadata/core-properties"/>
    <ds:schemaRef ds:uri="25289c4b-8fd1-4155-b56f-82d6fa13afd3"/>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2183</TotalTime>
  <Words>303</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admin</cp:lastModifiedBy>
  <cp:revision>108</cp:revision>
  <dcterms:created xsi:type="dcterms:W3CDTF">2020-09-22T06:24:34Z</dcterms:created>
  <dcterms:modified xsi:type="dcterms:W3CDTF">2022-10-11T09:43:31Z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