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718"/>
  </p:normalViewPr>
  <p:slideViewPr>
    <p:cSldViewPr snapToGrid="0" snapToObjects="1">
      <p:cViewPr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48D96-06FE-DB4D-BC49-D0DD64E4B76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F8A1A-CFC6-A648-B63E-EA269D08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E6440AA-91A0-436F-8FDB-C0F939DCAE21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Library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8264" y="5143377"/>
            <a:ext cx="6801612" cy="1239894"/>
          </a:xfrm>
        </p:spPr>
        <p:txBody>
          <a:bodyPr/>
          <a:lstStyle/>
          <a:p>
            <a:pPr algn="r"/>
            <a:r>
              <a:rPr lang="en-US" dirty="0" err="1" smtClean="0"/>
              <a:t>Priti</a:t>
            </a:r>
            <a:r>
              <a:rPr lang="en-US" dirty="0" smtClean="0"/>
              <a:t> Patel</a:t>
            </a:r>
          </a:p>
          <a:p>
            <a:pPr algn="r"/>
            <a:r>
              <a:rPr lang="en-US" dirty="0" err="1" smtClean="0"/>
              <a:t>Vaishnavi</a:t>
            </a:r>
            <a:r>
              <a:rPr lang="en-US" dirty="0" smtClean="0"/>
              <a:t> </a:t>
            </a:r>
            <a:r>
              <a:rPr lang="en-US" dirty="0" err="1"/>
              <a:t>Bhambure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2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52650" y="365127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LAYERED ARCHITECTURE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364000" y="1825625"/>
            <a:ext cx="767535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7969786" y="5653901"/>
            <a:ext cx="1254512" cy="9064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142740" y="2906859"/>
            <a:ext cx="1324517" cy="15164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20134" y="3294777"/>
            <a:ext cx="1181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869643" y="2937934"/>
            <a:ext cx="1392761" cy="14188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057572" y="3160205"/>
            <a:ext cx="1078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 Object Layer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71" y="2760702"/>
            <a:ext cx="3011214" cy="2052356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>
            <a:off x="5584951" y="2592348"/>
            <a:ext cx="4559643" cy="2252119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657" y="3760370"/>
            <a:ext cx="1322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User Interface</a:t>
            </a:r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1342056" y="1450344"/>
            <a:ext cx="2043888" cy="1072741"/>
          </a:xfrm>
          <a:prstGeom prst="wedgeRoundRectCallout">
            <a:avLst>
              <a:gd name="adj1" fmla="val -20833"/>
              <a:gd name="adj2" fmla="val 751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57842" y="1646832"/>
            <a:ext cx="1412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AngularJS, HTML, CSS</a:t>
            </a:r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7467257" y="1480039"/>
            <a:ext cx="2043888" cy="960820"/>
          </a:xfrm>
          <a:prstGeom prst="wedgeRoundRectCallout">
            <a:avLst>
              <a:gd name="adj1" fmla="val -20833"/>
              <a:gd name="adj2" fmla="val 751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864772" y="1605149"/>
            <a:ext cx="139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 Application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862641" y="3534032"/>
            <a:ext cx="1722310" cy="407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/>
          <p:cNvSpPr/>
          <p:nvPr/>
        </p:nvSpPr>
        <p:spPr>
          <a:xfrm>
            <a:off x="7478586" y="3595816"/>
            <a:ext cx="386186" cy="1645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>
            <a:off x="8442583" y="4375336"/>
            <a:ext cx="308919" cy="12358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ine Callout 1 22"/>
          <p:cNvSpPr/>
          <p:nvPr/>
        </p:nvSpPr>
        <p:spPr>
          <a:xfrm>
            <a:off x="9670837" y="5770604"/>
            <a:ext cx="1156664" cy="541293"/>
          </a:xfrm>
          <a:prstGeom prst="borderCallout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868543" y="5869459"/>
            <a:ext cx="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MySQL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2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767"/>
    </mc:Choice>
    <mc:Fallback xmlns="">
      <p:transition xmlns:p14="http://schemas.microsoft.com/office/powerpoint/2010/main" spd="slow" advTm="8676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330"/>
            <a:ext cx="12192000" cy="59806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29947" y="284205"/>
            <a:ext cx="839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E-R DIAGRAM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7992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1" y="1828800"/>
            <a:ext cx="9153144" cy="45902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20440" y="1095494"/>
            <a:ext cx="4608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7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01184" y="2825496"/>
            <a:ext cx="3167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15855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63</TotalTime>
  <Words>30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Gill Sans MT</vt:lpstr>
      <vt:lpstr>Times New Roman</vt:lpstr>
      <vt:lpstr>Wingdings</vt:lpstr>
      <vt:lpstr>Parcel</vt:lpstr>
      <vt:lpstr>Library Management system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vaishnavi</cp:lastModifiedBy>
  <cp:revision>7</cp:revision>
  <dcterms:created xsi:type="dcterms:W3CDTF">2017-12-13T17:47:18Z</dcterms:created>
  <dcterms:modified xsi:type="dcterms:W3CDTF">2017-12-13T19:02:00Z</dcterms:modified>
</cp:coreProperties>
</file>