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19"/>
  </p:notesMasterIdLst>
  <p:sldIdLst>
    <p:sldId id="256" r:id="rId2"/>
    <p:sldId id="262" r:id="rId3"/>
    <p:sldId id="261" r:id="rId4"/>
    <p:sldId id="264" r:id="rId5"/>
    <p:sldId id="265" r:id="rId6"/>
    <p:sldId id="266" r:id="rId7"/>
    <p:sldId id="280" r:id="rId8"/>
    <p:sldId id="281" r:id="rId9"/>
    <p:sldId id="282" r:id="rId10"/>
    <p:sldId id="283" r:id="rId11"/>
    <p:sldId id="286" r:id="rId12"/>
    <p:sldId id="284" r:id="rId13"/>
    <p:sldId id="285" r:id="rId14"/>
    <p:sldId id="278" r:id="rId15"/>
    <p:sldId id="273" r:id="rId16"/>
    <p:sldId id="25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4755B-21D1-43AF-BEE5-FF030E16E2F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0BF1-4FB8-4FFD-A7C2-F75085E1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4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5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9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7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2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4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2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Integrated University Department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cap="none" dirty="0" smtClean="0"/>
              <a:t>Vaishnavi Bhambure				Prof </a:t>
            </a:r>
            <a:r>
              <a:rPr lang="en-US" dirty="0"/>
              <a:t>Dr. </a:t>
            </a:r>
            <a:r>
              <a:rPr lang="en-US" cap="none" dirty="0"/>
              <a:t>E</a:t>
            </a:r>
            <a:r>
              <a:rPr lang="en-US" cap="none" dirty="0" smtClean="0"/>
              <a:t>nnoure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763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(Entire Use Case </a:t>
            </a:r>
            <a:r>
              <a:rPr lang="en-US" dirty="0" smtClean="0"/>
              <a:t>Diagram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Shape 107"/>
          <p:cNvPicPr preferRelativeResize="0"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431985" y="1923690"/>
            <a:ext cx="9230264" cy="420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92" y="1875382"/>
            <a:ext cx="7115175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" y="1828482"/>
            <a:ext cx="10467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42" y="103517"/>
            <a:ext cx="7177179" cy="65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Refer to Demo Screen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84" r="178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220686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system to manage</a:t>
            </a:r>
          </a:p>
          <a:p>
            <a:endParaRPr lang="en-US" sz="2800" dirty="0" smtClean="0"/>
          </a:p>
          <a:p>
            <a:r>
              <a:rPr lang="en-US" sz="2800" dirty="0" smtClean="0"/>
              <a:t>Fast access to all user information</a:t>
            </a:r>
          </a:p>
          <a:p>
            <a:endParaRPr lang="en-US" sz="2800" dirty="0" smtClean="0"/>
          </a:p>
          <a:p>
            <a:r>
              <a:rPr lang="en-US" sz="2800" dirty="0" smtClean="0"/>
              <a:t>Easy update for all information</a:t>
            </a:r>
          </a:p>
          <a:p>
            <a:r>
              <a:rPr lang="en-US" sz="2800" dirty="0" smtClean="0"/>
              <a:t>	Efficient and consistent updates</a:t>
            </a:r>
          </a:p>
          <a:p>
            <a:endParaRPr lang="en-US" sz="2800" dirty="0" smtClean="0"/>
          </a:p>
          <a:p>
            <a:r>
              <a:rPr lang="en-US" sz="2800" dirty="0" smtClean="0"/>
              <a:t>No information differences from disembodied system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No confusion from separate systems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69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Integrated University Department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cap="none" dirty="0"/>
              <a:t>V</a:t>
            </a:r>
            <a:r>
              <a:rPr lang="en-US" cap="none" dirty="0" smtClean="0"/>
              <a:t>aishnavi </a:t>
            </a:r>
            <a:r>
              <a:rPr lang="en-US" cap="none" dirty="0"/>
              <a:t>B</a:t>
            </a:r>
            <a:r>
              <a:rPr lang="en-US" cap="none" dirty="0" smtClean="0"/>
              <a:t>hambure</a:t>
            </a:r>
            <a:r>
              <a:rPr lang="en-US" dirty="0" smtClean="0"/>
              <a:t>			                Prof. </a:t>
            </a:r>
            <a:r>
              <a:rPr lang="en-US" dirty="0" err="1" smtClean="0"/>
              <a:t>Dr.</a:t>
            </a:r>
            <a:r>
              <a:rPr lang="en-US" cap="none" dirty="0" err="1"/>
              <a:t>E</a:t>
            </a:r>
            <a:r>
              <a:rPr lang="en-US" cap="none" dirty="0" err="1" smtClean="0"/>
              <a:t>nnoure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8773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74" y="230518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endParaRPr lang="en-US" dirty="0"/>
          </a:p>
        </p:txBody>
      </p:sp>
      <p:sp>
        <p:nvSpPr>
          <p:cNvPr id="3" name="Shape 50"/>
          <p:cNvSpPr txBox="1">
            <a:spLocks/>
          </p:cNvSpPr>
          <p:nvPr/>
        </p:nvSpPr>
        <p:spPr>
          <a:xfrm>
            <a:off x="1097280" y="1600201"/>
            <a:ext cx="100584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3200" dirty="0" smtClean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200" b="1" dirty="0" smtClean="0">
                <a:latin typeface="+mj-lt"/>
              </a:rPr>
              <a:t>Integrated University Department Information System</a:t>
            </a:r>
          </a:p>
          <a:p>
            <a:pPr>
              <a:buFont typeface="Calibri" panose="020F0502020204030204" pitchFamily="34" charset="0"/>
              <a:buNone/>
            </a:pPr>
            <a:endParaRPr lang="en-US" sz="3200" dirty="0" smtClean="0">
              <a:latin typeface="+mj-lt"/>
              <a:ea typeface="Times New Roman"/>
              <a:cs typeface="Times New Roman"/>
              <a:sym typeface="Times New Roman"/>
            </a:endParaRPr>
          </a:p>
          <a:p>
            <a:pPr>
              <a:buFont typeface="Calibri" panose="020F050202020403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Solution to a Disembodied University</a:t>
            </a:r>
          </a:p>
          <a:p>
            <a:pPr marL="1219170" indent="-507987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667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Aggregate Department’s Finances using a Tallying System</a:t>
            </a:r>
          </a:p>
          <a:p>
            <a:pPr marL="1219170" indent="-507987">
              <a:buClr>
                <a:srgbClr val="222222"/>
              </a:buClr>
              <a:buFont typeface="Arial" panose="020B0604020202020204" pitchFamily="34" charset="0"/>
              <a:buChar char="•"/>
            </a:pPr>
            <a:r>
              <a:rPr lang="en-US" sz="2667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Conducts Minute Operations that interconnects Department to the larger University System</a:t>
            </a:r>
            <a:endParaRPr lang="en-US" sz="2667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7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097280" y="1600201"/>
            <a:ext cx="4389120" cy="49675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Software </a:t>
            </a:r>
            <a:r>
              <a:rPr lang="en-US" sz="2800" dirty="0"/>
              <a:t>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Requirements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smtClean="0"/>
              <a:t>ER diagram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Classes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Architecture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Summary </a:t>
            </a:r>
            <a:endParaRPr lang="en-US" sz="2800" dirty="0"/>
          </a:p>
          <a:p>
            <a:endParaRPr lang="en-US" sz="2667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705600" y="1600201"/>
            <a:ext cx="445008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 smtClean="0"/>
          </a:p>
          <a:p>
            <a:pPr marL="201168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15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Interaction</a:t>
            </a:r>
          </a:p>
          <a:p>
            <a:pPr marL="4572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Budget System </a:t>
            </a:r>
          </a:p>
          <a:p>
            <a:pPr marL="4572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Database system for </a:t>
            </a:r>
            <a:r>
              <a:rPr lang="en-US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</a:t>
            </a:r>
          </a:p>
          <a:p>
            <a:pPr marL="4572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University System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Regulation</a:t>
            </a:r>
          </a:p>
          <a:p>
            <a:pPr marL="4572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Student Records</a:t>
            </a:r>
          </a:p>
          <a:p>
            <a:pPr marL="4572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Laboratory Administration</a:t>
            </a:r>
          </a:p>
          <a:p>
            <a:pPr marL="4572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Ordering of Goods &amp; Services</a:t>
            </a:r>
          </a:p>
          <a:p>
            <a:pPr marL="4572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Management of Account Receivable &amp; Payable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Overview(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Actors and Resources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Professors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Third Party goods/service providers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Department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1. Administrators/Officials must be able to create/modify/delete/view class.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2. Administrators/Officials must be able to create/modify/delete/view any user account.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 </a:t>
            </a:r>
            <a:r>
              <a:rPr lang="en" dirty="0"/>
              <a:t>Officials from university system must be able to handle all expenses</a:t>
            </a:r>
            <a:r>
              <a:rPr lang="en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There must be a payable and receivable system.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04185" y="1845734"/>
            <a:ext cx="4937760" cy="4023360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Administrators must have access to entire IUDIS and its database.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There must be a way for users to login and logout.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(Student)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58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(Professor)</a:t>
            </a:r>
            <a:endParaRPr lang="en-US" dirty="0"/>
          </a:p>
        </p:txBody>
      </p:sp>
      <p:pic>
        <p:nvPicPr>
          <p:cNvPr id="8" name="Shape 84"/>
          <p:cNvPicPr preferRelativeResize="0"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682151" y="1846263"/>
            <a:ext cx="9049109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05" y="1839913"/>
            <a:ext cx="8896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(Admin)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15" y="1837426"/>
            <a:ext cx="7366959" cy="43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697</TotalTime>
  <Words>232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Retrospect</vt:lpstr>
      <vt:lpstr>Integrated University Department Information System</vt:lpstr>
      <vt:lpstr>The Software</vt:lpstr>
      <vt:lpstr>Overview</vt:lpstr>
      <vt:lpstr>Software Overview</vt:lpstr>
      <vt:lpstr>Software Overview(contd)</vt:lpstr>
      <vt:lpstr>Requirements</vt:lpstr>
      <vt:lpstr>Requirements (Student)</vt:lpstr>
      <vt:lpstr>Requirements (Professor)</vt:lpstr>
      <vt:lpstr>Requirements (Admin)</vt:lpstr>
      <vt:lpstr>Requirements (Entire Use Case Diagram)</vt:lpstr>
      <vt:lpstr>ER Diagram</vt:lpstr>
      <vt:lpstr>Class Diagram</vt:lpstr>
      <vt:lpstr>Architecture Diagram</vt:lpstr>
      <vt:lpstr>Demonstration</vt:lpstr>
      <vt:lpstr>Advantage</vt:lpstr>
      <vt:lpstr>Integrated University Department Information System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University Department Information System</dc:title>
  <dc:creator>Munieshwar Ramdass</dc:creator>
  <cp:lastModifiedBy>vaishnavi</cp:lastModifiedBy>
  <cp:revision>43</cp:revision>
  <dcterms:created xsi:type="dcterms:W3CDTF">2015-04-26T14:57:38Z</dcterms:created>
  <dcterms:modified xsi:type="dcterms:W3CDTF">2017-12-09T00:54:19Z</dcterms:modified>
</cp:coreProperties>
</file>