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0" r:id="rId5"/>
    <p:sldId id="261" r:id="rId6"/>
    <p:sldId id="276" r:id="rId7"/>
    <p:sldId id="262" r:id="rId8"/>
    <p:sldId id="270" r:id="rId9"/>
    <p:sldId id="271" r:id="rId10"/>
    <p:sldId id="279" r:id="rId11"/>
    <p:sldId id="280" r:id="rId12"/>
    <p:sldId id="272"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9919D3-9D19-46C5-BF23-C995ECF96FA3}" type="doc">
      <dgm:prSet loTypeId="urn:microsoft.com/office/officeart/2005/8/layout/bProcess4" loCatId="process" qsTypeId="urn:microsoft.com/office/officeart/2005/8/quickstyle/simple1" qsCatId="simple" csTypeId="urn:microsoft.com/office/officeart/2005/8/colors/accent3_2" csCatId="accent3" phldr="1"/>
      <dgm:spPr/>
      <dgm:t>
        <a:bodyPr/>
        <a:lstStyle/>
        <a:p>
          <a:endParaRPr lang="en-IN"/>
        </a:p>
      </dgm:t>
    </dgm:pt>
    <dgm:pt modelId="{3B1F789B-C73B-47DC-8CDC-CE4C5E72E43C}">
      <dgm:prSet phldrT="[Text]" custT="1"/>
      <dgm:spPr/>
      <dgm:t>
        <a:bodyPr/>
        <a:lstStyle/>
        <a:p>
          <a:r>
            <a:rPr lang="en-IN" sz="2000" b="1" dirty="0"/>
            <a:t>First open browser enter local host </a:t>
          </a:r>
        </a:p>
      </dgm:t>
    </dgm:pt>
    <dgm:pt modelId="{42EB836F-4BAA-4D9C-8C9C-69019DEF1799}" type="parTrans" cxnId="{0B2F9DC0-4F29-48CC-8B7B-EBA777A5BF04}">
      <dgm:prSet/>
      <dgm:spPr/>
      <dgm:t>
        <a:bodyPr/>
        <a:lstStyle/>
        <a:p>
          <a:endParaRPr lang="en-IN"/>
        </a:p>
      </dgm:t>
    </dgm:pt>
    <dgm:pt modelId="{28A6292D-FFE6-4BED-B4C4-F3203E11DC43}" type="sibTrans" cxnId="{0B2F9DC0-4F29-48CC-8B7B-EBA777A5BF04}">
      <dgm:prSet/>
      <dgm:spPr/>
      <dgm:t>
        <a:bodyPr/>
        <a:lstStyle/>
        <a:p>
          <a:endParaRPr lang="en-IN"/>
        </a:p>
      </dgm:t>
    </dgm:pt>
    <dgm:pt modelId="{C876162C-7577-4833-AE14-5CA19793DED9}">
      <dgm:prSet phldrT="[Text]" custT="1"/>
      <dgm:spPr/>
      <dgm:t>
        <a:bodyPr/>
        <a:lstStyle/>
        <a:p>
          <a:r>
            <a:rPr lang="en-IN" sz="1600" b="1" dirty="0"/>
            <a:t> </a:t>
          </a:r>
          <a:r>
            <a:rPr lang="en-IN" sz="2000" b="1" dirty="0"/>
            <a:t>Home page </a:t>
          </a:r>
        </a:p>
      </dgm:t>
    </dgm:pt>
    <dgm:pt modelId="{232DFD22-B0E1-4EB9-941B-6AF61C5368DD}" type="parTrans" cxnId="{3724BCA6-D1F1-4323-A684-EDB12FB64F71}">
      <dgm:prSet/>
      <dgm:spPr/>
      <dgm:t>
        <a:bodyPr/>
        <a:lstStyle/>
        <a:p>
          <a:endParaRPr lang="en-IN"/>
        </a:p>
      </dgm:t>
    </dgm:pt>
    <dgm:pt modelId="{E3EE752E-25FF-4F59-9ECD-E20CD8227AB5}" type="sibTrans" cxnId="{3724BCA6-D1F1-4323-A684-EDB12FB64F71}">
      <dgm:prSet/>
      <dgm:spPr/>
      <dgm:t>
        <a:bodyPr/>
        <a:lstStyle/>
        <a:p>
          <a:endParaRPr lang="en-IN"/>
        </a:p>
      </dgm:t>
    </dgm:pt>
    <dgm:pt modelId="{48DD5596-1ACF-498E-8D1A-DF7E48337643}">
      <dgm:prSet phldrT="[Text]" custT="1"/>
      <dgm:spPr/>
      <dgm:t>
        <a:bodyPr/>
        <a:lstStyle/>
        <a:p>
          <a:r>
            <a:rPr lang="en-IN" sz="2000" b="1" dirty="0"/>
            <a:t>In this home page about, contact us page is there</a:t>
          </a:r>
        </a:p>
      </dgm:t>
    </dgm:pt>
    <dgm:pt modelId="{8CC84ADF-30FC-46A2-B356-412D565D9CD5}" type="parTrans" cxnId="{BB74266A-D92A-42B0-BF40-08875D4EC2EA}">
      <dgm:prSet/>
      <dgm:spPr/>
      <dgm:t>
        <a:bodyPr/>
        <a:lstStyle/>
        <a:p>
          <a:endParaRPr lang="en-IN"/>
        </a:p>
      </dgm:t>
    </dgm:pt>
    <dgm:pt modelId="{2A470C48-388B-4C7D-A618-AC536E285923}" type="sibTrans" cxnId="{BB74266A-D92A-42B0-BF40-08875D4EC2EA}">
      <dgm:prSet/>
      <dgm:spPr/>
      <dgm:t>
        <a:bodyPr/>
        <a:lstStyle/>
        <a:p>
          <a:endParaRPr lang="en-IN"/>
        </a:p>
      </dgm:t>
    </dgm:pt>
    <dgm:pt modelId="{A1023561-D970-4DB0-A178-7F106DD69392}">
      <dgm:prSet phldrT="[Text]" custT="1"/>
      <dgm:spPr/>
      <dgm:t>
        <a:bodyPr/>
        <a:lstStyle/>
        <a:p>
          <a:r>
            <a:rPr lang="en-IN" sz="2000" b="1" dirty="0"/>
            <a:t>Login page</a:t>
          </a:r>
        </a:p>
      </dgm:t>
    </dgm:pt>
    <dgm:pt modelId="{79CFEF02-2596-4E6F-A073-AE9768B20948}" type="parTrans" cxnId="{B7EB5C6E-80D2-4D24-87F6-7617FB3B6A2B}">
      <dgm:prSet/>
      <dgm:spPr/>
      <dgm:t>
        <a:bodyPr/>
        <a:lstStyle/>
        <a:p>
          <a:endParaRPr lang="en-IN"/>
        </a:p>
      </dgm:t>
    </dgm:pt>
    <dgm:pt modelId="{18CDD7B8-30DD-4EB9-A9C2-B1DC03D5E07A}" type="sibTrans" cxnId="{B7EB5C6E-80D2-4D24-87F6-7617FB3B6A2B}">
      <dgm:prSet/>
      <dgm:spPr/>
      <dgm:t>
        <a:bodyPr/>
        <a:lstStyle/>
        <a:p>
          <a:endParaRPr lang="en-IN"/>
        </a:p>
      </dgm:t>
    </dgm:pt>
    <dgm:pt modelId="{33C40517-BF7C-404B-8E5E-B70B50EDF3CC}">
      <dgm:prSet phldrT="[Text]" custT="1"/>
      <dgm:spPr/>
      <dgm:t>
        <a:bodyPr/>
        <a:lstStyle/>
        <a:p>
          <a:r>
            <a:rPr lang="en-IN" sz="2000" b="1" dirty="0"/>
            <a:t>Enter Username , password </a:t>
          </a:r>
        </a:p>
      </dgm:t>
    </dgm:pt>
    <dgm:pt modelId="{817FF5F7-FA66-4756-830F-607E98FB2E23}" type="parTrans" cxnId="{10FECDB3-3A30-4742-B41A-A4215F69B0D0}">
      <dgm:prSet/>
      <dgm:spPr/>
      <dgm:t>
        <a:bodyPr/>
        <a:lstStyle/>
        <a:p>
          <a:endParaRPr lang="en-IN"/>
        </a:p>
      </dgm:t>
    </dgm:pt>
    <dgm:pt modelId="{D9071080-06BB-4E00-A0AA-71F8B16CFAA0}" type="sibTrans" cxnId="{10FECDB3-3A30-4742-B41A-A4215F69B0D0}">
      <dgm:prSet/>
      <dgm:spPr/>
      <dgm:t>
        <a:bodyPr/>
        <a:lstStyle/>
        <a:p>
          <a:endParaRPr lang="en-IN"/>
        </a:p>
      </dgm:t>
    </dgm:pt>
    <dgm:pt modelId="{BDB4D122-FDBA-461A-8845-7D215FBA526C}">
      <dgm:prSet phldrT="[Text]" custT="1"/>
      <dgm:spPr/>
      <dgm:t>
        <a:bodyPr/>
        <a:lstStyle/>
        <a:p>
          <a:r>
            <a:rPr lang="en-IN" sz="2000" b="1" dirty="0"/>
            <a:t>Open Admin module</a:t>
          </a:r>
        </a:p>
      </dgm:t>
    </dgm:pt>
    <dgm:pt modelId="{04220C29-D49C-4A40-876D-D8E346AE33E7}" type="parTrans" cxnId="{1FEE2DFD-F791-46F0-A631-7029E0969C56}">
      <dgm:prSet/>
      <dgm:spPr/>
      <dgm:t>
        <a:bodyPr/>
        <a:lstStyle/>
        <a:p>
          <a:endParaRPr lang="en-IN"/>
        </a:p>
      </dgm:t>
    </dgm:pt>
    <dgm:pt modelId="{8C5057A0-9900-4458-985E-7EC9A5953657}" type="sibTrans" cxnId="{1FEE2DFD-F791-46F0-A631-7029E0969C56}">
      <dgm:prSet/>
      <dgm:spPr/>
      <dgm:t>
        <a:bodyPr/>
        <a:lstStyle/>
        <a:p>
          <a:endParaRPr lang="en-IN"/>
        </a:p>
      </dgm:t>
    </dgm:pt>
    <dgm:pt modelId="{361A2FE2-9242-49DC-8165-F654404DC302}">
      <dgm:prSet phldrT="[Text]" custT="1"/>
      <dgm:spPr/>
      <dgm:t>
        <a:bodyPr/>
        <a:lstStyle/>
        <a:p>
          <a:r>
            <a:rPr lang="en-IN" sz="2000" b="1" dirty="0"/>
            <a:t>Add details show sales details</a:t>
          </a:r>
        </a:p>
      </dgm:t>
    </dgm:pt>
    <dgm:pt modelId="{52F0CFB7-C52B-419E-B741-99A812E7A251}" type="parTrans" cxnId="{65F18865-EEAC-4988-B66E-679B2116E8A5}">
      <dgm:prSet/>
      <dgm:spPr/>
      <dgm:t>
        <a:bodyPr/>
        <a:lstStyle/>
        <a:p>
          <a:endParaRPr lang="en-IN"/>
        </a:p>
      </dgm:t>
    </dgm:pt>
    <dgm:pt modelId="{647FB1F6-E41F-415F-9C7E-1CAE85C38186}" type="sibTrans" cxnId="{65F18865-EEAC-4988-B66E-679B2116E8A5}">
      <dgm:prSet/>
      <dgm:spPr/>
      <dgm:t>
        <a:bodyPr/>
        <a:lstStyle/>
        <a:p>
          <a:endParaRPr lang="en-IN"/>
        </a:p>
      </dgm:t>
    </dgm:pt>
    <dgm:pt modelId="{8312AC4F-5171-40F2-9BA7-DEB01E60F32C}" type="pres">
      <dgm:prSet presAssocID="{439919D3-9D19-46C5-BF23-C995ECF96FA3}" presName="Name0" presStyleCnt="0">
        <dgm:presLayoutVars>
          <dgm:dir/>
          <dgm:resizeHandles/>
        </dgm:presLayoutVars>
      </dgm:prSet>
      <dgm:spPr/>
    </dgm:pt>
    <dgm:pt modelId="{35C56202-8836-4142-BF5C-EDA3A59E8495}" type="pres">
      <dgm:prSet presAssocID="{3B1F789B-C73B-47DC-8CDC-CE4C5E72E43C}" presName="compNode" presStyleCnt="0"/>
      <dgm:spPr/>
    </dgm:pt>
    <dgm:pt modelId="{70DA59FD-DEC1-42FC-BFAF-ABAF271F67D1}" type="pres">
      <dgm:prSet presAssocID="{3B1F789B-C73B-47DC-8CDC-CE4C5E72E43C}" presName="dummyConnPt" presStyleCnt="0"/>
      <dgm:spPr/>
    </dgm:pt>
    <dgm:pt modelId="{90D4F099-2AED-41B1-9019-67C71F0A020F}" type="pres">
      <dgm:prSet presAssocID="{3B1F789B-C73B-47DC-8CDC-CE4C5E72E43C}" presName="node" presStyleLbl="node1" presStyleIdx="0" presStyleCnt="7">
        <dgm:presLayoutVars>
          <dgm:bulletEnabled val="1"/>
        </dgm:presLayoutVars>
      </dgm:prSet>
      <dgm:spPr/>
    </dgm:pt>
    <dgm:pt modelId="{9136304D-99F9-4571-BEF8-0A47E70C5D23}" type="pres">
      <dgm:prSet presAssocID="{28A6292D-FFE6-4BED-B4C4-F3203E11DC43}" presName="sibTrans" presStyleLbl="bgSibTrans2D1" presStyleIdx="0" presStyleCnt="6"/>
      <dgm:spPr/>
    </dgm:pt>
    <dgm:pt modelId="{64CC02F3-6197-4581-AAA7-8EEFE41A073B}" type="pres">
      <dgm:prSet presAssocID="{C876162C-7577-4833-AE14-5CA19793DED9}" presName="compNode" presStyleCnt="0"/>
      <dgm:spPr/>
    </dgm:pt>
    <dgm:pt modelId="{2334410F-94FF-430E-9B18-6EEB5E2E6782}" type="pres">
      <dgm:prSet presAssocID="{C876162C-7577-4833-AE14-5CA19793DED9}" presName="dummyConnPt" presStyleCnt="0"/>
      <dgm:spPr/>
    </dgm:pt>
    <dgm:pt modelId="{ABAB61DE-1C27-45A7-9290-B73737B2538E}" type="pres">
      <dgm:prSet presAssocID="{C876162C-7577-4833-AE14-5CA19793DED9}" presName="node" presStyleLbl="node1" presStyleIdx="1" presStyleCnt="7">
        <dgm:presLayoutVars>
          <dgm:bulletEnabled val="1"/>
        </dgm:presLayoutVars>
      </dgm:prSet>
      <dgm:spPr/>
    </dgm:pt>
    <dgm:pt modelId="{E7486ED0-B64C-48C8-BAC6-F10AE9CBFDD3}" type="pres">
      <dgm:prSet presAssocID="{E3EE752E-25FF-4F59-9ECD-E20CD8227AB5}" presName="sibTrans" presStyleLbl="bgSibTrans2D1" presStyleIdx="1" presStyleCnt="6"/>
      <dgm:spPr/>
    </dgm:pt>
    <dgm:pt modelId="{329EE2B6-EC9F-4F1A-A8CC-3749CB1819E1}" type="pres">
      <dgm:prSet presAssocID="{48DD5596-1ACF-498E-8D1A-DF7E48337643}" presName="compNode" presStyleCnt="0"/>
      <dgm:spPr/>
    </dgm:pt>
    <dgm:pt modelId="{916BD6B6-CCA7-4CF8-8AC6-7A6E075FE0F0}" type="pres">
      <dgm:prSet presAssocID="{48DD5596-1ACF-498E-8D1A-DF7E48337643}" presName="dummyConnPt" presStyleCnt="0"/>
      <dgm:spPr/>
    </dgm:pt>
    <dgm:pt modelId="{55D82971-2FB7-466F-A374-48493A81DBF2}" type="pres">
      <dgm:prSet presAssocID="{48DD5596-1ACF-498E-8D1A-DF7E48337643}" presName="node" presStyleLbl="node1" presStyleIdx="2" presStyleCnt="7">
        <dgm:presLayoutVars>
          <dgm:bulletEnabled val="1"/>
        </dgm:presLayoutVars>
      </dgm:prSet>
      <dgm:spPr/>
    </dgm:pt>
    <dgm:pt modelId="{F6EB4FF2-76F7-4336-9C29-428E9B86531A}" type="pres">
      <dgm:prSet presAssocID="{2A470C48-388B-4C7D-A618-AC536E285923}" presName="sibTrans" presStyleLbl="bgSibTrans2D1" presStyleIdx="2" presStyleCnt="6"/>
      <dgm:spPr/>
    </dgm:pt>
    <dgm:pt modelId="{69733F35-7AAA-4503-9E0B-F1C1DD328C8D}" type="pres">
      <dgm:prSet presAssocID="{A1023561-D970-4DB0-A178-7F106DD69392}" presName="compNode" presStyleCnt="0"/>
      <dgm:spPr/>
    </dgm:pt>
    <dgm:pt modelId="{C6BE05D1-04DC-4088-969C-2478D296DEA4}" type="pres">
      <dgm:prSet presAssocID="{A1023561-D970-4DB0-A178-7F106DD69392}" presName="dummyConnPt" presStyleCnt="0"/>
      <dgm:spPr/>
    </dgm:pt>
    <dgm:pt modelId="{9AFE8418-3F06-4186-A86F-EEBFEE580BEA}" type="pres">
      <dgm:prSet presAssocID="{A1023561-D970-4DB0-A178-7F106DD69392}" presName="node" presStyleLbl="node1" presStyleIdx="3" presStyleCnt="7">
        <dgm:presLayoutVars>
          <dgm:bulletEnabled val="1"/>
        </dgm:presLayoutVars>
      </dgm:prSet>
      <dgm:spPr/>
    </dgm:pt>
    <dgm:pt modelId="{4D5A6F09-1AF6-4DA6-A5F0-73B406467D10}" type="pres">
      <dgm:prSet presAssocID="{18CDD7B8-30DD-4EB9-A9C2-B1DC03D5E07A}" presName="sibTrans" presStyleLbl="bgSibTrans2D1" presStyleIdx="3" presStyleCnt="6"/>
      <dgm:spPr/>
    </dgm:pt>
    <dgm:pt modelId="{0249509E-B3F6-4F54-891A-AA4EA74EB498}" type="pres">
      <dgm:prSet presAssocID="{33C40517-BF7C-404B-8E5E-B70B50EDF3CC}" presName="compNode" presStyleCnt="0"/>
      <dgm:spPr/>
    </dgm:pt>
    <dgm:pt modelId="{E3E6202C-0AC3-48F0-839F-B0D865DBCBEA}" type="pres">
      <dgm:prSet presAssocID="{33C40517-BF7C-404B-8E5E-B70B50EDF3CC}" presName="dummyConnPt" presStyleCnt="0"/>
      <dgm:spPr/>
    </dgm:pt>
    <dgm:pt modelId="{3B9EE61B-9BE4-48D5-ADDB-2F899CDCAE43}" type="pres">
      <dgm:prSet presAssocID="{33C40517-BF7C-404B-8E5E-B70B50EDF3CC}" presName="node" presStyleLbl="node1" presStyleIdx="4" presStyleCnt="7">
        <dgm:presLayoutVars>
          <dgm:bulletEnabled val="1"/>
        </dgm:presLayoutVars>
      </dgm:prSet>
      <dgm:spPr/>
    </dgm:pt>
    <dgm:pt modelId="{A02C8B6D-2D80-41DF-A8AA-A883C825FE0A}" type="pres">
      <dgm:prSet presAssocID="{D9071080-06BB-4E00-A0AA-71F8B16CFAA0}" presName="sibTrans" presStyleLbl="bgSibTrans2D1" presStyleIdx="4" presStyleCnt="6"/>
      <dgm:spPr/>
    </dgm:pt>
    <dgm:pt modelId="{1ACC58CB-E2BD-4912-9BED-39C3561EA731}" type="pres">
      <dgm:prSet presAssocID="{BDB4D122-FDBA-461A-8845-7D215FBA526C}" presName="compNode" presStyleCnt="0"/>
      <dgm:spPr/>
    </dgm:pt>
    <dgm:pt modelId="{4C03B211-9B17-4EA3-A451-4B20830C5D13}" type="pres">
      <dgm:prSet presAssocID="{BDB4D122-FDBA-461A-8845-7D215FBA526C}" presName="dummyConnPt" presStyleCnt="0"/>
      <dgm:spPr/>
    </dgm:pt>
    <dgm:pt modelId="{01488EC5-8D89-40F4-B875-1AA2393A42D4}" type="pres">
      <dgm:prSet presAssocID="{BDB4D122-FDBA-461A-8845-7D215FBA526C}" presName="node" presStyleLbl="node1" presStyleIdx="5" presStyleCnt="7">
        <dgm:presLayoutVars>
          <dgm:bulletEnabled val="1"/>
        </dgm:presLayoutVars>
      </dgm:prSet>
      <dgm:spPr/>
    </dgm:pt>
    <dgm:pt modelId="{E44B34DC-09AF-432F-839E-F35B586B7341}" type="pres">
      <dgm:prSet presAssocID="{8C5057A0-9900-4458-985E-7EC9A5953657}" presName="sibTrans" presStyleLbl="bgSibTrans2D1" presStyleIdx="5" presStyleCnt="6"/>
      <dgm:spPr/>
    </dgm:pt>
    <dgm:pt modelId="{6919A55D-BE39-4441-8057-B80F24E7A7CB}" type="pres">
      <dgm:prSet presAssocID="{361A2FE2-9242-49DC-8165-F654404DC302}" presName="compNode" presStyleCnt="0"/>
      <dgm:spPr/>
    </dgm:pt>
    <dgm:pt modelId="{7F991485-42C6-440D-973C-11B6FD2E5C3B}" type="pres">
      <dgm:prSet presAssocID="{361A2FE2-9242-49DC-8165-F654404DC302}" presName="dummyConnPt" presStyleCnt="0"/>
      <dgm:spPr/>
    </dgm:pt>
    <dgm:pt modelId="{60475D34-0B49-4AFE-A1B5-616CF19BBD03}" type="pres">
      <dgm:prSet presAssocID="{361A2FE2-9242-49DC-8165-F654404DC302}" presName="node" presStyleLbl="node1" presStyleIdx="6" presStyleCnt="7">
        <dgm:presLayoutVars>
          <dgm:bulletEnabled val="1"/>
        </dgm:presLayoutVars>
      </dgm:prSet>
      <dgm:spPr/>
    </dgm:pt>
  </dgm:ptLst>
  <dgm:cxnLst>
    <dgm:cxn modelId="{8F87B719-A8BB-43A8-854F-241100AEED65}" type="presOf" srcId="{361A2FE2-9242-49DC-8165-F654404DC302}" destId="{60475D34-0B49-4AFE-A1B5-616CF19BBD03}" srcOrd="0" destOrd="0" presId="urn:microsoft.com/office/officeart/2005/8/layout/bProcess4"/>
    <dgm:cxn modelId="{590AEB3B-884D-4B11-B7CC-263D428595DC}" type="presOf" srcId="{2A470C48-388B-4C7D-A618-AC536E285923}" destId="{F6EB4FF2-76F7-4336-9C29-428E9B86531A}" srcOrd="0" destOrd="0" presId="urn:microsoft.com/office/officeart/2005/8/layout/bProcess4"/>
    <dgm:cxn modelId="{007BDC63-A001-449B-94F7-A9B0EB3F7534}" type="presOf" srcId="{C876162C-7577-4833-AE14-5CA19793DED9}" destId="{ABAB61DE-1C27-45A7-9290-B73737B2538E}" srcOrd="0" destOrd="0" presId="urn:microsoft.com/office/officeart/2005/8/layout/bProcess4"/>
    <dgm:cxn modelId="{65F18865-EEAC-4988-B66E-679B2116E8A5}" srcId="{439919D3-9D19-46C5-BF23-C995ECF96FA3}" destId="{361A2FE2-9242-49DC-8165-F654404DC302}" srcOrd="6" destOrd="0" parTransId="{52F0CFB7-C52B-419E-B741-99A812E7A251}" sibTransId="{647FB1F6-E41F-415F-9C7E-1CAE85C38186}"/>
    <dgm:cxn modelId="{BB74266A-D92A-42B0-BF40-08875D4EC2EA}" srcId="{439919D3-9D19-46C5-BF23-C995ECF96FA3}" destId="{48DD5596-1ACF-498E-8D1A-DF7E48337643}" srcOrd="2" destOrd="0" parTransId="{8CC84ADF-30FC-46A2-B356-412D565D9CD5}" sibTransId="{2A470C48-388B-4C7D-A618-AC536E285923}"/>
    <dgm:cxn modelId="{314F4D6C-3F81-448E-B421-56F09895F66F}" type="presOf" srcId="{28A6292D-FFE6-4BED-B4C4-F3203E11DC43}" destId="{9136304D-99F9-4571-BEF8-0A47E70C5D23}" srcOrd="0" destOrd="0" presId="urn:microsoft.com/office/officeart/2005/8/layout/bProcess4"/>
    <dgm:cxn modelId="{173D656D-2AD5-48D8-BF1C-6E9F12C85BC9}" type="presOf" srcId="{8C5057A0-9900-4458-985E-7EC9A5953657}" destId="{E44B34DC-09AF-432F-839E-F35B586B7341}" srcOrd="0" destOrd="0" presId="urn:microsoft.com/office/officeart/2005/8/layout/bProcess4"/>
    <dgm:cxn modelId="{B7EB5C6E-80D2-4D24-87F6-7617FB3B6A2B}" srcId="{439919D3-9D19-46C5-BF23-C995ECF96FA3}" destId="{A1023561-D970-4DB0-A178-7F106DD69392}" srcOrd="3" destOrd="0" parTransId="{79CFEF02-2596-4E6F-A073-AE9768B20948}" sibTransId="{18CDD7B8-30DD-4EB9-A9C2-B1DC03D5E07A}"/>
    <dgm:cxn modelId="{74B3B371-25FE-492F-9F15-F101E2B9AA46}" type="presOf" srcId="{18CDD7B8-30DD-4EB9-A9C2-B1DC03D5E07A}" destId="{4D5A6F09-1AF6-4DA6-A5F0-73B406467D10}" srcOrd="0" destOrd="0" presId="urn:microsoft.com/office/officeart/2005/8/layout/bProcess4"/>
    <dgm:cxn modelId="{E4815E79-C127-4A6D-B4E0-2C0ADA520E0E}" type="presOf" srcId="{48DD5596-1ACF-498E-8D1A-DF7E48337643}" destId="{55D82971-2FB7-466F-A374-48493A81DBF2}" srcOrd="0" destOrd="0" presId="urn:microsoft.com/office/officeart/2005/8/layout/bProcess4"/>
    <dgm:cxn modelId="{DAD8397A-12DD-413B-9829-5D729D4CA225}" type="presOf" srcId="{E3EE752E-25FF-4F59-9ECD-E20CD8227AB5}" destId="{E7486ED0-B64C-48C8-BAC6-F10AE9CBFDD3}" srcOrd="0" destOrd="0" presId="urn:microsoft.com/office/officeart/2005/8/layout/bProcess4"/>
    <dgm:cxn modelId="{020F3D7D-5F75-45B6-B402-5C79F89BBABC}" type="presOf" srcId="{D9071080-06BB-4E00-A0AA-71F8B16CFAA0}" destId="{A02C8B6D-2D80-41DF-A8AA-A883C825FE0A}" srcOrd="0" destOrd="0" presId="urn:microsoft.com/office/officeart/2005/8/layout/bProcess4"/>
    <dgm:cxn modelId="{90E80985-990D-4B7B-838E-368965FC2623}" type="presOf" srcId="{33C40517-BF7C-404B-8E5E-B70B50EDF3CC}" destId="{3B9EE61B-9BE4-48D5-ADDB-2F899CDCAE43}" srcOrd="0" destOrd="0" presId="urn:microsoft.com/office/officeart/2005/8/layout/bProcess4"/>
    <dgm:cxn modelId="{3724BCA6-D1F1-4323-A684-EDB12FB64F71}" srcId="{439919D3-9D19-46C5-BF23-C995ECF96FA3}" destId="{C876162C-7577-4833-AE14-5CA19793DED9}" srcOrd="1" destOrd="0" parTransId="{232DFD22-B0E1-4EB9-941B-6AF61C5368DD}" sibTransId="{E3EE752E-25FF-4F59-9ECD-E20CD8227AB5}"/>
    <dgm:cxn modelId="{5869F5A6-8D58-4814-B9B0-E29299DD23F2}" type="presOf" srcId="{A1023561-D970-4DB0-A178-7F106DD69392}" destId="{9AFE8418-3F06-4186-A86F-EEBFEE580BEA}" srcOrd="0" destOrd="0" presId="urn:microsoft.com/office/officeart/2005/8/layout/bProcess4"/>
    <dgm:cxn modelId="{10FECDB3-3A30-4742-B41A-A4215F69B0D0}" srcId="{439919D3-9D19-46C5-BF23-C995ECF96FA3}" destId="{33C40517-BF7C-404B-8E5E-B70B50EDF3CC}" srcOrd="4" destOrd="0" parTransId="{817FF5F7-FA66-4756-830F-607E98FB2E23}" sibTransId="{D9071080-06BB-4E00-A0AA-71F8B16CFAA0}"/>
    <dgm:cxn modelId="{7185F7BA-668F-4AB0-9055-5BEEB1DCEA46}" type="presOf" srcId="{439919D3-9D19-46C5-BF23-C995ECF96FA3}" destId="{8312AC4F-5171-40F2-9BA7-DEB01E60F32C}" srcOrd="0" destOrd="0" presId="urn:microsoft.com/office/officeart/2005/8/layout/bProcess4"/>
    <dgm:cxn modelId="{5D9499BE-EBE9-4E96-A552-BA39616D3EB3}" type="presOf" srcId="{3B1F789B-C73B-47DC-8CDC-CE4C5E72E43C}" destId="{90D4F099-2AED-41B1-9019-67C71F0A020F}" srcOrd="0" destOrd="0" presId="urn:microsoft.com/office/officeart/2005/8/layout/bProcess4"/>
    <dgm:cxn modelId="{0B2F9DC0-4F29-48CC-8B7B-EBA777A5BF04}" srcId="{439919D3-9D19-46C5-BF23-C995ECF96FA3}" destId="{3B1F789B-C73B-47DC-8CDC-CE4C5E72E43C}" srcOrd="0" destOrd="0" parTransId="{42EB836F-4BAA-4D9C-8C9C-69019DEF1799}" sibTransId="{28A6292D-FFE6-4BED-B4C4-F3203E11DC43}"/>
    <dgm:cxn modelId="{2D0DDCDE-BCF8-404E-BFD3-0A3DA75A1070}" type="presOf" srcId="{BDB4D122-FDBA-461A-8845-7D215FBA526C}" destId="{01488EC5-8D89-40F4-B875-1AA2393A42D4}" srcOrd="0" destOrd="0" presId="urn:microsoft.com/office/officeart/2005/8/layout/bProcess4"/>
    <dgm:cxn modelId="{1FEE2DFD-F791-46F0-A631-7029E0969C56}" srcId="{439919D3-9D19-46C5-BF23-C995ECF96FA3}" destId="{BDB4D122-FDBA-461A-8845-7D215FBA526C}" srcOrd="5" destOrd="0" parTransId="{04220C29-D49C-4A40-876D-D8E346AE33E7}" sibTransId="{8C5057A0-9900-4458-985E-7EC9A5953657}"/>
    <dgm:cxn modelId="{334F54B3-FA4D-41D6-9836-4C5E89128D79}" type="presParOf" srcId="{8312AC4F-5171-40F2-9BA7-DEB01E60F32C}" destId="{35C56202-8836-4142-BF5C-EDA3A59E8495}" srcOrd="0" destOrd="0" presId="urn:microsoft.com/office/officeart/2005/8/layout/bProcess4"/>
    <dgm:cxn modelId="{BD739FA4-E70F-41E8-AF88-8D3CCFC9D7F4}" type="presParOf" srcId="{35C56202-8836-4142-BF5C-EDA3A59E8495}" destId="{70DA59FD-DEC1-42FC-BFAF-ABAF271F67D1}" srcOrd="0" destOrd="0" presId="urn:microsoft.com/office/officeart/2005/8/layout/bProcess4"/>
    <dgm:cxn modelId="{3EDA9E1A-E3B0-4DA8-9A63-AAA20F190F0D}" type="presParOf" srcId="{35C56202-8836-4142-BF5C-EDA3A59E8495}" destId="{90D4F099-2AED-41B1-9019-67C71F0A020F}" srcOrd="1" destOrd="0" presId="urn:microsoft.com/office/officeart/2005/8/layout/bProcess4"/>
    <dgm:cxn modelId="{84C0B05A-C7DD-4A49-9070-788B5CF33C72}" type="presParOf" srcId="{8312AC4F-5171-40F2-9BA7-DEB01E60F32C}" destId="{9136304D-99F9-4571-BEF8-0A47E70C5D23}" srcOrd="1" destOrd="0" presId="urn:microsoft.com/office/officeart/2005/8/layout/bProcess4"/>
    <dgm:cxn modelId="{489B05CC-6696-437B-AF0A-D8C4EC3DD296}" type="presParOf" srcId="{8312AC4F-5171-40F2-9BA7-DEB01E60F32C}" destId="{64CC02F3-6197-4581-AAA7-8EEFE41A073B}" srcOrd="2" destOrd="0" presId="urn:microsoft.com/office/officeart/2005/8/layout/bProcess4"/>
    <dgm:cxn modelId="{66069803-D290-47DC-9FA1-73D777276516}" type="presParOf" srcId="{64CC02F3-6197-4581-AAA7-8EEFE41A073B}" destId="{2334410F-94FF-430E-9B18-6EEB5E2E6782}" srcOrd="0" destOrd="0" presId="urn:microsoft.com/office/officeart/2005/8/layout/bProcess4"/>
    <dgm:cxn modelId="{DA7AFD3A-CEAB-4FC2-91A2-54A6FCC34E9B}" type="presParOf" srcId="{64CC02F3-6197-4581-AAA7-8EEFE41A073B}" destId="{ABAB61DE-1C27-45A7-9290-B73737B2538E}" srcOrd="1" destOrd="0" presId="urn:microsoft.com/office/officeart/2005/8/layout/bProcess4"/>
    <dgm:cxn modelId="{0AD58DAD-FF12-4E65-9A7A-CADD711649E6}" type="presParOf" srcId="{8312AC4F-5171-40F2-9BA7-DEB01E60F32C}" destId="{E7486ED0-B64C-48C8-BAC6-F10AE9CBFDD3}" srcOrd="3" destOrd="0" presId="urn:microsoft.com/office/officeart/2005/8/layout/bProcess4"/>
    <dgm:cxn modelId="{8D870A42-4214-472A-91DE-06F3611C100A}" type="presParOf" srcId="{8312AC4F-5171-40F2-9BA7-DEB01E60F32C}" destId="{329EE2B6-EC9F-4F1A-A8CC-3749CB1819E1}" srcOrd="4" destOrd="0" presId="urn:microsoft.com/office/officeart/2005/8/layout/bProcess4"/>
    <dgm:cxn modelId="{DEC299BD-A81A-46A5-9524-9E5E6A94B53E}" type="presParOf" srcId="{329EE2B6-EC9F-4F1A-A8CC-3749CB1819E1}" destId="{916BD6B6-CCA7-4CF8-8AC6-7A6E075FE0F0}" srcOrd="0" destOrd="0" presId="urn:microsoft.com/office/officeart/2005/8/layout/bProcess4"/>
    <dgm:cxn modelId="{9A1D5D6C-F067-4B80-BF4B-EB2F5D39BCBD}" type="presParOf" srcId="{329EE2B6-EC9F-4F1A-A8CC-3749CB1819E1}" destId="{55D82971-2FB7-466F-A374-48493A81DBF2}" srcOrd="1" destOrd="0" presId="urn:microsoft.com/office/officeart/2005/8/layout/bProcess4"/>
    <dgm:cxn modelId="{117F0C65-447C-453D-8919-6EE3059D70CE}" type="presParOf" srcId="{8312AC4F-5171-40F2-9BA7-DEB01E60F32C}" destId="{F6EB4FF2-76F7-4336-9C29-428E9B86531A}" srcOrd="5" destOrd="0" presId="urn:microsoft.com/office/officeart/2005/8/layout/bProcess4"/>
    <dgm:cxn modelId="{8972AC29-E2C4-4390-8629-CA2D64BEA0F9}" type="presParOf" srcId="{8312AC4F-5171-40F2-9BA7-DEB01E60F32C}" destId="{69733F35-7AAA-4503-9E0B-F1C1DD328C8D}" srcOrd="6" destOrd="0" presId="urn:microsoft.com/office/officeart/2005/8/layout/bProcess4"/>
    <dgm:cxn modelId="{08323FA3-0C0C-49CD-A913-68B3C23D8084}" type="presParOf" srcId="{69733F35-7AAA-4503-9E0B-F1C1DD328C8D}" destId="{C6BE05D1-04DC-4088-969C-2478D296DEA4}" srcOrd="0" destOrd="0" presId="urn:microsoft.com/office/officeart/2005/8/layout/bProcess4"/>
    <dgm:cxn modelId="{6DCD9F22-F060-45FB-AF3B-DACC3E68F8CB}" type="presParOf" srcId="{69733F35-7AAA-4503-9E0B-F1C1DD328C8D}" destId="{9AFE8418-3F06-4186-A86F-EEBFEE580BEA}" srcOrd="1" destOrd="0" presId="urn:microsoft.com/office/officeart/2005/8/layout/bProcess4"/>
    <dgm:cxn modelId="{3EEA05C0-4A94-4ECF-9538-F987B4AC7D21}" type="presParOf" srcId="{8312AC4F-5171-40F2-9BA7-DEB01E60F32C}" destId="{4D5A6F09-1AF6-4DA6-A5F0-73B406467D10}" srcOrd="7" destOrd="0" presId="urn:microsoft.com/office/officeart/2005/8/layout/bProcess4"/>
    <dgm:cxn modelId="{3B272DF6-5365-495B-9855-B30E06FB4262}" type="presParOf" srcId="{8312AC4F-5171-40F2-9BA7-DEB01E60F32C}" destId="{0249509E-B3F6-4F54-891A-AA4EA74EB498}" srcOrd="8" destOrd="0" presId="urn:microsoft.com/office/officeart/2005/8/layout/bProcess4"/>
    <dgm:cxn modelId="{8F9422D1-2CBB-41FA-BE8D-A1D43A520212}" type="presParOf" srcId="{0249509E-B3F6-4F54-891A-AA4EA74EB498}" destId="{E3E6202C-0AC3-48F0-839F-B0D865DBCBEA}" srcOrd="0" destOrd="0" presId="urn:microsoft.com/office/officeart/2005/8/layout/bProcess4"/>
    <dgm:cxn modelId="{27BEAF51-AAA5-4E4B-AEA5-3916FE074DB8}" type="presParOf" srcId="{0249509E-B3F6-4F54-891A-AA4EA74EB498}" destId="{3B9EE61B-9BE4-48D5-ADDB-2F899CDCAE43}" srcOrd="1" destOrd="0" presId="urn:microsoft.com/office/officeart/2005/8/layout/bProcess4"/>
    <dgm:cxn modelId="{686DEF8E-174C-4687-B5C6-453C256A0F48}" type="presParOf" srcId="{8312AC4F-5171-40F2-9BA7-DEB01E60F32C}" destId="{A02C8B6D-2D80-41DF-A8AA-A883C825FE0A}" srcOrd="9" destOrd="0" presId="urn:microsoft.com/office/officeart/2005/8/layout/bProcess4"/>
    <dgm:cxn modelId="{C8C5D831-0D0F-44E5-9936-5E1E28828CB8}" type="presParOf" srcId="{8312AC4F-5171-40F2-9BA7-DEB01E60F32C}" destId="{1ACC58CB-E2BD-4912-9BED-39C3561EA731}" srcOrd="10" destOrd="0" presId="urn:microsoft.com/office/officeart/2005/8/layout/bProcess4"/>
    <dgm:cxn modelId="{2DD9CF0A-EB34-4AC5-A1CE-910F89DC3832}" type="presParOf" srcId="{1ACC58CB-E2BD-4912-9BED-39C3561EA731}" destId="{4C03B211-9B17-4EA3-A451-4B20830C5D13}" srcOrd="0" destOrd="0" presId="urn:microsoft.com/office/officeart/2005/8/layout/bProcess4"/>
    <dgm:cxn modelId="{C2129BD5-9857-43F5-B4D5-44C3D2548617}" type="presParOf" srcId="{1ACC58CB-E2BD-4912-9BED-39C3561EA731}" destId="{01488EC5-8D89-40F4-B875-1AA2393A42D4}" srcOrd="1" destOrd="0" presId="urn:microsoft.com/office/officeart/2005/8/layout/bProcess4"/>
    <dgm:cxn modelId="{1E792908-E937-4BF1-B887-3C28AD8F8EAC}" type="presParOf" srcId="{8312AC4F-5171-40F2-9BA7-DEB01E60F32C}" destId="{E44B34DC-09AF-432F-839E-F35B586B7341}" srcOrd="11" destOrd="0" presId="urn:microsoft.com/office/officeart/2005/8/layout/bProcess4"/>
    <dgm:cxn modelId="{4AF334E6-11B8-49F2-AB3C-D0618C930923}" type="presParOf" srcId="{8312AC4F-5171-40F2-9BA7-DEB01E60F32C}" destId="{6919A55D-BE39-4441-8057-B80F24E7A7CB}" srcOrd="12" destOrd="0" presId="urn:microsoft.com/office/officeart/2005/8/layout/bProcess4"/>
    <dgm:cxn modelId="{1950194D-7F2F-40A4-81BC-FC5EC130A0CC}" type="presParOf" srcId="{6919A55D-BE39-4441-8057-B80F24E7A7CB}" destId="{7F991485-42C6-440D-973C-11B6FD2E5C3B}" srcOrd="0" destOrd="0" presId="urn:microsoft.com/office/officeart/2005/8/layout/bProcess4"/>
    <dgm:cxn modelId="{7B3A5CA0-9EE4-4ED2-9850-C7E577C64776}" type="presParOf" srcId="{6919A55D-BE39-4441-8057-B80F24E7A7CB}" destId="{60475D34-0B49-4AFE-A1B5-616CF19BBD03}"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36304D-99F9-4571-BEF8-0A47E70C5D23}">
      <dsp:nvSpPr>
        <dsp:cNvPr id="0" name=""/>
        <dsp:cNvSpPr/>
      </dsp:nvSpPr>
      <dsp:spPr>
        <a:xfrm rot="5400000">
          <a:off x="1110935" y="987930"/>
          <a:ext cx="1546756" cy="186461"/>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D4F099-2AED-41B1-9019-67C71F0A020F}">
      <dsp:nvSpPr>
        <dsp:cNvPr id="0" name=""/>
        <dsp:cNvSpPr/>
      </dsp:nvSpPr>
      <dsp:spPr>
        <a:xfrm>
          <a:off x="1466407" y="279"/>
          <a:ext cx="2071799" cy="12430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t>First open browser enter local host </a:t>
          </a:r>
        </a:p>
      </dsp:txBody>
      <dsp:txXfrm>
        <a:off x="1502816" y="36688"/>
        <a:ext cx="1998981" cy="1170261"/>
      </dsp:txXfrm>
    </dsp:sp>
    <dsp:sp modelId="{E7486ED0-B64C-48C8-BAC6-F10AE9CBFDD3}">
      <dsp:nvSpPr>
        <dsp:cNvPr id="0" name=""/>
        <dsp:cNvSpPr/>
      </dsp:nvSpPr>
      <dsp:spPr>
        <a:xfrm rot="5400000">
          <a:off x="1110935" y="2541780"/>
          <a:ext cx="1546756" cy="186461"/>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AB61DE-1C27-45A7-9290-B73737B2538E}">
      <dsp:nvSpPr>
        <dsp:cNvPr id="0" name=""/>
        <dsp:cNvSpPr/>
      </dsp:nvSpPr>
      <dsp:spPr>
        <a:xfrm>
          <a:off x="1466407" y="1554129"/>
          <a:ext cx="2071799" cy="12430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 </a:t>
          </a:r>
          <a:r>
            <a:rPr lang="en-IN" sz="2000" b="1" kern="1200" dirty="0"/>
            <a:t>Home page </a:t>
          </a:r>
        </a:p>
      </dsp:txBody>
      <dsp:txXfrm>
        <a:off x="1502816" y="1590538"/>
        <a:ext cx="1998981" cy="1170261"/>
      </dsp:txXfrm>
    </dsp:sp>
    <dsp:sp modelId="{F6EB4FF2-76F7-4336-9C29-428E9B86531A}">
      <dsp:nvSpPr>
        <dsp:cNvPr id="0" name=""/>
        <dsp:cNvSpPr/>
      </dsp:nvSpPr>
      <dsp:spPr>
        <a:xfrm>
          <a:off x="1887860" y="3318704"/>
          <a:ext cx="2748400" cy="186461"/>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5D82971-2FB7-466F-A374-48493A81DBF2}">
      <dsp:nvSpPr>
        <dsp:cNvPr id="0" name=""/>
        <dsp:cNvSpPr/>
      </dsp:nvSpPr>
      <dsp:spPr>
        <a:xfrm>
          <a:off x="1466407" y="3107978"/>
          <a:ext cx="2071799" cy="12430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t>In this home page about, contact us page is there</a:t>
          </a:r>
        </a:p>
      </dsp:txBody>
      <dsp:txXfrm>
        <a:off x="1502816" y="3144387"/>
        <a:ext cx="1998981" cy="1170261"/>
      </dsp:txXfrm>
    </dsp:sp>
    <dsp:sp modelId="{4D5A6F09-1AF6-4DA6-A5F0-73B406467D10}">
      <dsp:nvSpPr>
        <dsp:cNvPr id="0" name=""/>
        <dsp:cNvSpPr/>
      </dsp:nvSpPr>
      <dsp:spPr>
        <a:xfrm rot="16200000">
          <a:off x="3866428" y="2541780"/>
          <a:ext cx="1546756" cy="186461"/>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AFE8418-3F06-4186-A86F-EEBFEE580BEA}">
      <dsp:nvSpPr>
        <dsp:cNvPr id="0" name=""/>
        <dsp:cNvSpPr/>
      </dsp:nvSpPr>
      <dsp:spPr>
        <a:xfrm>
          <a:off x="4221900" y="3107978"/>
          <a:ext cx="2071799" cy="12430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t>Login page</a:t>
          </a:r>
        </a:p>
      </dsp:txBody>
      <dsp:txXfrm>
        <a:off x="4258309" y="3144387"/>
        <a:ext cx="1998981" cy="1170261"/>
      </dsp:txXfrm>
    </dsp:sp>
    <dsp:sp modelId="{A02C8B6D-2D80-41DF-A8AA-A883C825FE0A}">
      <dsp:nvSpPr>
        <dsp:cNvPr id="0" name=""/>
        <dsp:cNvSpPr/>
      </dsp:nvSpPr>
      <dsp:spPr>
        <a:xfrm rot="16200000">
          <a:off x="3866428" y="987930"/>
          <a:ext cx="1546756" cy="186461"/>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B9EE61B-9BE4-48D5-ADDB-2F899CDCAE43}">
      <dsp:nvSpPr>
        <dsp:cNvPr id="0" name=""/>
        <dsp:cNvSpPr/>
      </dsp:nvSpPr>
      <dsp:spPr>
        <a:xfrm>
          <a:off x="4221900" y="1554129"/>
          <a:ext cx="2071799" cy="12430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t>Enter Username , password </a:t>
          </a:r>
        </a:p>
      </dsp:txBody>
      <dsp:txXfrm>
        <a:off x="4258309" y="1590538"/>
        <a:ext cx="1998981" cy="1170261"/>
      </dsp:txXfrm>
    </dsp:sp>
    <dsp:sp modelId="{E44B34DC-09AF-432F-839E-F35B586B7341}">
      <dsp:nvSpPr>
        <dsp:cNvPr id="0" name=""/>
        <dsp:cNvSpPr/>
      </dsp:nvSpPr>
      <dsp:spPr>
        <a:xfrm>
          <a:off x="4643353" y="211006"/>
          <a:ext cx="2748400" cy="186461"/>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1488EC5-8D89-40F4-B875-1AA2393A42D4}">
      <dsp:nvSpPr>
        <dsp:cNvPr id="0" name=""/>
        <dsp:cNvSpPr/>
      </dsp:nvSpPr>
      <dsp:spPr>
        <a:xfrm>
          <a:off x="4221900" y="279"/>
          <a:ext cx="2071799" cy="12430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t>Open Admin module</a:t>
          </a:r>
        </a:p>
      </dsp:txBody>
      <dsp:txXfrm>
        <a:off x="4258309" y="36688"/>
        <a:ext cx="1998981" cy="1170261"/>
      </dsp:txXfrm>
    </dsp:sp>
    <dsp:sp modelId="{60475D34-0B49-4AFE-A1B5-616CF19BBD03}">
      <dsp:nvSpPr>
        <dsp:cNvPr id="0" name=""/>
        <dsp:cNvSpPr/>
      </dsp:nvSpPr>
      <dsp:spPr>
        <a:xfrm>
          <a:off x="6977393" y="279"/>
          <a:ext cx="2071799" cy="12430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t>Add details show sales details</a:t>
          </a:r>
        </a:p>
      </dsp:txBody>
      <dsp:txXfrm>
        <a:off x="7013802" y="36688"/>
        <a:ext cx="1998981" cy="117026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09-05-2023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dirty="0"/>
          </a:p>
        </p:txBody>
      </p:sp>
    </p:spTree>
    <p:extLst>
      <p:ext uri="{BB962C8B-B14F-4D97-AF65-F5344CB8AC3E}">
        <p14:creationId xmlns:p14="http://schemas.microsoft.com/office/powerpoint/2010/main" val="235732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09-05-2023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dirty="0"/>
          </a:p>
        </p:txBody>
      </p:sp>
    </p:spTree>
    <p:extLst>
      <p:ext uri="{BB962C8B-B14F-4D97-AF65-F5344CB8AC3E}">
        <p14:creationId xmlns:p14="http://schemas.microsoft.com/office/powerpoint/2010/main" val="391626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09-05-2023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dirty="0"/>
          </a:p>
        </p:txBody>
      </p:sp>
    </p:spTree>
    <p:extLst>
      <p:ext uri="{BB962C8B-B14F-4D97-AF65-F5344CB8AC3E}">
        <p14:creationId xmlns:p14="http://schemas.microsoft.com/office/powerpoint/2010/main" val="345612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09-05-2023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dirty="0"/>
          </a:p>
        </p:txBody>
      </p:sp>
    </p:spTree>
    <p:extLst>
      <p:ext uri="{BB962C8B-B14F-4D97-AF65-F5344CB8AC3E}">
        <p14:creationId xmlns:p14="http://schemas.microsoft.com/office/powerpoint/2010/main" val="3856968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153393-84FA-4663-AD3E-12FB8AD62BAF}" type="datetimeFigureOut">
              <a:rPr lang="en-IN" smtClean="0"/>
              <a:t>09-05-2023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dirty="0"/>
          </a:p>
        </p:txBody>
      </p:sp>
    </p:spTree>
    <p:extLst>
      <p:ext uri="{BB962C8B-B14F-4D97-AF65-F5344CB8AC3E}">
        <p14:creationId xmlns:p14="http://schemas.microsoft.com/office/powerpoint/2010/main" val="230142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153393-84FA-4663-AD3E-12FB8AD62BAF}" type="datetimeFigureOut">
              <a:rPr lang="en-IN" smtClean="0"/>
              <a:t>09-05-2023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dirty="0"/>
          </a:p>
        </p:txBody>
      </p:sp>
    </p:spTree>
    <p:extLst>
      <p:ext uri="{BB962C8B-B14F-4D97-AF65-F5344CB8AC3E}">
        <p14:creationId xmlns:p14="http://schemas.microsoft.com/office/powerpoint/2010/main" val="975540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153393-84FA-4663-AD3E-12FB8AD62BAF}" type="datetimeFigureOut">
              <a:rPr lang="en-IN" smtClean="0"/>
              <a:t>09-05-2023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AC66AC1-5CFF-4189-8876-772D95E33E53}" type="slidenum">
              <a:rPr lang="en-IN" smtClean="0"/>
              <a:t>‹#›</a:t>
            </a:fld>
            <a:endParaRPr lang="en-IN" dirty="0"/>
          </a:p>
        </p:txBody>
      </p:sp>
    </p:spTree>
    <p:extLst>
      <p:ext uri="{BB962C8B-B14F-4D97-AF65-F5344CB8AC3E}">
        <p14:creationId xmlns:p14="http://schemas.microsoft.com/office/powerpoint/2010/main" val="617576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153393-84FA-4663-AD3E-12FB8AD62BAF}" type="datetimeFigureOut">
              <a:rPr lang="en-IN" smtClean="0"/>
              <a:t>09-05-2023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AC66AC1-5CFF-4189-8876-772D95E33E53}" type="slidenum">
              <a:rPr lang="en-IN" smtClean="0"/>
              <a:t>‹#›</a:t>
            </a:fld>
            <a:endParaRPr lang="en-IN" dirty="0"/>
          </a:p>
        </p:txBody>
      </p:sp>
    </p:spTree>
    <p:extLst>
      <p:ext uri="{BB962C8B-B14F-4D97-AF65-F5344CB8AC3E}">
        <p14:creationId xmlns:p14="http://schemas.microsoft.com/office/powerpoint/2010/main" val="194205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53393-84FA-4663-AD3E-12FB8AD62BAF}" type="datetimeFigureOut">
              <a:rPr lang="en-IN" smtClean="0"/>
              <a:t>09-05-2023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AC66AC1-5CFF-4189-8876-772D95E33E53}" type="slidenum">
              <a:rPr lang="en-IN" smtClean="0"/>
              <a:t>‹#›</a:t>
            </a:fld>
            <a:endParaRPr lang="en-IN" dirty="0"/>
          </a:p>
        </p:txBody>
      </p:sp>
    </p:spTree>
    <p:extLst>
      <p:ext uri="{BB962C8B-B14F-4D97-AF65-F5344CB8AC3E}">
        <p14:creationId xmlns:p14="http://schemas.microsoft.com/office/powerpoint/2010/main" val="305499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153393-84FA-4663-AD3E-12FB8AD62BAF}" type="datetimeFigureOut">
              <a:rPr lang="en-IN" smtClean="0"/>
              <a:t>09-05-2023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dirty="0"/>
          </a:p>
        </p:txBody>
      </p:sp>
    </p:spTree>
    <p:extLst>
      <p:ext uri="{BB962C8B-B14F-4D97-AF65-F5344CB8AC3E}">
        <p14:creationId xmlns:p14="http://schemas.microsoft.com/office/powerpoint/2010/main" val="344941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153393-84FA-4663-AD3E-12FB8AD62BAF}" type="datetimeFigureOut">
              <a:rPr lang="en-IN" smtClean="0"/>
              <a:t>09-05-2023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dirty="0"/>
          </a:p>
        </p:txBody>
      </p:sp>
    </p:spTree>
    <p:extLst>
      <p:ext uri="{BB962C8B-B14F-4D97-AF65-F5344CB8AC3E}">
        <p14:creationId xmlns:p14="http://schemas.microsoft.com/office/powerpoint/2010/main" val="3513846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53393-84FA-4663-AD3E-12FB8AD62BAF}" type="datetimeFigureOut">
              <a:rPr lang="en-IN" smtClean="0"/>
              <a:t>09-05-2023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66AC1-5CFF-4189-8876-772D95E33E53}" type="slidenum">
              <a:rPr lang="en-IN" smtClean="0"/>
              <a:t>‹#›</a:t>
            </a:fld>
            <a:endParaRPr lang="en-IN" dirty="0"/>
          </a:p>
        </p:txBody>
      </p:sp>
    </p:spTree>
    <p:extLst>
      <p:ext uri="{BB962C8B-B14F-4D97-AF65-F5344CB8AC3E}">
        <p14:creationId xmlns:p14="http://schemas.microsoft.com/office/powerpoint/2010/main" val="16368055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mpactplus.com/5-ways-to-turn-your-website-visitors-into-loyal-blog-subscribe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6673-4750-AEFE-FB7D-3237FB8B690A}"/>
              </a:ext>
            </a:extLst>
          </p:cNvPr>
          <p:cNvSpPr>
            <a:spLocks noGrp="1"/>
          </p:cNvSpPr>
          <p:nvPr>
            <p:ph type="ctrTitle"/>
          </p:nvPr>
        </p:nvSpPr>
        <p:spPr/>
        <p:txBody>
          <a:bodyPr>
            <a:normAutofit fontScale="90000"/>
          </a:bodyPr>
          <a:lstStyle/>
          <a:p>
            <a:r>
              <a:rPr lang="en-IN" b="1" u="sng" dirty="0">
                <a:solidFill>
                  <a:schemeClr val="accent5">
                    <a:lumMod val="40000"/>
                    <a:lumOff val="60000"/>
                  </a:schemeClr>
                </a:solidFill>
              </a:rPr>
              <a:t>Clothing Shop Inventory management System Using Spring Boot</a:t>
            </a:r>
          </a:p>
        </p:txBody>
      </p:sp>
      <p:sp>
        <p:nvSpPr>
          <p:cNvPr id="3" name="Subtitle 2">
            <a:extLst>
              <a:ext uri="{FF2B5EF4-FFF2-40B4-BE49-F238E27FC236}">
                <a16:creationId xmlns:a16="http://schemas.microsoft.com/office/drawing/2014/main" id="{FE80180F-4C41-107C-B2A8-11401C963385}"/>
              </a:ext>
            </a:extLst>
          </p:cNvPr>
          <p:cNvSpPr>
            <a:spLocks noGrp="1"/>
          </p:cNvSpPr>
          <p:nvPr>
            <p:ph type="subTitle" idx="1"/>
          </p:nvPr>
        </p:nvSpPr>
        <p:spPr>
          <a:xfrm>
            <a:off x="1349189" y="3908660"/>
            <a:ext cx="9144000" cy="2387600"/>
          </a:xfrm>
        </p:spPr>
        <p:txBody>
          <a:bodyPr>
            <a:normAutofit fontScale="92500" lnSpcReduction="20000"/>
          </a:bodyPr>
          <a:lstStyle/>
          <a:p>
            <a:r>
              <a:rPr lang="en-IN" dirty="0">
                <a:solidFill>
                  <a:srgbClr val="FFFF00"/>
                </a:solidFill>
              </a:rPr>
              <a:t>Presented By-</a:t>
            </a:r>
          </a:p>
          <a:p>
            <a:r>
              <a:rPr lang="en-IN" dirty="0"/>
              <a:t>Vaishnavi Chavan (EBEON1222703303)(</a:t>
            </a:r>
            <a:r>
              <a:rPr lang="en-IN" dirty="0">
                <a:solidFill>
                  <a:srgbClr val="00B0F0"/>
                </a:solidFill>
              </a:rPr>
              <a:t>Team Leader</a:t>
            </a:r>
            <a:r>
              <a:rPr lang="en-IN" dirty="0"/>
              <a:t>)</a:t>
            </a:r>
          </a:p>
          <a:p>
            <a:r>
              <a:rPr lang="en-IN" sz="2000" dirty="0"/>
              <a:t>Members=</a:t>
            </a:r>
          </a:p>
          <a:p>
            <a:r>
              <a:rPr lang="en-IN" sz="2000" dirty="0"/>
              <a:t>Madhura Jadhav</a:t>
            </a:r>
          </a:p>
          <a:p>
            <a:r>
              <a:rPr lang="en-IN" sz="2000" dirty="0"/>
              <a:t>Apeksha Babar</a:t>
            </a:r>
          </a:p>
          <a:p>
            <a:r>
              <a:rPr lang="en-IN" sz="2000" dirty="0"/>
              <a:t>Prachi Salunkhe</a:t>
            </a:r>
          </a:p>
          <a:p>
            <a:r>
              <a:rPr lang="en-IN" sz="2000" dirty="0"/>
              <a:t>Rutuja Nalawade</a:t>
            </a:r>
          </a:p>
          <a:p>
            <a:endParaRPr lang="en-IN" dirty="0"/>
          </a:p>
          <a:p>
            <a:endParaRPr lang="en-IN" dirty="0">
              <a:solidFill>
                <a:srgbClr val="0070C0"/>
              </a:solidFill>
            </a:endParaRPr>
          </a:p>
          <a:p>
            <a:endParaRPr lang="en-IN" dirty="0"/>
          </a:p>
        </p:txBody>
      </p:sp>
      <p:sp>
        <p:nvSpPr>
          <p:cNvPr id="5" name="TextBox 4">
            <a:extLst>
              <a:ext uri="{FF2B5EF4-FFF2-40B4-BE49-F238E27FC236}">
                <a16:creationId xmlns:a16="http://schemas.microsoft.com/office/drawing/2014/main" id="{4E3346D7-404C-D730-E035-01F235E43E97}"/>
              </a:ext>
            </a:extLst>
          </p:cNvPr>
          <p:cNvSpPr txBox="1"/>
          <p:nvPr/>
        </p:nvSpPr>
        <p:spPr>
          <a:xfrm>
            <a:off x="9699934" y="5639953"/>
            <a:ext cx="1936131" cy="646331"/>
          </a:xfrm>
          <a:prstGeom prst="rect">
            <a:avLst/>
          </a:prstGeom>
          <a:noFill/>
        </p:spPr>
        <p:txBody>
          <a:bodyPr wrap="square">
            <a:spAutoFit/>
          </a:bodyPr>
          <a:lstStyle/>
          <a:p>
            <a:r>
              <a:rPr lang="en-IN" dirty="0"/>
              <a:t>    </a:t>
            </a:r>
            <a:r>
              <a:rPr lang="en-IN" dirty="0">
                <a:solidFill>
                  <a:srgbClr val="FFFF00"/>
                </a:solidFill>
              </a:rPr>
              <a:t>Guided by-</a:t>
            </a:r>
          </a:p>
          <a:p>
            <a:r>
              <a:rPr lang="en-IN" dirty="0">
                <a:solidFill>
                  <a:srgbClr val="FFFF00"/>
                </a:solidFill>
              </a:rPr>
              <a:t>Varadharajan A</a:t>
            </a:r>
          </a:p>
        </p:txBody>
      </p:sp>
    </p:spTree>
    <p:extLst>
      <p:ext uri="{BB962C8B-B14F-4D97-AF65-F5344CB8AC3E}">
        <p14:creationId xmlns:p14="http://schemas.microsoft.com/office/powerpoint/2010/main" val="24890176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48754-E27E-03AE-9C05-4EAFC74FFF38}"/>
              </a:ext>
            </a:extLst>
          </p:cNvPr>
          <p:cNvSpPr>
            <a:spLocks noGrp="1"/>
          </p:cNvSpPr>
          <p:nvPr>
            <p:ph type="title"/>
          </p:nvPr>
        </p:nvSpPr>
        <p:spPr/>
        <p:txBody>
          <a:bodyPr/>
          <a:lstStyle/>
          <a:p>
            <a:r>
              <a:rPr lang="en-IN" b="1" dirty="0">
                <a:solidFill>
                  <a:srgbClr val="00B0F0"/>
                </a:solidFill>
              </a:rPr>
              <a:t>Shop All Module</a:t>
            </a:r>
          </a:p>
        </p:txBody>
      </p:sp>
      <p:sp>
        <p:nvSpPr>
          <p:cNvPr id="3" name="Content Placeholder 2">
            <a:extLst>
              <a:ext uri="{FF2B5EF4-FFF2-40B4-BE49-F238E27FC236}">
                <a16:creationId xmlns:a16="http://schemas.microsoft.com/office/drawing/2014/main" id="{FDBDE75B-B082-706D-9B8F-A267B409EF34}"/>
              </a:ext>
            </a:extLst>
          </p:cNvPr>
          <p:cNvSpPr>
            <a:spLocks noGrp="1"/>
          </p:cNvSpPr>
          <p:nvPr>
            <p:ph idx="1"/>
          </p:nvPr>
        </p:nvSpPr>
        <p:spPr/>
        <p:txBody>
          <a:bodyPr>
            <a:normAutofit fontScale="92500" lnSpcReduction="10000"/>
          </a:bodyPr>
          <a:lstStyle/>
          <a:p>
            <a:pPr marL="0" indent="0">
              <a:buNone/>
            </a:pPr>
            <a:endParaRPr lang="en-IN" dirty="0"/>
          </a:p>
          <a:p>
            <a:pPr marL="0" indent="0">
              <a:buNone/>
            </a:pPr>
            <a:r>
              <a:rPr lang="en-US" sz="3200" dirty="0"/>
              <a:t>1.OTP Verification Module:</a:t>
            </a:r>
            <a:endParaRPr lang="en-IN" sz="3200" dirty="0"/>
          </a:p>
          <a:p>
            <a:pPr marL="0" indent="0">
              <a:buNone/>
            </a:pPr>
            <a:r>
              <a:rPr lang="en-US" sz="2800" dirty="0"/>
              <a:t>The OTP feature prevents some forms of identity theft by making sure that a captured username/password pair cannot be used a second time. Typically the user's login name stays the same, and the one-time password changes with each login.</a:t>
            </a:r>
          </a:p>
          <a:p>
            <a:pPr marL="0" indent="0">
              <a:buNone/>
            </a:pPr>
            <a:r>
              <a:rPr lang="en-US" sz="3200" dirty="0"/>
              <a:t>2.Supplier Management</a:t>
            </a:r>
          </a:p>
          <a:p>
            <a:pPr marL="0" indent="0">
              <a:buNone/>
            </a:pPr>
            <a:r>
              <a:rPr lang="en-US" sz="2800" dirty="0"/>
              <a:t>The purpose of Supplier Management is to plan, manage and review suppliers of IT-services and infrastructure and to monitor the agreed service levels. This objective should be fulfilled by balancing the quality of services against the economic cost.</a:t>
            </a:r>
          </a:p>
          <a:p>
            <a:endParaRPr lang="en-IN" dirty="0"/>
          </a:p>
        </p:txBody>
      </p:sp>
    </p:spTree>
    <p:extLst>
      <p:ext uri="{BB962C8B-B14F-4D97-AF65-F5344CB8AC3E}">
        <p14:creationId xmlns:p14="http://schemas.microsoft.com/office/powerpoint/2010/main" val="1819533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E8BA9-48E4-89F4-C205-FDE8B1D2D826}"/>
              </a:ext>
            </a:extLst>
          </p:cNvPr>
          <p:cNvSpPr>
            <a:spLocks noGrp="1"/>
          </p:cNvSpPr>
          <p:nvPr>
            <p:ph type="title"/>
          </p:nvPr>
        </p:nvSpPr>
        <p:spPr/>
        <p:txBody>
          <a:bodyPr/>
          <a:lstStyle/>
          <a:p>
            <a:r>
              <a:rPr lang="en-IN" b="1" dirty="0"/>
              <a:t>GUI</a:t>
            </a:r>
          </a:p>
        </p:txBody>
      </p:sp>
      <p:pic>
        <p:nvPicPr>
          <p:cNvPr id="4" name="Content Placeholder 3">
            <a:extLst>
              <a:ext uri="{FF2B5EF4-FFF2-40B4-BE49-F238E27FC236}">
                <a16:creationId xmlns:a16="http://schemas.microsoft.com/office/drawing/2014/main" id="{C9F2E5F3-968C-6F08-9135-5E525BAD28A5}"/>
              </a:ext>
            </a:extLst>
          </p:cNvPr>
          <p:cNvPicPr>
            <a:picLocks noGrp="1" noChangeAspect="1"/>
          </p:cNvPicPr>
          <p:nvPr>
            <p:ph idx="1"/>
          </p:nvPr>
        </p:nvPicPr>
        <p:blipFill>
          <a:blip r:embed="rId2"/>
          <a:stretch>
            <a:fillRect/>
          </a:stretch>
        </p:blipFill>
        <p:spPr>
          <a:xfrm>
            <a:off x="3205162" y="2215356"/>
            <a:ext cx="5781675" cy="3571875"/>
          </a:xfrm>
          <a:prstGeom prst="rect">
            <a:avLst/>
          </a:prstGeom>
        </p:spPr>
      </p:pic>
    </p:spTree>
    <p:extLst>
      <p:ext uri="{BB962C8B-B14F-4D97-AF65-F5344CB8AC3E}">
        <p14:creationId xmlns:p14="http://schemas.microsoft.com/office/powerpoint/2010/main" val="936448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85E3F-4CEB-523B-B829-148B77850B84}"/>
              </a:ext>
            </a:extLst>
          </p:cNvPr>
          <p:cNvSpPr>
            <a:spLocks noGrp="1"/>
          </p:cNvSpPr>
          <p:nvPr>
            <p:ph type="title"/>
          </p:nvPr>
        </p:nvSpPr>
        <p:spPr/>
        <p:txBody>
          <a:bodyPr/>
          <a:lstStyle/>
          <a:p>
            <a:r>
              <a:rPr lang="en-IN" b="1" dirty="0">
                <a:solidFill>
                  <a:schemeClr val="accent1">
                    <a:lumMod val="20000"/>
                    <a:lumOff val="80000"/>
                  </a:schemeClr>
                </a:solidFill>
              </a:rPr>
              <a:t>Challenging issues</a:t>
            </a:r>
          </a:p>
        </p:txBody>
      </p:sp>
      <p:sp>
        <p:nvSpPr>
          <p:cNvPr id="3" name="Content Placeholder 2">
            <a:extLst>
              <a:ext uri="{FF2B5EF4-FFF2-40B4-BE49-F238E27FC236}">
                <a16:creationId xmlns:a16="http://schemas.microsoft.com/office/drawing/2014/main" id="{6129E0E4-3501-CE51-0479-7792C957573F}"/>
              </a:ext>
            </a:extLst>
          </p:cNvPr>
          <p:cNvSpPr>
            <a:spLocks noGrp="1"/>
          </p:cNvSpPr>
          <p:nvPr>
            <p:ph idx="1"/>
          </p:nvPr>
        </p:nvSpPr>
        <p:spPr/>
        <p:txBody>
          <a:bodyPr/>
          <a:lstStyle/>
          <a:p>
            <a:r>
              <a:rPr lang="en-IN" dirty="0"/>
              <a:t>Project Using Spring Boot is difficult task .But I did it.</a:t>
            </a:r>
          </a:p>
          <a:p>
            <a:r>
              <a:rPr lang="en-IN" dirty="0"/>
              <a:t>Thyemleaf dependency are used</a:t>
            </a:r>
          </a:p>
          <a:p>
            <a:endParaRPr lang="en-IN" dirty="0"/>
          </a:p>
        </p:txBody>
      </p:sp>
    </p:spTree>
    <p:extLst>
      <p:ext uri="{BB962C8B-B14F-4D97-AF65-F5344CB8AC3E}">
        <p14:creationId xmlns:p14="http://schemas.microsoft.com/office/powerpoint/2010/main" val="177550642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89E2-4FCA-9575-0327-C146A4BB9541}"/>
              </a:ext>
            </a:extLst>
          </p:cNvPr>
          <p:cNvSpPr>
            <a:spLocks noGrp="1"/>
          </p:cNvSpPr>
          <p:nvPr>
            <p:ph type="title"/>
          </p:nvPr>
        </p:nvSpPr>
        <p:spPr/>
        <p:txBody>
          <a:bodyPr/>
          <a:lstStyle/>
          <a:p>
            <a:r>
              <a:rPr lang="en-IN" b="1" dirty="0">
                <a:solidFill>
                  <a:schemeClr val="accent5">
                    <a:lumMod val="20000"/>
                    <a:lumOff val="80000"/>
                  </a:schemeClr>
                </a:solidFill>
              </a:rPr>
              <a:t>Conclusion</a:t>
            </a:r>
          </a:p>
        </p:txBody>
      </p:sp>
      <p:sp>
        <p:nvSpPr>
          <p:cNvPr id="3" name="Content Placeholder 2">
            <a:extLst>
              <a:ext uri="{FF2B5EF4-FFF2-40B4-BE49-F238E27FC236}">
                <a16:creationId xmlns:a16="http://schemas.microsoft.com/office/drawing/2014/main" id="{5699B076-87B0-2283-A80A-D06F57C833D8}"/>
              </a:ext>
            </a:extLst>
          </p:cNvPr>
          <p:cNvSpPr>
            <a:spLocks noGrp="1"/>
          </p:cNvSpPr>
          <p:nvPr>
            <p:ph idx="1"/>
          </p:nvPr>
        </p:nvSpPr>
        <p:spPr/>
        <p:txBody>
          <a:bodyPr/>
          <a:lstStyle/>
          <a:p>
            <a:r>
              <a:rPr lang="en-US" b="0" i="0" dirty="0">
                <a:solidFill>
                  <a:srgbClr val="BDC1C6"/>
                </a:solidFill>
                <a:effectLst/>
                <a:latin typeface="Google Sans"/>
              </a:rPr>
              <a:t> </a:t>
            </a:r>
            <a:r>
              <a:rPr lang="en-US" b="1" i="0" dirty="0">
                <a:solidFill>
                  <a:srgbClr val="BDC1C6"/>
                </a:solidFill>
                <a:effectLst/>
                <a:latin typeface="+mj-lt"/>
              </a:rPr>
              <a:t>Inventory management is a very complex but essential part of the supply chain. An effective inventory management system helps to reduce stock-related costs such as warehousing, carrying, and ordering costs. This project helps us to access and manage the information easily.</a:t>
            </a:r>
            <a:endParaRPr lang="en-IN" b="1" dirty="0">
              <a:latin typeface="+mj-lt"/>
            </a:endParaRPr>
          </a:p>
        </p:txBody>
      </p:sp>
    </p:spTree>
    <p:extLst>
      <p:ext uri="{BB962C8B-B14F-4D97-AF65-F5344CB8AC3E}">
        <p14:creationId xmlns:p14="http://schemas.microsoft.com/office/powerpoint/2010/main" val="25514350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8B85-7783-1D9E-7916-BE74BAF4D9CD}"/>
              </a:ext>
            </a:extLst>
          </p:cNvPr>
          <p:cNvSpPr>
            <a:spLocks noGrp="1"/>
          </p:cNvSpPr>
          <p:nvPr>
            <p:ph type="title"/>
          </p:nvPr>
        </p:nvSpPr>
        <p:spPr>
          <a:xfrm>
            <a:off x="838200" y="365125"/>
            <a:ext cx="10515600" cy="1325563"/>
          </a:xfrm>
        </p:spPr>
        <p:txBody>
          <a:bodyPr/>
          <a:lstStyle/>
          <a:p>
            <a:r>
              <a:rPr lang="en-IN" b="1" dirty="0">
                <a:solidFill>
                  <a:srgbClr val="92D050"/>
                </a:solidFill>
              </a:rPr>
              <a:t>Clothing Shop Inventory management System</a:t>
            </a:r>
          </a:p>
        </p:txBody>
      </p:sp>
      <p:sp>
        <p:nvSpPr>
          <p:cNvPr id="3" name="Content Placeholder 2">
            <a:extLst>
              <a:ext uri="{FF2B5EF4-FFF2-40B4-BE49-F238E27FC236}">
                <a16:creationId xmlns:a16="http://schemas.microsoft.com/office/drawing/2014/main" id="{390BA464-0A5E-4EA9-7029-5F2D847ACD9A}"/>
              </a:ext>
            </a:extLst>
          </p:cNvPr>
          <p:cNvSpPr>
            <a:spLocks noGrp="1"/>
          </p:cNvSpPr>
          <p:nvPr>
            <p:ph idx="1"/>
          </p:nvPr>
        </p:nvSpPr>
        <p:spPr>
          <a:xfrm>
            <a:off x="838200" y="1690688"/>
            <a:ext cx="10515600" cy="4351338"/>
          </a:xfrm>
        </p:spPr>
        <p:txBody>
          <a:bodyPr>
            <a:normAutofit fontScale="85000" lnSpcReduction="20000"/>
          </a:bodyPr>
          <a:lstStyle/>
          <a:p>
            <a:r>
              <a:rPr lang="en-IN" dirty="0">
                <a:solidFill>
                  <a:srgbClr val="00B0F0"/>
                </a:solidFill>
              </a:rPr>
              <a:t>Listout the entire modules</a:t>
            </a:r>
          </a:p>
          <a:p>
            <a:pPr marL="0" indent="0">
              <a:buNone/>
            </a:pPr>
            <a:endParaRPr lang="en-IN" dirty="0">
              <a:solidFill>
                <a:srgbClr val="00B0F0"/>
              </a:solidFill>
            </a:endParaRPr>
          </a:p>
          <a:p>
            <a:pPr marL="0" indent="0">
              <a:buNone/>
            </a:pPr>
            <a:r>
              <a:rPr lang="en-IN" dirty="0"/>
              <a:t> 1. Home page module</a:t>
            </a:r>
          </a:p>
          <a:p>
            <a:pPr marL="0" indent="0">
              <a:buNone/>
            </a:pPr>
            <a:r>
              <a:rPr lang="en-IN" dirty="0"/>
              <a:t> 2. Admin process</a:t>
            </a:r>
          </a:p>
          <a:p>
            <a:pPr marL="0" indent="0">
              <a:buNone/>
            </a:pPr>
            <a:r>
              <a:rPr lang="en-IN" dirty="0"/>
              <a:t> 3. Login Page</a:t>
            </a:r>
          </a:p>
          <a:p>
            <a:pPr marL="0" indent="0">
              <a:buNone/>
            </a:pPr>
            <a:r>
              <a:rPr lang="en-IN" dirty="0"/>
              <a:t> 4 . Shop All- Order details</a:t>
            </a:r>
          </a:p>
          <a:p>
            <a:pPr marL="0" indent="0">
              <a:buNone/>
            </a:pPr>
            <a:r>
              <a:rPr lang="en-IN" dirty="0"/>
              <a:t>                        Add Cart</a:t>
            </a:r>
          </a:p>
          <a:p>
            <a:pPr marL="0" indent="0">
              <a:buNone/>
            </a:pPr>
            <a:r>
              <a:rPr lang="en-IN" dirty="0"/>
              <a:t>                        Payment Processing</a:t>
            </a:r>
          </a:p>
          <a:p>
            <a:pPr marL="0" indent="0">
              <a:buNone/>
            </a:pPr>
            <a:r>
              <a:rPr lang="en-IN" dirty="0"/>
              <a:t>  5. Storage- Stock maintenance</a:t>
            </a:r>
          </a:p>
          <a:p>
            <a:pPr marL="0" indent="0">
              <a:buNone/>
            </a:pPr>
            <a:r>
              <a:rPr lang="en-IN" dirty="0"/>
              <a:t>                       Delivery system</a:t>
            </a:r>
          </a:p>
          <a:p>
            <a:pPr marL="0" indent="0">
              <a:buNone/>
            </a:pPr>
            <a:r>
              <a:rPr lang="en-IN" dirty="0"/>
              <a:t>  6.  Ratings , Feedback </a:t>
            </a:r>
          </a:p>
          <a:p>
            <a:endParaRPr lang="en-IN" dirty="0"/>
          </a:p>
        </p:txBody>
      </p:sp>
    </p:spTree>
    <p:extLst>
      <p:ext uri="{BB962C8B-B14F-4D97-AF65-F5344CB8AC3E}">
        <p14:creationId xmlns:p14="http://schemas.microsoft.com/office/powerpoint/2010/main" val="347664551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187C-0247-A156-3DF1-35A104BED8BE}"/>
              </a:ext>
            </a:extLst>
          </p:cNvPr>
          <p:cNvSpPr>
            <a:spLocks noGrp="1"/>
          </p:cNvSpPr>
          <p:nvPr>
            <p:ph type="title"/>
          </p:nvPr>
        </p:nvSpPr>
        <p:spPr>
          <a:xfrm>
            <a:off x="838200" y="324784"/>
            <a:ext cx="10515600" cy="2041899"/>
          </a:xfrm>
        </p:spPr>
        <p:txBody>
          <a:bodyPr>
            <a:noAutofit/>
          </a:bodyPr>
          <a:lstStyle/>
          <a:p>
            <a:r>
              <a:rPr lang="en-IN" sz="2800" b="1" dirty="0">
                <a:solidFill>
                  <a:srgbClr val="FFC000"/>
                </a:solidFill>
              </a:rPr>
              <a:t>What is inventory Management?</a:t>
            </a:r>
            <a:br>
              <a:rPr lang="en-IN" sz="2800" b="1" dirty="0">
                <a:solidFill>
                  <a:srgbClr val="FFC000"/>
                </a:solidFill>
              </a:rPr>
            </a:br>
            <a:r>
              <a:rPr lang="en-IN" sz="2400" b="1" dirty="0">
                <a:solidFill>
                  <a:srgbClr val="FFC000"/>
                </a:solidFill>
              </a:rPr>
              <a:t>         </a:t>
            </a:r>
            <a:r>
              <a:rPr lang="en-US" sz="2800" b="1" i="0" dirty="0">
                <a:effectLst/>
              </a:rPr>
              <a:t>Inventory management, a critical element of the supply chain, is the tracking of inventory from manufacturers to warehouses and from these facilities to a point of sale. The goal of inventory management is to have the right products in the right place at the right time.</a:t>
            </a:r>
            <a:endParaRPr lang="en-IN" sz="2800" b="1" dirty="0"/>
          </a:p>
        </p:txBody>
      </p:sp>
      <p:sp>
        <p:nvSpPr>
          <p:cNvPr id="3" name="Content Placeholder 2">
            <a:extLst>
              <a:ext uri="{FF2B5EF4-FFF2-40B4-BE49-F238E27FC236}">
                <a16:creationId xmlns:a16="http://schemas.microsoft.com/office/drawing/2014/main" id="{187C31DC-FFB0-8C6E-BD8A-2BD7A337E866}"/>
              </a:ext>
            </a:extLst>
          </p:cNvPr>
          <p:cNvSpPr>
            <a:spLocks noGrp="1"/>
          </p:cNvSpPr>
          <p:nvPr>
            <p:ph idx="1"/>
          </p:nvPr>
        </p:nvSpPr>
        <p:spPr>
          <a:xfrm>
            <a:off x="838200" y="2845781"/>
            <a:ext cx="10515600" cy="3647094"/>
          </a:xfrm>
        </p:spPr>
        <p:txBody>
          <a:bodyPr>
            <a:noAutofit/>
          </a:bodyPr>
          <a:lstStyle/>
          <a:p>
            <a:r>
              <a:rPr lang="en-IN" b="1" dirty="0">
                <a:solidFill>
                  <a:schemeClr val="accent2"/>
                </a:solidFill>
              </a:rPr>
              <a:t>Goal of my module(s)</a:t>
            </a:r>
          </a:p>
          <a:p>
            <a:pPr marL="0" indent="0">
              <a:buNone/>
            </a:pPr>
            <a:r>
              <a:rPr lang="en-IN" sz="2400" dirty="0"/>
              <a:t>      </a:t>
            </a:r>
            <a:r>
              <a:rPr lang="en-US" sz="2400" b="1" dirty="0">
                <a:latin typeface="+mj-lt"/>
              </a:rPr>
              <a:t>I</a:t>
            </a:r>
            <a:r>
              <a:rPr lang="en-US" sz="2400" b="1" i="0" dirty="0">
                <a:effectLst/>
                <a:latin typeface="+mj-lt"/>
              </a:rPr>
              <a:t>nclude planning, organizing, directing, supervising, controlling, and implementing policies related to the company's operationalization. home page (or homepage) is the main web page of a website. The term may also refer to the start page shown in a web browser when the application first opens. Usually, the home page is located at the root of the website's domain or subdomain. For example, if the domain is example.com, the home page is likely located at Function A home page is the primary web page that a visitor will view when they navigate to a website via a search engine, and it may also function as a landing page to attract visitors.</a:t>
            </a:r>
            <a:endParaRPr lang="en-IN" sz="2400" b="1" dirty="0">
              <a:latin typeface="+mj-lt"/>
            </a:endParaRPr>
          </a:p>
        </p:txBody>
      </p:sp>
    </p:spTree>
    <p:extLst>
      <p:ext uri="{BB962C8B-B14F-4D97-AF65-F5344CB8AC3E}">
        <p14:creationId xmlns:p14="http://schemas.microsoft.com/office/powerpoint/2010/main" val="2998555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D838D-5BEA-456B-7D15-49B5472D0130}"/>
              </a:ext>
            </a:extLst>
          </p:cNvPr>
          <p:cNvSpPr>
            <a:spLocks noGrp="1"/>
          </p:cNvSpPr>
          <p:nvPr>
            <p:ph type="title"/>
          </p:nvPr>
        </p:nvSpPr>
        <p:spPr/>
        <p:txBody>
          <a:bodyPr/>
          <a:lstStyle/>
          <a:p>
            <a:r>
              <a:rPr lang="en-IN" b="1" dirty="0">
                <a:solidFill>
                  <a:srgbClr val="00B0F0"/>
                </a:solidFill>
              </a:rPr>
              <a:t>Home Page Module</a:t>
            </a:r>
          </a:p>
        </p:txBody>
      </p:sp>
      <p:sp>
        <p:nvSpPr>
          <p:cNvPr id="3" name="Content Placeholder 2">
            <a:extLst>
              <a:ext uri="{FF2B5EF4-FFF2-40B4-BE49-F238E27FC236}">
                <a16:creationId xmlns:a16="http://schemas.microsoft.com/office/drawing/2014/main" id="{B426B18C-A991-A902-31E1-441167E3BEF4}"/>
              </a:ext>
            </a:extLst>
          </p:cNvPr>
          <p:cNvSpPr>
            <a:spLocks noGrp="1"/>
          </p:cNvSpPr>
          <p:nvPr>
            <p:ph idx="1"/>
          </p:nvPr>
        </p:nvSpPr>
        <p:spPr>
          <a:xfrm>
            <a:off x="838200" y="1489447"/>
            <a:ext cx="10515600" cy="5003427"/>
          </a:xfrm>
        </p:spPr>
        <p:txBody>
          <a:bodyPr>
            <a:noAutofit/>
          </a:bodyPr>
          <a:lstStyle/>
          <a:p>
            <a:pPr marL="0" indent="0" algn="l">
              <a:buNone/>
            </a:pPr>
            <a:r>
              <a:rPr lang="en-IN" sz="2400" b="1" i="0" dirty="0">
                <a:solidFill>
                  <a:srgbClr val="FFC000"/>
                </a:solidFill>
                <a:effectLst/>
                <a:latin typeface="proxima-nova"/>
              </a:rPr>
              <a:t>1. </a:t>
            </a:r>
            <a:r>
              <a:rPr lang="en-US" sz="2400" b="1" i="0" dirty="0">
                <a:solidFill>
                  <a:srgbClr val="FFC000"/>
                </a:solidFill>
                <a:effectLst/>
                <a:latin typeface="proxima-nova"/>
              </a:rPr>
              <a:t>A clear value proposition</a:t>
            </a:r>
          </a:p>
          <a:p>
            <a:pPr algn="l"/>
            <a:r>
              <a:rPr lang="en-US" sz="2400" b="0" i="0" dirty="0">
                <a:effectLst/>
                <a:latin typeface="proxima-nova"/>
              </a:rPr>
              <a:t>Tell your visitors exactly what you do with a clear, easy-to-find value proposition.</a:t>
            </a:r>
          </a:p>
          <a:p>
            <a:pPr marL="0" indent="0" algn="l">
              <a:buNone/>
            </a:pPr>
            <a:r>
              <a:rPr lang="en-US" sz="2400" b="1" i="0" dirty="0">
                <a:solidFill>
                  <a:srgbClr val="FFC000"/>
                </a:solidFill>
                <a:effectLst/>
                <a:latin typeface="proxima-nova"/>
              </a:rPr>
              <a:t>2. Intuitive navigation</a:t>
            </a:r>
          </a:p>
          <a:p>
            <a:pPr algn="l"/>
            <a:r>
              <a:rPr lang="en-US" sz="2400" b="0" i="0" dirty="0">
                <a:effectLst/>
                <a:latin typeface="proxima-nova"/>
              </a:rPr>
              <a:t>Your navigation should be easy to understand and use for even a first-time visitor to find what they need.</a:t>
            </a:r>
          </a:p>
          <a:p>
            <a:pPr marL="0" indent="0" algn="l">
              <a:buNone/>
            </a:pPr>
            <a:r>
              <a:rPr lang="en-US" sz="2400" b="1" i="0" dirty="0">
                <a:solidFill>
                  <a:srgbClr val="FFC000"/>
                </a:solidFill>
                <a:effectLst/>
                <a:latin typeface="proxima-nova"/>
              </a:rPr>
              <a:t>3. A clear call-to-action </a:t>
            </a:r>
          </a:p>
          <a:p>
            <a:pPr algn="l"/>
            <a:r>
              <a:rPr lang="en-US" sz="2400" b="0" i="0" dirty="0">
                <a:effectLst/>
                <a:latin typeface="proxima-nova"/>
              </a:rPr>
              <a:t>When someone arrives on your homepage — or any page on your website — it should be clear what action you want them to take next.</a:t>
            </a:r>
          </a:p>
          <a:p>
            <a:pPr marL="0" indent="0" algn="l">
              <a:buNone/>
            </a:pPr>
            <a:r>
              <a:rPr lang="en-US" sz="2400" b="1" i="0" dirty="0">
                <a:solidFill>
                  <a:srgbClr val="FFC000"/>
                </a:solidFill>
                <a:effectLst/>
                <a:latin typeface="proxima-nova"/>
              </a:rPr>
              <a:t>4. Highlights of your content </a:t>
            </a:r>
          </a:p>
          <a:p>
            <a:pPr algn="l"/>
            <a:r>
              <a:rPr lang="en-US" sz="2400" b="0" i="0" dirty="0">
                <a:effectLst/>
                <a:latin typeface="proxima-nova"/>
              </a:rPr>
              <a:t>Since your content is the heart of any inbound marketing strategy, </a:t>
            </a:r>
            <a:r>
              <a:rPr lang="en-US" sz="2400" b="0" i="0" dirty="0">
                <a:effectLst/>
                <a:latin typeface="proxima-nova"/>
                <a:hlinkClick r:id="rId2">
                  <a:extLst>
                    <a:ext uri="{A12FA001-AC4F-418D-AE19-62706E023703}">
                      <ahyp:hlinkClr xmlns:ahyp="http://schemas.microsoft.com/office/drawing/2018/hyperlinkcolor" val="tx"/>
                    </a:ext>
                  </a:extLst>
                </a:hlinkClick>
              </a:rPr>
              <a:t>encourage people to view and subscribe to your content</a:t>
            </a:r>
            <a:r>
              <a:rPr lang="en-US" sz="2400" b="0" i="0" dirty="0">
                <a:effectLst/>
                <a:latin typeface="proxima-nova"/>
              </a:rPr>
              <a:t> by highlighting it on your homepage.</a:t>
            </a:r>
          </a:p>
          <a:p>
            <a:endParaRPr lang="en-IN" sz="2400" dirty="0"/>
          </a:p>
          <a:p>
            <a:endParaRPr lang="en-IN" sz="2400" dirty="0"/>
          </a:p>
        </p:txBody>
      </p:sp>
    </p:spTree>
    <p:extLst>
      <p:ext uri="{BB962C8B-B14F-4D97-AF65-F5344CB8AC3E}">
        <p14:creationId xmlns:p14="http://schemas.microsoft.com/office/powerpoint/2010/main" val="41082189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FA88-DD62-1DFC-787B-75EB2F475FA4}"/>
              </a:ext>
            </a:extLst>
          </p:cNvPr>
          <p:cNvSpPr>
            <a:spLocks noGrp="1"/>
          </p:cNvSpPr>
          <p:nvPr>
            <p:ph type="title"/>
          </p:nvPr>
        </p:nvSpPr>
        <p:spPr/>
        <p:txBody>
          <a:bodyPr/>
          <a:lstStyle/>
          <a:p>
            <a:r>
              <a:rPr lang="en-IN" b="1" dirty="0">
                <a:solidFill>
                  <a:srgbClr val="00B0F0"/>
                </a:solidFill>
              </a:rPr>
              <a:t>Login Page module</a:t>
            </a:r>
          </a:p>
        </p:txBody>
      </p:sp>
      <p:sp>
        <p:nvSpPr>
          <p:cNvPr id="3" name="Content Placeholder 2">
            <a:extLst>
              <a:ext uri="{FF2B5EF4-FFF2-40B4-BE49-F238E27FC236}">
                <a16:creationId xmlns:a16="http://schemas.microsoft.com/office/drawing/2014/main" id="{2D7E0DD3-5EC7-C6DC-4FD3-805F1C3259EB}"/>
              </a:ext>
            </a:extLst>
          </p:cNvPr>
          <p:cNvSpPr>
            <a:spLocks noGrp="1"/>
          </p:cNvSpPr>
          <p:nvPr>
            <p:ph idx="1"/>
          </p:nvPr>
        </p:nvSpPr>
        <p:spPr/>
        <p:txBody>
          <a:bodyPr/>
          <a:lstStyle/>
          <a:p>
            <a:pPr marL="0" indent="0">
              <a:buNone/>
            </a:pPr>
            <a:r>
              <a:rPr lang="en-IN" dirty="0"/>
              <a:t>       Basically ,for any software security is a major concern, So we have developed a secure application. Without being authenticated no  user is allowed to view any other interfaces. For the login page, we have a User ID ,Password ,Profile. After being authenticated is authorized to perform certain work according to his/her profile.</a:t>
            </a:r>
          </a:p>
          <a:p>
            <a:endParaRPr lang="en-IN" dirty="0"/>
          </a:p>
          <a:p>
            <a:pPr marL="0" indent="0">
              <a:buNone/>
            </a:pPr>
            <a:endParaRPr lang="en-IN" dirty="0"/>
          </a:p>
        </p:txBody>
      </p:sp>
    </p:spTree>
    <p:extLst>
      <p:ext uri="{BB962C8B-B14F-4D97-AF65-F5344CB8AC3E}">
        <p14:creationId xmlns:p14="http://schemas.microsoft.com/office/powerpoint/2010/main" val="18610843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FA88-DD62-1DFC-787B-75EB2F475FA4}"/>
              </a:ext>
            </a:extLst>
          </p:cNvPr>
          <p:cNvSpPr>
            <a:spLocks noGrp="1"/>
          </p:cNvSpPr>
          <p:nvPr>
            <p:ph type="title"/>
          </p:nvPr>
        </p:nvSpPr>
        <p:spPr/>
        <p:txBody>
          <a:bodyPr/>
          <a:lstStyle/>
          <a:p>
            <a:r>
              <a:rPr lang="en-IN" b="1" dirty="0">
                <a:solidFill>
                  <a:srgbClr val="00B0F0"/>
                </a:solidFill>
              </a:rPr>
              <a:t>Admin Module</a:t>
            </a:r>
          </a:p>
        </p:txBody>
      </p:sp>
      <p:sp>
        <p:nvSpPr>
          <p:cNvPr id="3" name="Content Placeholder 2">
            <a:extLst>
              <a:ext uri="{FF2B5EF4-FFF2-40B4-BE49-F238E27FC236}">
                <a16:creationId xmlns:a16="http://schemas.microsoft.com/office/drawing/2014/main" id="{2D7E0DD3-5EC7-C6DC-4FD3-805F1C3259EB}"/>
              </a:ext>
            </a:extLst>
          </p:cNvPr>
          <p:cNvSpPr>
            <a:spLocks noGrp="1"/>
          </p:cNvSpPr>
          <p:nvPr>
            <p:ph idx="1"/>
          </p:nvPr>
        </p:nvSpPr>
        <p:spPr/>
        <p:txBody>
          <a:bodyPr/>
          <a:lstStyle/>
          <a:p>
            <a:r>
              <a:rPr lang="en-IN" dirty="0"/>
              <a:t>Primarily , the user who will interact with the system will be the administrator of the institution assigned to take care of all data transactions and insertion or update. </a:t>
            </a:r>
          </a:p>
          <a:p>
            <a:pPr marL="0" indent="0">
              <a:buNone/>
            </a:pPr>
            <a:r>
              <a:rPr lang="en-IN" dirty="0"/>
              <a:t>        </a:t>
            </a:r>
            <a:r>
              <a:rPr lang="en-IN" dirty="0">
                <a:solidFill>
                  <a:schemeClr val="accent5">
                    <a:lumMod val="60000"/>
                    <a:lumOff val="40000"/>
                  </a:schemeClr>
                </a:solidFill>
              </a:rPr>
              <a:t>* Sales details</a:t>
            </a:r>
          </a:p>
          <a:p>
            <a:pPr marL="0" indent="0">
              <a:buNone/>
            </a:pPr>
            <a:r>
              <a:rPr lang="en-IN" dirty="0">
                <a:solidFill>
                  <a:schemeClr val="accent5">
                    <a:lumMod val="60000"/>
                    <a:lumOff val="40000"/>
                  </a:schemeClr>
                </a:solidFill>
              </a:rPr>
              <a:t>        * Order details</a:t>
            </a:r>
          </a:p>
          <a:p>
            <a:pPr marL="0" indent="0">
              <a:buNone/>
            </a:pPr>
            <a:r>
              <a:rPr lang="en-IN" dirty="0">
                <a:solidFill>
                  <a:schemeClr val="accent5">
                    <a:lumMod val="60000"/>
                    <a:lumOff val="40000"/>
                  </a:schemeClr>
                </a:solidFill>
              </a:rPr>
              <a:t>        * Payment details</a:t>
            </a:r>
          </a:p>
          <a:p>
            <a:pPr marL="0" indent="0">
              <a:buNone/>
            </a:pPr>
            <a:r>
              <a:rPr lang="en-IN" dirty="0">
                <a:solidFill>
                  <a:schemeClr val="accent5">
                    <a:lumMod val="60000"/>
                    <a:lumOff val="40000"/>
                  </a:schemeClr>
                </a:solidFill>
              </a:rPr>
              <a:t>        * User Details</a:t>
            </a:r>
          </a:p>
          <a:p>
            <a:pPr marL="0" indent="0">
              <a:buNone/>
            </a:pPr>
            <a:r>
              <a:rPr lang="en-IN" dirty="0">
                <a:solidFill>
                  <a:schemeClr val="accent5">
                    <a:lumMod val="60000"/>
                    <a:lumOff val="40000"/>
                  </a:schemeClr>
                </a:solidFill>
              </a:rPr>
              <a:t>        * Settings</a:t>
            </a:r>
          </a:p>
        </p:txBody>
      </p:sp>
    </p:spTree>
    <p:extLst>
      <p:ext uri="{BB962C8B-B14F-4D97-AF65-F5344CB8AC3E}">
        <p14:creationId xmlns:p14="http://schemas.microsoft.com/office/powerpoint/2010/main" val="335653289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9B50-AA89-37EA-48AD-12F4FBA96B23}"/>
              </a:ext>
            </a:extLst>
          </p:cNvPr>
          <p:cNvSpPr>
            <a:spLocks noGrp="1"/>
          </p:cNvSpPr>
          <p:nvPr>
            <p:ph type="title"/>
          </p:nvPr>
        </p:nvSpPr>
        <p:spPr/>
        <p:txBody>
          <a:bodyPr/>
          <a:lstStyle/>
          <a:p>
            <a:r>
              <a:rPr lang="en-IN" b="1" dirty="0">
                <a:solidFill>
                  <a:schemeClr val="tx1">
                    <a:lumMod val="95000"/>
                  </a:schemeClr>
                </a:solidFill>
              </a:rPr>
              <a:t>Architecture diagram</a:t>
            </a:r>
          </a:p>
        </p:txBody>
      </p:sp>
      <p:sp>
        <p:nvSpPr>
          <p:cNvPr id="3" name="Content Placeholder 2">
            <a:extLst>
              <a:ext uri="{FF2B5EF4-FFF2-40B4-BE49-F238E27FC236}">
                <a16:creationId xmlns:a16="http://schemas.microsoft.com/office/drawing/2014/main" id="{BEBDECBA-1024-92A5-632A-CF6EE7196394}"/>
              </a:ext>
            </a:extLst>
          </p:cNvPr>
          <p:cNvSpPr>
            <a:spLocks noGrp="1"/>
          </p:cNvSpPr>
          <p:nvPr>
            <p:ph idx="1"/>
          </p:nvPr>
        </p:nvSpPr>
        <p:spPr/>
        <p:txBody>
          <a:bodyPr/>
          <a:lstStyle/>
          <a:p>
            <a:pPr marL="0" indent="0">
              <a:buNone/>
            </a:pPr>
            <a:endParaRPr lang="en-IN" b="1" dirty="0"/>
          </a:p>
        </p:txBody>
      </p:sp>
      <p:grpSp>
        <p:nvGrpSpPr>
          <p:cNvPr id="23" name="Group 22">
            <a:extLst>
              <a:ext uri="{FF2B5EF4-FFF2-40B4-BE49-F238E27FC236}">
                <a16:creationId xmlns:a16="http://schemas.microsoft.com/office/drawing/2014/main" id="{47417F34-F0F7-8DAE-B7FA-92AF1EB5DDAE}"/>
              </a:ext>
            </a:extLst>
          </p:cNvPr>
          <p:cNvGrpSpPr/>
          <p:nvPr/>
        </p:nvGrpSpPr>
        <p:grpSpPr>
          <a:xfrm>
            <a:off x="2393577" y="1825625"/>
            <a:ext cx="7140388" cy="4144869"/>
            <a:chOff x="417116" y="-194172"/>
            <a:chExt cx="10590454" cy="5649266"/>
          </a:xfrm>
        </p:grpSpPr>
        <p:sp>
          <p:nvSpPr>
            <p:cNvPr id="4" name="Title 1">
              <a:extLst>
                <a:ext uri="{FF2B5EF4-FFF2-40B4-BE49-F238E27FC236}">
                  <a16:creationId xmlns:a16="http://schemas.microsoft.com/office/drawing/2014/main" id="{5E5F7A24-E638-DD19-E52B-5AC4521D8347}"/>
                </a:ext>
              </a:extLst>
            </p:cNvPr>
            <p:cNvSpPr txBox="1">
              <a:spLocks/>
            </p:cNvSpPr>
            <p:nvPr/>
          </p:nvSpPr>
          <p:spPr>
            <a:xfrm>
              <a:off x="491970" y="-194172"/>
              <a:ext cx="10515600" cy="1325563"/>
            </a:xfrm>
            <a:prstGeom prst="rect">
              <a:avLst/>
            </a:prstGeom>
            <a:noFill/>
            <a:ln w="28575">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2400" b="1" dirty="0">
                <a:solidFill>
                  <a:srgbClr val="002060"/>
                </a:solidFill>
              </a:endParaRPr>
            </a:p>
          </p:txBody>
        </p:sp>
        <p:sp>
          <p:nvSpPr>
            <p:cNvPr id="5" name="Rectangle 4">
              <a:extLst>
                <a:ext uri="{FF2B5EF4-FFF2-40B4-BE49-F238E27FC236}">
                  <a16:creationId xmlns:a16="http://schemas.microsoft.com/office/drawing/2014/main" id="{28BCE968-6D3E-EAFF-51BF-07EE1E9F9336}"/>
                </a:ext>
              </a:extLst>
            </p:cNvPr>
            <p:cNvSpPr/>
            <p:nvPr/>
          </p:nvSpPr>
          <p:spPr>
            <a:xfrm>
              <a:off x="417116" y="2351484"/>
              <a:ext cx="2183907" cy="834501"/>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solidFill>
                    <a:srgbClr val="FFFF00"/>
                  </a:solidFill>
                </a:rPr>
                <a:t>Login</a:t>
              </a:r>
              <a:endParaRPr lang="en-IN" b="1" dirty="0">
                <a:solidFill>
                  <a:srgbClr val="FFFF00"/>
                </a:solidFill>
              </a:endParaRPr>
            </a:p>
          </p:txBody>
        </p:sp>
        <p:sp>
          <p:nvSpPr>
            <p:cNvPr id="6" name="Rectangle 5">
              <a:extLst>
                <a:ext uri="{FF2B5EF4-FFF2-40B4-BE49-F238E27FC236}">
                  <a16:creationId xmlns:a16="http://schemas.microsoft.com/office/drawing/2014/main" id="{B8F2FB40-B2C0-81A5-C46E-A60A0E468457}"/>
                </a:ext>
              </a:extLst>
            </p:cNvPr>
            <p:cNvSpPr/>
            <p:nvPr/>
          </p:nvSpPr>
          <p:spPr>
            <a:xfrm>
              <a:off x="3866686" y="2269110"/>
              <a:ext cx="2183907" cy="834501"/>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solidFill>
                    <a:srgbClr val="FFFF00"/>
                  </a:solidFill>
                </a:rPr>
                <a:t>Dashboard</a:t>
              </a:r>
              <a:endParaRPr lang="en-IN" b="1" dirty="0">
                <a:solidFill>
                  <a:srgbClr val="FFFF00"/>
                </a:solidFill>
              </a:endParaRPr>
            </a:p>
          </p:txBody>
        </p:sp>
        <p:sp>
          <p:nvSpPr>
            <p:cNvPr id="7" name="Rectangle 6">
              <a:extLst>
                <a:ext uri="{FF2B5EF4-FFF2-40B4-BE49-F238E27FC236}">
                  <a16:creationId xmlns:a16="http://schemas.microsoft.com/office/drawing/2014/main" id="{53223A15-F720-8B59-90AD-344C40110DAA}"/>
                </a:ext>
              </a:extLst>
            </p:cNvPr>
            <p:cNvSpPr/>
            <p:nvPr/>
          </p:nvSpPr>
          <p:spPr>
            <a:xfrm>
              <a:off x="7368371" y="2241378"/>
              <a:ext cx="2183907" cy="834501"/>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solidFill>
                    <a:srgbClr val="FFFF00"/>
                  </a:solidFill>
                </a:rPr>
                <a:t>Stock maintenance</a:t>
              </a:r>
              <a:endParaRPr lang="en-IN" b="1" dirty="0">
                <a:solidFill>
                  <a:srgbClr val="FFFF00"/>
                </a:solidFill>
              </a:endParaRPr>
            </a:p>
          </p:txBody>
        </p:sp>
        <p:sp>
          <p:nvSpPr>
            <p:cNvPr id="8" name="Rectangle 7">
              <a:extLst>
                <a:ext uri="{FF2B5EF4-FFF2-40B4-BE49-F238E27FC236}">
                  <a16:creationId xmlns:a16="http://schemas.microsoft.com/office/drawing/2014/main" id="{CF9403CE-B334-057D-6E24-C442BD6DED0E}"/>
                </a:ext>
              </a:extLst>
            </p:cNvPr>
            <p:cNvSpPr/>
            <p:nvPr/>
          </p:nvSpPr>
          <p:spPr>
            <a:xfrm>
              <a:off x="4611949" y="4620593"/>
              <a:ext cx="2183907" cy="834501"/>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solidFill>
                    <a:srgbClr val="FFFF00"/>
                  </a:solidFill>
                </a:rPr>
                <a:t>Order</a:t>
              </a:r>
              <a:endParaRPr lang="en-IN" b="1" dirty="0">
                <a:solidFill>
                  <a:srgbClr val="FFFF00"/>
                </a:solidFill>
              </a:endParaRPr>
            </a:p>
          </p:txBody>
        </p:sp>
        <p:sp>
          <p:nvSpPr>
            <p:cNvPr id="9" name="Rectangle 8">
              <a:extLst>
                <a:ext uri="{FF2B5EF4-FFF2-40B4-BE49-F238E27FC236}">
                  <a16:creationId xmlns:a16="http://schemas.microsoft.com/office/drawing/2014/main" id="{8A5B127C-9569-0259-1844-8D8A9C95F2AF}"/>
                </a:ext>
              </a:extLst>
            </p:cNvPr>
            <p:cNvSpPr/>
            <p:nvPr/>
          </p:nvSpPr>
          <p:spPr>
            <a:xfrm>
              <a:off x="8460324" y="4594719"/>
              <a:ext cx="2183907" cy="834501"/>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solidFill>
                    <a:srgbClr val="FFFF00"/>
                  </a:solidFill>
                </a:rPr>
                <a:t>Payment</a:t>
              </a:r>
              <a:endParaRPr lang="en-IN" b="1" dirty="0">
                <a:solidFill>
                  <a:srgbClr val="FFFF00"/>
                </a:solidFill>
              </a:endParaRPr>
            </a:p>
          </p:txBody>
        </p:sp>
        <p:sp>
          <p:nvSpPr>
            <p:cNvPr id="10" name="Rectangle 9">
              <a:extLst>
                <a:ext uri="{FF2B5EF4-FFF2-40B4-BE49-F238E27FC236}">
                  <a16:creationId xmlns:a16="http://schemas.microsoft.com/office/drawing/2014/main" id="{D8C1184A-9DC2-35F6-3D62-5D15CB915975}"/>
                </a:ext>
              </a:extLst>
            </p:cNvPr>
            <p:cNvSpPr/>
            <p:nvPr/>
          </p:nvSpPr>
          <p:spPr>
            <a:xfrm>
              <a:off x="2081814" y="4620593"/>
              <a:ext cx="2183907" cy="834501"/>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solidFill>
                    <a:srgbClr val="FFFF00"/>
                  </a:solidFill>
                </a:rPr>
                <a:t>Brand</a:t>
              </a:r>
              <a:endParaRPr lang="en-IN" b="1" dirty="0">
                <a:solidFill>
                  <a:srgbClr val="FFFF00"/>
                </a:solidFill>
              </a:endParaRPr>
            </a:p>
          </p:txBody>
        </p:sp>
        <p:sp>
          <p:nvSpPr>
            <p:cNvPr id="11" name="Rectangle 10">
              <a:extLst>
                <a:ext uri="{FF2B5EF4-FFF2-40B4-BE49-F238E27FC236}">
                  <a16:creationId xmlns:a16="http://schemas.microsoft.com/office/drawing/2014/main" id="{21507FE6-4E1A-CF1C-8973-35ED556C8D65}"/>
                </a:ext>
              </a:extLst>
            </p:cNvPr>
            <p:cNvSpPr/>
            <p:nvPr/>
          </p:nvSpPr>
          <p:spPr>
            <a:xfrm>
              <a:off x="4611949" y="752130"/>
              <a:ext cx="2183908" cy="834501"/>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solidFill>
                    <a:srgbClr val="FFFF00"/>
                  </a:solidFill>
                </a:rPr>
                <a:t>Admin</a:t>
              </a:r>
              <a:endParaRPr lang="en-IN" b="1" dirty="0">
                <a:solidFill>
                  <a:srgbClr val="FFFF00"/>
                </a:solidFill>
              </a:endParaRPr>
            </a:p>
          </p:txBody>
        </p:sp>
        <p:sp>
          <p:nvSpPr>
            <p:cNvPr id="12" name="Rectangle 11">
              <a:extLst>
                <a:ext uri="{FF2B5EF4-FFF2-40B4-BE49-F238E27FC236}">
                  <a16:creationId xmlns:a16="http://schemas.microsoft.com/office/drawing/2014/main" id="{79871115-A01C-F0F2-F0EE-59C0822DBBA8}"/>
                </a:ext>
              </a:extLst>
            </p:cNvPr>
            <p:cNvSpPr/>
            <p:nvPr/>
          </p:nvSpPr>
          <p:spPr>
            <a:xfrm>
              <a:off x="7896593" y="41296"/>
              <a:ext cx="2073870" cy="686895"/>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solidFill>
                    <a:srgbClr val="FFFF00"/>
                  </a:solidFill>
                </a:rPr>
                <a:t>Add details</a:t>
              </a:r>
              <a:endParaRPr lang="en-IN" b="1" dirty="0">
                <a:solidFill>
                  <a:srgbClr val="FFFF00"/>
                </a:solidFill>
              </a:endParaRPr>
            </a:p>
          </p:txBody>
        </p:sp>
        <p:sp>
          <p:nvSpPr>
            <p:cNvPr id="13" name="Rectangle 12">
              <a:extLst>
                <a:ext uri="{FF2B5EF4-FFF2-40B4-BE49-F238E27FC236}">
                  <a16:creationId xmlns:a16="http://schemas.microsoft.com/office/drawing/2014/main" id="{C65DC5AB-F71C-7DBA-4841-8ADEB3FB1759}"/>
                </a:ext>
              </a:extLst>
            </p:cNvPr>
            <p:cNvSpPr/>
            <p:nvPr/>
          </p:nvSpPr>
          <p:spPr>
            <a:xfrm>
              <a:off x="7887811" y="1260900"/>
              <a:ext cx="2183907" cy="539288"/>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solidFill>
                    <a:srgbClr val="FFFF00"/>
                  </a:solidFill>
                </a:rPr>
                <a:t>Sales details</a:t>
              </a:r>
              <a:endParaRPr lang="en-IN" b="1" dirty="0">
                <a:solidFill>
                  <a:srgbClr val="FFFF00"/>
                </a:solidFill>
              </a:endParaRPr>
            </a:p>
          </p:txBody>
        </p:sp>
        <p:cxnSp>
          <p:nvCxnSpPr>
            <p:cNvPr id="14" name="Straight Arrow Connector 13">
              <a:extLst>
                <a:ext uri="{FF2B5EF4-FFF2-40B4-BE49-F238E27FC236}">
                  <a16:creationId xmlns:a16="http://schemas.microsoft.com/office/drawing/2014/main" id="{B4148FC7-55D6-80D4-DBFE-D1CE1F983394}"/>
                </a:ext>
              </a:extLst>
            </p:cNvPr>
            <p:cNvCxnSpPr>
              <a:stCxn id="5" idx="3"/>
              <a:endCxn id="6" idx="1"/>
            </p:cNvCxnSpPr>
            <p:nvPr/>
          </p:nvCxnSpPr>
          <p:spPr>
            <a:xfrm flipV="1">
              <a:off x="2601023" y="2686361"/>
              <a:ext cx="1265663" cy="82374"/>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5354C2D-E604-166D-1906-6901E7FE0E7A}"/>
                </a:ext>
              </a:extLst>
            </p:cNvPr>
            <p:cNvCxnSpPr>
              <a:cxnSpLocks/>
              <a:stCxn id="8" idx="0"/>
              <a:endCxn id="6" idx="2"/>
            </p:cNvCxnSpPr>
            <p:nvPr/>
          </p:nvCxnSpPr>
          <p:spPr>
            <a:xfrm flipH="1" flipV="1">
              <a:off x="4958640" y="3103611"/>
              <a:ext cx="745263" cy="1516982"/>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00C0BC7-FAA0-DD55-26CA-DE627D6B8CD0}"/>
                </a:ext>
              </a:extLst>
            </p:cNvPr>
            <p:cNvCxnSpPr>
              <a:cxnSpLocks/>
              <a:stCxn id="9" idx="1"/>
              <a:endCxn id="8" idx="3"/>
            </p:cNvCxnSpPr>
            <p:nvPr/>
          </p:nvCxnSpPr>
          <p:spPr>
            <a:xfrm flipH="1">
              <a:off x="6795856" y="5011970"/>
              <a:ext cx="1664468" cy="25874"/>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6821BA8-41D0-94DE-BAB7-C76FFE1F127B}"/>
                </a:ext>
              </a:extLst>
            </p:cNvPr>
            <p:cNvCxnSpPr>
              <a:cxnSpLocks/>
              <a:stCxn id="8" idx="0"/>
              <a:endCxn id="7" idx="2"/>
            </p:cNvCxnSpPr>
            <p:nvPr/>
          </p:nvCxnSpPr>
          <p:spPr>
            <a:xfrm flipV="1">
              <a:off x="5703903" y="3075879"/>
              <a:ext cx="2756422" cy="1544714"/>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528154-E3A4-2997-4C16-A4B0EB886258}"/>
                </a:ext>
              </a:extLst>
            </p:cNvPr>
            <p:cNvCxnSpPr>
              <a:cxnSpLocks/>
              <a:stCxn id="6" idx="2"/>
              <a:endCxn id="10" idx="0"/>
            </p:cNvCxnSpPr>
            <p:nvPr/>
          </p:nvCxnSpPr>
          <p:spPr>
            <a:xfrm flipH="1">
              <a:off x="3173768" y="3103611"/>
              <a:ext cx="1784872" cy="1516982"/>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38CD046-21B5-8F48-91BC-3D5E83AC5E09}"/>
                </a:ext>
              </a:extLst>
            </p:cNvPr>
            <p:cNvCxnSpPr>
              <a:cxnSpLocks/>
              <a:stCxn id="11" idx="2"/>
              <a:endCxn id="6" idx="0"/>
            </p:cNvCxnSpPr>
            <p:nvPr/>
          </p:nvCxnSpPr>
          <p:spPr>
            <a:xfrm flipH="1">
              <a:off x="4958640" y="1586631"/>
              <a:ext cx="745262" cy="68248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8F9DEF4-1249-E5BB-512D-A10982AA4B7A}"/>
                </a:ext>
              </a:extLst>
            </p:cNvPr>
            <p:cNvCxnSpPr>
              <a:cxnSpLocks/>
              <a:stCxn id="12" idx="2"/>
              <a:endCxn id="11" idx="3"/>
            </p:cNvCxnSpPr>
            <p:nvPr/>
          </p:nvCxnSpPr>
          <p:spPr>
            <a:xfrm flipH="1">
              <a:off x="6795857" y="728191"/>
              <a:ext cx="2137672" cy="44119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D5AA3CC-027A-6F3A-F270-F87B879C5BDD}"/>
                </a:ext>
              </a:extLst>
            </p:cNvPr>
            <p:cNvCxnSpPr>
              <a:cxnSpLocks/>
              <a:stCxn id="13" idx="1"/>
              <a:endCxn id="11" idx="3"/>
            </p:cNvCxnSpPr>
            <p:nvPr/>
          </p:nvCxnSpPr>
          <p:spPr>
            <a:xfrm flipH="1" flipV="1">
              <a:off x="6795857" y="1169380"/>
              <a:ext cx="1091954" cy="361164"/>
            </a:xfrm>
            <a:prstGeom prst="straightConnector1">
              <a:avLst/>
            </a:prstGeom>
            <a:ln w="28575">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8C901C8D-0761-640A-89D7-BE56DB1FFD71}"/>
                </a:ext>
              </a:extLst>
            </p:cNvPr>
            <p:cNvCxnSpPr>
              <a:cxnSpLocks/>
              <a:stCxn id="6" idx="3"/>
              <a:endCxn id="7" idx="1"/>
            </p:cNvCxnSpPr>
            <p:nvPr/>
          </p:nvCxnSpPr>
          <p:spPr>
            <a:xfrm flipV="1">
              <a:off x="6050593" y="2658629"/>
              <a:ext cx="1317778" cy="27732"/>
            </a:xfrm>
            <a:prstGeom prst="straightConnector1">
              <a:avLst/>
            </a:prstGeom>
            <a:ln w="28575">
              <a:headEnd type="arrow" w="med" len="med"/>
              <a:tailEnd type="arrow" w="med" len="med"/>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29912060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3F9866E-9908-0B1D-B8E9-D24DEC0E7911}"/>
              </a:ext>
            </a:extLst>
          </p:cNvPr>
          <p:cNvSpPr>
            <a:spLocks noGrp="1"/>
          </p:cNvSpPr>
          <p:nvPr>
            <p:ph type="title"/>
          </p:nvPr>
        </p:nvSpPr>
        <p:spPr>
          <a:xfrm>
            <a:off x="616999" y="268942"/>
            <a:ext cx="10409589" cy="1852332"/>
          </a:xfrm>
        </p:spPr>
        <p:txBody>
          <a:bodyPr>
            <a:normAutofit fontScale="90000"/>
          </a:bodyPr>
          <a:lstStyle/>
          <a:p>
            <a:r>
              <a:rPr lang="en-IN" b="1" dirty="0">
                <a:solidFill>
                  <a:srgbClr val="00B0F0"/>
                </a:solidFill>
              </a:rPr>
              <a:t>Tech architecture(Full Stack Concept)</a:t>
            </a:r>
            <a:br>
              <a:rPr lang="en-IN" b="1" dirty="0">
                <a:solidFill>
                  <a:srgbClr val="00B0F0"/>
                </a:solidFill>
              </a:rPr>
            </a:br>
            <a:br>
              <a:rPr lang="en-IN" dirty="0"/>
            </a:br>
            <a:endParaRPr lang="en-IN" dirty="0"/>
          </a:p>
        </p:txBody>
      </p:sp>
      <p:sp>
        <p:nvSpPr>
          <p:cNvPr id="2" name="Rectangle 1">
            <a:extLst>
              <a:ext uri="{FF2B5EF4-FFF2-40B4-BE49-F238E27FC236}">
                <a16:creationId xmlns:a16="http://schemas.microsoft.com/office/drawing/2014/main" id="{D2DAA08E-CF5C-E4C3-DFB3-216698CE8489}"/>
              </a:ext>
            </a:extLst>
          </p:cNvPr>
          <p:cNvSpPr/>
          <p:nvPr/>
        </p:nvSpPr>
        <p:spPr>
          <a:xfrm>
            <a:off x="4852818" y="3488786"/>
            <a:ext cx="1371600" cy="88750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Frontend</a:t>
            </a:r>
          </a:p>
        </p:txBody>
      </p:sp>
      <p:sp>
        <p:nvSpPr>
          <p:cNvPr id="3" name="Rectangle 2">
            <a:extLst>
              <a:ext uri="{FF2B5EF4-FFF2-40B4-BE49-F238E27FC236}">
                <a16:creationId xmlns:a16="http://schemas.microsoft.com/office/drawing/2014/main" id="{618DFF0F-3B7C-4A39-C7E5-6A0DC106B3A8}"/>
              </a:ext>
            </a:extLst>
          </p:cNvPr>
          <p:cNvSpPr/>
          <p:nvPr/>
        </p:nvSpPr>
        <p:spPr>
          <a:xfrm>
            <a:off x="2890072" y="3511645"/>
            <a:ext cx="1371600" cy="88750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Browser</a:t>
            </a:r>
          </a:p>
        </p:txBody>
      </p:sp>
      <p:sp>
        <p:nvSpPr>
          <p:cNvPr id="4" name="Rectangle 3">
            <a:extLst>
              <a:ext uri="{FF2B5EF4-FFF2-40B4-BE49-F238E27FC236}">
                <a16:creationId xmlns:a16="http://schemas.microsoft.com/office/drawing/2014/main" id="{2B24CA7C-267B-3D0E-3CE2-891719F637B2}"/>
              </a:ext>
            </a:extLst>
          </p:cNvPr>
          <p:cNvSpPr/>
          <p:nvPr/>
        </p:nvSpPr>
        <p:spPr>
          <a:xfrm>
            <a:off x="6728686" y="3540154"/>
            <a:ext cx="1357772" cy="8361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Backend</a:t>
            </a:r>
          </a:p>
        </p:txBody>
      </p:sp>
      <p:sp>
        <p:nvSpPr>
          <p:cNvPr id="6" name="Speech Bubble: Rectangle with Corners Rounded 5">
            <a:extLst>
              <a:ext uri="{FF2B5EF4-FFF2-40B4-BE49-F238E27FC236}">
                <a16:creationId xmlns:a16="http://schemas.microsoft.com/office/drawing/2014/main" id="{FCBC9F65-1954-2F6B-C196-E57905706AF0}"/>
              </a:ext>
            </a:extLst>
          </p:cNvPr>
          <p:cNvSpPr/>
          <p:nvPr/>
        </p:nvSpPr>
        <p:spPr>
          <a:xfrm>
            <a:off x="5068758" y="2121274"/>
            <a:ext cx="1506070" cy="941295"/>
          </a:xfrm>
          <a:prstGeom prst="wedgeRoundRectCallout">
            <a:avLst>
              <a:gd name="adj1" fmla="val -19097"/>
              <a:gd name="adj2" fmla="val 959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a:t>
            </a:r>
          </a:p>
          <a:p>
            <a:pPr algn="ctr"/>
            <a:r>
              <a:rPr lang="en-IN" dirty="0"/>
              <a:t>CSS</a:t>
            </a:r>
          </a:p>
          <a:p>
            <a:pPr algn="ctr"/>
            <a:r>
              <a:rPr lang="en-IN" dirty="0"/>
              <a:t>Javascript</a:t>
            </a:r>
          </a:p>
        </p:txBody>
      </p:sp>
      <p:sp>
        <p:nvSpPr>
          <p:cNvPr id="7" name="Speech Bubble: Rectangle 6">
            <a:extLst>
              <a:ext uri="{FF2B5EF4-FFF2-40B4-BE49-F238E27FC236}">
                <a16:creationId xmlns:a16="http://schemas.microsoft.com/office/drawing/2014/main" id="{79C43494-D2BE-48B5-EB62-A57946375625}"/>
              </a:ext>
            </a:extLst>
          </p:cNvPr>
          <p:cNvSpPr/>
          <p:nvPr/>
        </p:nvSpPr>
        <p:spPr>
          <a:xfrm>
            <a:off x="6096000" y="4885140"/>
            <a:ext cx="1613647" cy="753035"/>
          </a:xfrm>
          <a:prstGeom prst="wedgeRectCallout">
            <a:avLst>
              <a:gd name="adj1" fmla="val 35000"/>
              <a:gd name="adj2" fmla="val -119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SpringBoot</a:t>
            </a:r>
          </a:p>
          <a:p>
            <a:pPr algn="ctr"/>
            <a:r>
              <a:rPr lang="en-IN" dirty="0"/>
              <a:t>MySql</a:t>
            </a:r>
          </a:p>
          <a:p>
            <a:pPr algn="ctr"/>
            <a:endParaRPr lang="en-IN" dirty="0"/>
          </a:p>
        </p:txBody>
      </p:sp>
      <p:sp>
        <p:nvSpPr>
          <p:cNvPr id="9" name="Arrow: Left-Right 8">
            <a:extLst>
              <a:ext uri="{FF2B5EF4-FFF2-40B4-BE49-F238E27FC236}">
                <a16:creationId xmlns:a16="http://schemas.microsoft.com/office/drawing/2014/main" id="{8D752FB7-ECEC-6FAE-A5A3-D32FC78FD2E2}"/>
              </a:ext>
            </a:extLst>
          </p:cNvPr>
          <p:cNvSpPr/>
          <p:nvPr/>
        </p:nvSpPr>
        <p:spPr>
          <a:xfrm>
            <a:off x="4270071" y="3886820"/>
            <a:ext cx="577831" cy="7121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Arrow: Left-Right 9">
            <a:extLst>
              <a:ext uri="{FF2B5EF4-FFF2-40B4-BE49-F238E27FC236}">
                <a16:creationId xmlns:a16="http://schemas.microsoft.com/office/drawing/2014/main" id="{E8EAF541-B037-7577-7406-E0514523165F}"/>
              </a:ext>
            </a:extLst>
          </p:cNvPr>
          <p:cNvSpPr/>
          <p:nvPr/>
        </p:nvSpPr>
        <p:spPr>
          <a:xfrm flipV="1">
            <a:off x="6227973" y="3876709"/>
            <a:ext cx="500713" cy="4571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BC7606EC-7C51-2D91-A2D5-864F6DA47A31}"/>
              </a:ext>
            </a:extLst>
          </p:cNvPr>
          <p:cNvSpPr/>
          <p:nvPr/>
        </p:nvSpPr>
        <p:spPr>
          <a:xfrm>
            <a:off x="8981485" y="2870868"/>
            <a:ext cx="1357772" cy="77868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SpringBoot</a:t>
            </a:r>
          </a:p>
        </p:txBody>
      </p:sp>
      <p:sp>
        <p:nvSpPr>
          <p:cNvPr id="14" name="Speech Bubble: Rectangle with Corners Rounded 13">
            <a:extLst>
              <a:ext uri="{FF2B5EF4-FFF2-40B4-BE49-F238E27FC236}">
                <a16:creationId xmlns:a16="http://schemas.microsoft.com/office/drawing/2014/main" id="{34F53064-2156-249F-15DA-D1F638979F3A}"/>
              </a:ext>
            </a:extLst>
          </p:cNvPr>
          <p:cNvSpPr/>
          <p:nvPr/>
        </p:nvSpPr>
        <p:spPr>
          <a:xfrm>
            <a:off x="9091964" y="1412492"/>
            <a:ext cx="2105283" cy="941295"/>
          </a:xfrm>
          <a:prstGeom prst="wedgeRoundRectCallout">
            <a:avLst>
              <a:gd name="adj1" fmla="val -19337"/>
              <a:gd name="adj2" fmla="val 1027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Spring-core,MVC</a:t>
            </a:r>
          </a:p>
          <a:p>
            <a:pPr algn="ctr"/>
            <a:r>
              <a:rPr lang="en-IN" sz="1600" dirty="0"/>
              <a:t>JSON binding</a:t>
            </a:r>
          </a:p>
          <a:p>
            <a:pPr algn="ctr"/>
            <a:r>
              <a:rPr lang="en-IN" sz="1600" dirty="0"/>
              <a:t>Embeded Srvelet container-Tomcat</a:t>
            </a:r>
          </a:p>
        </p:txBody>
      </p:sp>
      <p:cxnSp>
        <p:nvCxnSpPr>
          <p:cNvPr id="18" name="Straight Arrow Connector 17">
            <a:extLst>
              <a:ext uri="{FF2B5EF4-FFF2-40B4-BE49-F238E27FC236}">
                <a16:creationId xmlns:a16="http://schemas.microsoft.com/office/drawing/2014/main" id="{33440478-7916-E1E9-1A49-1D5927622FDB}"/>
              </a:ext>
            </a:extLst>
          </p:cNvPr>
          <p:cNvCxnSpPr>
            <a:cxnSpLocks/>
            <a:stCxn id="13" idx="2"/>
            <a:endCxn id="4" idx="3"/>
          </p:cNvCxnSpPr>
          <p:nvPr/>
        </p:nvCxnSpPr>
        <p:spPr>
          <a:xfrm flipH="1">
            <a:off x="8086458" y="3649556"/>
            <a:ext cx="1573913" cy="308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9120188-23C5-247B-E67D-A35BDD89B7D7}"/>
              </a:ext>
            </a:extLst>
          </p:cNvPr>
          <p:cNvSpPr/>
          <p:nvPr/>
        </p:nvSpPr>
        <p:spPr>
          <a:xfrm>
            <a:off x="8786834" y="4736726"/>
            <a:ext cx="1357772" cy="77868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DB Viewer</a:t>
            </a:r>
          </a:p>
        </p:txBody>
      </p:sp>
      <p:cxnSp>
        <p:nvCxnSpPr>
          <p:cNvPr id="25" name="Straight Arrow Connector 24">
            <a:extLst>
              <a:ext uri="{FF2B5EF4-FFF2-40B4-BE49-F238E27FC236}">
                <a16:creationId xmlns:a16="http://schemas.microsoft.com/office/drawing/2014/main" id="{5AF3BA0C-8F21-5E53-525D-3EFB6BA1E764}"/>
              </a:ext>
            </a:extLst>
          </p:cNvPr>
          <p:cNvCxnSpPr>
            <a:cxnSpLocks/>
          </p:cNvCxnSpPr>
          <p:nvPr/>
        </p:nvCxnSpPr>
        <p:spPr>
          <a:xfrm flipH="1" flipV="1">
            <a:off x="8086458" y="4399151"/>
            <a:ext cx="700376" cy="72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15401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EFFF-22E9-78A5-D8B1-BAA3D9DBE9B7}"/>
              </a:ext>
            </a:extLst>
          </p:cNvPr>
          <p:cNvSpPr>
            <a:spLocks noGrp="1"/>
          </p:cNvSpPr>
          <p:nvPr>
            <p:ph type="title"/>
          </p:nvPr>
        </p:nvSpPr>
        <p:spPr/>
        <p:txBody>
          <a:bodyPr>
            <a:normAutofit/>
          </a:bodyPr>
          <a:lstStyle/>
          <a:p>
            <a:r>
              <a:rPr lang="en-IN" sz="4800" b="1" dirty="0">
                <a:solidFill>
                  <a:srgbClr val="FFFF00"/>
                </a:solidFill>
              </a:rPr>
              <a:t>Dataflow Diagram</a:t>
            </a:r>
          </a:p>
        </p:txBody>
      </p:sp>
      <p:graphicFrame>
        <p:nvGraphicFramePr>
          <p:cNvPr id="4" name="Content Placeholder 3">
            <a:extLst>
              <a:ext uri="{FF2B5EF4-FFF2-40B4-BE49-F238E27FC236}">
                <a16:creationId xmlns:a16="http://schemas.microsoft.com/office/drawing/2014/main" id="{97965F78-36A3-E3A6-2936-4C4AFE1B4EC5}"/>
              </a:ext>
            </a:extLst>
          </p:cNvPr>
          <p:cNvGraphicFramePr>
            <a:graphicFrameLocks noGrp="1"/>
          </p:cNvGraphicFramePr>
          <p:nvPr>
            <p:ph idx="1"/>
            <p:extLst>
              <p:ext uri="{D42A27DB-BD31-4B8C-83A1-F6EECF244321}">
                <p14:modId xmlns:p14="http://schemas.microsoft.com/office/powerpoint/2010/main" val="132195061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72095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126</TotalTime>
  <Words>755</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Google Sans</vt:lpstr>
      <vt:lpstr>proxima-nova</vt:lpstr>
      <vt:lpstr>Office Theme</vt:lpstr>
      <vt:lpstr>Clothing Shop Inventory management System Using Spring Boot</vt:lpstr>
      <vt:lpstr>Clothing Shop Inventory management System</vt:lpstr>
      <vt:lpstr>What is inventory Management?          Inventory management, a critical element of the supply chain, is the tracking of inventory from manufacturers to warehouses and from these facilities to a point of sale. The goal of inventory management is to have the right products in the right place at the right time.</vt:lpstr>
      <vt:lpstr>Home Page Module</vt:lpstr>
      <vt:lpstr>Login Page module</vt:lpstr>
      <vt:lpstr>Admin Module</vt:lpstr>
      <vt:lpstr>Architecture diagram</vt:lpstr>
      <vt:lpstr>Tech architecture(Full Stack Concept)  </vt:lpstr>
      <vt:lpstr>Dataflow Diagram</vt:lpstr>
      <vt:lpstr>Shop All Module</vt:lpstr>
      <vt:lpstr>GUI</vt:lpstr>
      <vt:lpstr>Challenging issues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VARADHARAJAN</dc:creator>
  <cp:lastModifiedBy>Vaishnavi Chavan</cp:lastModifiedBy>
  <cp:revision>34</cp:revision>
  <dcterms:created xsi:type="dcterms:W3CDTF">2022-08-01T12:32:56Z</dcterms:created>
  <dcterms:modified xsi:type="dcterms:W3CDTF">2023-05-09T15:33:32Z</dcterms:modified>
</cp:coreProperties>
</file>