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36ACB-CF45-3A45-9E61-2EF841C4E53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A66FD-2CDE-FE4F-BAC8-CC2ED421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1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A66FD-2CDE-FE4F-BAC8-CC2ED421F2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2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3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6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4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7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3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04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7" r:id="rId6"/>
    <p:sldLayoutId id="2147483782" r:id="rId7"/>
    <p:sldLayoutId id="2147483783" r:id="rId8"/>
    <p:sldLayoutId id="2147483784" r:id="rId9"/>
    <p:sldLayoutId id="2147483786" r:id="rId10"/>
    <p:sldLayoutId id="21474837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27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29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1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33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505DD-CB26-90CB-921B-BE3F3EEBF4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3237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318B75-6EB1-CE5A-ED1E-7FA404D80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 Analysis on Open Flights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D43C7-06AB-54D4-1305-CB25A704F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CS 631 Introduction to Big Data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Vaishnavi Desai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Sruthi Jayachandran</a:t>
            </a:r>
          </a:p>
        </p:txBody>
      </p:sp>
    </p:spTree>
    <p:extLst>
      <p:ext uri="{BB962C8B-B14F-4D97-AF65-F5344CB8AC3E}">
        <p14:creationId xmlns:p14="http://schemas.microsoft.com/office/powerpoint/2010/main" val="81768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2A4E-7CD9-0BA8-904A-F6D48CE8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F6990-DBCF-DBAF-C497-CF9F5A21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Massive amount of data created by the Airline industry. </a:t>
            </a:r>
          </a:p>
          <a:p>
            <a:r>
              <a:rPr lang="en-US" dirty="0"/>
              <a:t>Utilizing this data for insights about the global airline network.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0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4EFB-3657-A873-D705-8DEB1809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B2C9-7308-6051-FBCD-F78D19F2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data provided by </a:t>
            </a:r>
            <a:r>
              <a:rPr lang="en-US" dirty="0" err="1"/>
              <a:t>OpenFlights.org</a:t>
            </a:r>
            <a:r>
              <a:rPr lang="en-US" dirty="0"/>
              <a:t> to give valuable insights about the global airline network. </a:t>
            </a:r>
          </a:p>
          <a:p>
            <a:r>
              <a:rPr lang="en-US" dirty="0"/>
              <a:t>Provide user-friendly methods to view airline network analysis. </a:t>
            </a:r>
          </a:p>
        </p:txBody>
      </p:sp>
    </p:spTree>
    <p:extLst>
      <p:ext uri="{BB962C8B-B14F-4D97-AF65-F5344CB8AC3E}">
        <p14:creationId xmlns:p14="http://schemas.microsoft.com/office/powerpoint/2010/main" val="80381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A54C-8412-09D7-7606-B04FD6D8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4B35-1BD5-5BF7-02FB-195856A54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 and Pre-processing</a:t>
            </a:r>
          </a:p>
          <a:p>
            <a:r>
              <a:rPr lang="en-US" dirty="0"/>
              <a:t>Machine learning algorithms: K-means clustering, </a:t>
            </a:r>
            <a:r>
              <a:rPr lang="en-US" dirty="0" err="1"/>
              <a:t>Djikstra’s</a:t>
            </a:r>
            <a:r>
              <a:rPr lang="en-US" dirty="0"/>
              <a:t> Algorithm</a:t>
            </a:r>
          </a:p>
          <a:p>
            <a:r>
              <a:rPr lang="en-US" dirty="0"/>
              <a:t>Python libraries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2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0AE0-8DDC-A1FF-D023-29EEA06C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86DC-EB07-E456-57FE-B4DD9F24D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6032-1213-CACA-3F4B-F8E1997E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071-E30E-EBCB-9079-2F132CB93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8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927A-D6D9-2EBB-2113-3AB5BA0B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D567-1C01-4F16-4878-9CA42047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3384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88</Words>
  <Application>Microsoft Macintosh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Grandview</vt:lpstr>
      <vt:lpstr>Wingdings</vt:lpstr>
      <vt:lpstr>CosineVTI</vt:lpstr>
      <vt:lpstr>Machine Learning Analysis on Open Flights Dataset</vt:lpstr>
      <vt:lpstr>Motivation</vt:lpstr>
      <vt:lpstr>Problem Definition</vt:lpstr>
      <vt:lpstr>Methods</vt:lpstr>
      <vt:lpstr>Tech Used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Analysis on Airports Dataset</dc:title>
  <dc:creator>Sruthi Jayachandran</dc:creator>
  <cp:lastModifiedBy>Sruthi Jayachandran</cp:lastModifiedBy>
  <cp:revision>5</cp:revision>
  <dcterms:created xsi:type="dcterms:W3CDTF">2023-04-20T18:11:30Z</dcterms:created>
  <dcterms:modified xsi:type="dcterms:W3CDTF">2023-04-20T22:18:11Z</dcterms:modified>
</cp:coreProperties>
</file>