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7" r:id="rId5"/>
    <p:sldId id="258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30D1-8906-4F79-865B-19C2B2ECF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5DBCE-A20E-41E8-996A-15D3B0B2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EBBA-DD83-449E-BDBD-F6BEAA17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D681-C25D-4F64-BAC6-A517C9DE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A0D2D-286E-4152-83CB-45090A03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05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2C27-5379-4926-8F41-292C8321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9DE7A-EF7F-44BD-ABDF-F632BA4A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7D9BC-D4B6-437B-AF70-743B6FCF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84E0E-6ADE-4D1F-8D0E-C86F2B9A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412BE-59BD-4ECA-A8EF-63925016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EB15E-079C-4946-AFE6-7B52C7CF5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9AF59-18E7-4ABA-9163-11EB20E78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4D47D-1CC9-4E65-B8D9-7A3E25C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ACD2-E285-4584-86E0-F968B57C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79F7-FA6D-4146-BD2F-9AA52BB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9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5962-1E4F-4273-92BC-42102207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EB51-D9A8-4072-B497-C133072A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8F62-4CF1-4F05-8D50-817B9F72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672D-34EA-428B-9C95-9067600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615E-D29C-4737-A498-98368D7D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9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C7A-7DB4-48BB-A102-E6E286C4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2317-3D40-474D-A88B-3B70D53F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FADE-F453-41FF-84A8-4B926D34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43B2-E566-4E9B-8A37-BDFAC843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407A-2AB4-4B5F-A2AE-162470EE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C775-CE3F-40C8-AE35-E17AF15A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BC95-609B-48D3-A46A-B2DA4EE9C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DAF-C5E9-4FD0-B828-38490B46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6E35-C6F9-4EBA-9102-4BF429AF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D5B4-8D16-4693-A4C5-BB5376BA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9ED12-8600-4FBB-A2AD-24DB772A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97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09D2-2570-41E1-820D-D1DB76A7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A752-F2F8-4798-ACB4-1E0C1B5D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3204C-F2FA-4DF2-869A-503CCE84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BE081-EAF6-414A-A331-95C1DAC12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C0A41-C102-467D-AAF6-E7B115C61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257A8-D6F4-43A1-993E-F7E66033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06574-89F5-4B77-8D23-FCE23C38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7BF0B-8F0A-481D-9536-3319226A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4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BEEF-CADD-45FE-A42A-EE6D6328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36CE7-6D75-42F9-B798-9CD98672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8C96-830D-4BCA-9005-5073D5C1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6330C-561E-4D25-9419-F9CC845B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8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D7B3E-37E3-42C9-806F-6C395E64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2523D-BB8E-4E58-9D7F-432FED8E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DF287-5CD0-4673-8ED2-D1968F6D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2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BC7D-EF13-489E-9326-4FCBAD0B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187A-2BA8-46C1-A82D-55971CC5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33E1C-AB1A-4BF2-9E84-A4708396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8510E-90EB-4DCA-BC53-53527590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AB93-ECD1-4AE2-8EC0-76CFAC7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A8F9-E1C9-4FF9-A0BB-10FDED89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2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4DB3-DC11-462B-8788-94986754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52973-8A70-4122-8AEC-09739FD6A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A7CC-1664-4D5E-9573-500F6105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57468-FD6B-4AA3-A546-1112BEE0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4CE9F-10EF-4744-B23A-B8F6846B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3372-FCDC-4983-BB96-8331F519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0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94CA8-212F-4A17-9777-ECC0A076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89DA3-1C21-44DF-82A1-563EB187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5FFD1-5672-4B18-A688-A7205F639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773A0-F87F-4881-9C35-61A17B2FA6A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D0E0-00CE-475B-B667-B8453F47D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0CA5-247D-4D36-8394-87765EBA5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0085C-7682-446C-9CF4-D9EF1313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FC65-8A2B-4522-BC10-C46210D25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7625" y="568601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CALCULATOR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1B3D9-1E01-4599-8970-E6CF23A6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4" y="410129"/>
            <a:ext cx="4391026" cy="2704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2C1B3-1AD7-43F4-8B51-B48BF8CD6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0"/>
            <a:ext cx="3200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8C03-9BF4-4536-BC39-2FD0D38C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Structure of calculator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57C7-26DB-4E2B-81DC-17999FFE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9175"/>
            <a:ext cx="11353800" cy="5838825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9000">
                <a:schemeClr val="accent4">
                  <a:lumMod val="45000"/>
                  <a:lumOff val="55000"/>
                </a:schemeClr>
              </a:gs>
              <a:gs pos="54000">
                <a:schemeClr val="accent4">
                  <a:lumMod val="45000"/>
                  <a:lumOff val="55000"/>
                </a:schemeClr>
              </a:gs>
              <a:gs pos="69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="</a:t>
            </a:r>
            <a:r>
              <a:rPr lang="en-US" dirty="0" err="1">
                <a:solidFill>
                  <a:srgbClr val="0070C0"/>
                </a:solidFill>
              </a:rPr>
              <a:t>background-image:url</a:t>
            </a:r>
            <a:r>
              <a:rPr lang="en-US" dirty="0"/>
              <a:t>('4.jpg');"&gt;</a:t>
            </a:r>
          </a:p>
          <a:p>
            <a:pPr marL="0" indent="0">
              <a:buNone/>
            </a:pPr>
            <a:r>
              <a:rPr lang="en-US" dirty="0"/>
              <a:t>&lt;form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name</a:t>
            </a:r>
            <a:r>
              <a:rPr lang="en-US" dirty="0"/>
              <a:t>="forms"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="</a:t>
            </a:r>
            <a:r>
              <a:rPr lang="en-US" dirty="0">
                <a:solidFill>
                  <a:srgbClr val="0070C0"/>
                </a:solidFill>
              </a:rPr>
              <a:t>width:</a:t>
            </a:r>
            <a:r>
              <a:rPr lang="en-US" dirty="0"/>
              <a:t>299px</a:t>
            </a:r>
            <a:r>
              <a:rPr lang="en-US" dirty="0">
                <a:solidFill>
                  <a:srgbClr val="0070C0"/>
                </a:solidFill>
              </a:rPr>
              <a:t>; height:</a:t>
            </a:r>
            <a:r>
              <a:rPr lang="en-US" dirty="0"/>
              <a:t>400px; </a:t>
            </a:r>
            <a:r>
              <a:rPr lang="en-US" dirty="0" err="1">
                <a:solidFill>
                  <a:srgbClr val="0070C0"/>
                </a:solidFill>
              </a:rPr>
              <a:t>margin:</a:t>
            </a:r>
            <a:r>
              <a:rPr lang="en-US" dirty="0" err="1"/>
              <a:t>auto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border:</a:t>
            </a:r>
            <a:r>
              <a:rPr lang="en-US" dirty="0"/>
              <a:t>5px </a:t>
            </a:r>
            <a:r>
              <a:rPr lang="en-US" dirty="0" err="1">
                <a:solidFill>
                  <a:srgbClr val="0070C0"/>
                </a:solidFill>
              </a:rPr>
              <a:t>color:</a:t>
            </a:r>
            <a:r>
              <a:rPr lang="en-US" dirty="0" err="1"/>
              <a:t>solid</a:t>
            </a:r>
            <a:r>
              <a:rPr lang="en-US" dirty="0"/>
              <a:t> black"&gt;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 for calculator screen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 for numbers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 for operators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 for = operator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Code for clear all 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7007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1000">
              <a:schemeClr val="accent4">
                <a:lumMod val="45000"/>
                <a:lumOff val="55000"/>
              </a:schemeClr>
            </a:gs>
            <a:gs pos="46000">
              <a:schemeClr val="accent4">
                <a:lumMod val="45000"/>
                <a:lumOff val="55000"/>
              </a:schemeClr>
            </a:gs>
            <a:gs pos="33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FCAF-EAF6-41C1-B3EC-1FE31A36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Code for calculator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65A9-0C54-468C-94E1-65EF9002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&lt;input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3600" dirty="0">
                <a:solidFill>
                  <a:srgbClr val="FF0000"/>
                </a:solidFill>
              </a:rPr>
              <a:t>type</a:t>
            </a:r>
            <a:r>
              <a:rPr lang="en-US" sz="3600" dirty="0"/>
              <a:t>="text"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3600" dirty="0">
                <a:solidFill>
                  <a:srgbClr val="FF0000"/>
                </a:solidFill>
              </a:rPr>
              <a:t> style</a:t>
            </a:r>
            <a:r>
              <a:rPr lang="en-US" sz="3600" dirty="0"/>
              <a:t>="width:299px;height:50px" name="answer"&gt;&lt;</a:t>
            </a:r>
            <a:r>
              <a:rPr lang="en-US" sz="3600" dirty="0" err="1"/>
              <a:t>br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89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4000">
              <a:schemeClr val="accent4">
                <a:lumMod val="45000"/>
                <a:lumOff val="55000"/>
              </a:schemeClr>
            </a:gs>
            <a:gs pos="0">
              <a:schemeClr val="accent4">
                <a:lumMod val="45000"/>
                <a:lumOff val="55000"/>
              </a:schemeClr>
            </a:gs>
            <a:gs pos="9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159-B2C3-4ACF-BE96-072481B7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Code for numbers in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C36A-E09C-4F85-8EDC-89D2AE4A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1022" y="1852258"/>
            <a:ext cx="12263021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4200" dirty="0"/>
              <a:t>&lt;input </a:t>
            </a:r>
          </a:p>
          <a:p>
            <a:pPr marL="0" indent="0">
              <a:buNone/>
            </a:pPr>
            <a:r>
              <a:rPr lang="en-IN" sz="4200" dirty="0">
                <a:solidFill>
                  <a:srgbClr val="FF0000"/>
                </a:solidFill>
              </a:rPr>
              <a:t>type</a:t>
            </a:r>
            <a:r>
              <a:rPr lang="en-IN" sz="4200" dirty="0"/>
              <a:t>="button“</a:t>
            </a:r>
          </a:p>
          <a:p>
            <a:pPr marL="0" indent="0">
              <a:buNone/>
            </a:pPr>
            <a:r>
              <a:rPr lang="en-IN" sz="4200" dirty="0">
                <a:solidFill>
                  <a:srgbClr val="FF0000"/>
                </a:solidFill>
              </a:rPr>
              <a:t>style</a:t>
            </a:r>
            <a:r>
              <a:rPr lang="en-IN" sz="4200" dirty="0"/>
              <a:t>="</a:t>
            </a:r>
            <a:r>
              <a:rPr lang="en-IN" sz="4200" dirty="0">
                <a:solidFill>
                  <a:srgbClr val="0070C0"/>
                </a:solidFill>
              </a:rPr>
              <a:t>height:</a:t>
            </a:r>
            <a:r>
              <a:rPr lang="en-IN" sz="4200" dirty="0"/>
              <a:t>60px;</a:t>
            </a:r>
            <a:r>
              <a:rPr lang="en-IN" sz="4200" dirty="0">
                <a:solidFill>
                  <a:srgbClr val="0070C0"/>
                </a:solidFill>
              </a:rPr>
              <a:t>width:</a:t>
            </a:r>
            <a:r>
              <a:rPr lang="en-IN" sz="4200" dirty="0"/>
              <a:t>97px;</a:t>
            </a:r>
            <a:r>
              <a:rPr lang="en-IN" sz="4200" dirty="0">
                <a:solidFill>
                  <a:srgbClr val="0070C0"/>
                </a:solidFill>
              </a:rPr>
              <a:t>color:</a:t>
            </a:r>
            <a:r>
              <a:rPr lang="en-IN" sz="4200" dirty="0"/>
              <a:t>solid black;</a:t>
            </a:r>
            <a:r>
              <a:rPr lang="en-IN" sz="4200" dirty="0">
                <a:solidFill>
                  <a:srgbClr val="0070C0"/>
                </a:solidFill>
              </a:rPr>
              <a:t>fontsize:</a:t>
            </a:r>
            <a:r>
              <a:rPr lang="en-IN" sz="4200" dirty="0"/>
              <a:t>30px;"</a:t>
            </a:r>
          </a:p>
          <a:p>
            <a:pPr marL="0" indent="0">
              <a:buNone/>
            </a:pPr>
            <a:r>
              <a:rPr lang="en-IN" sz="4200" dirty="0">
                <a:solidFill>
                  <a:srgbClr val="FF0000"/>
                </a:solidFill>
              </a:rPr>
              <a:t>value</a:t>
            </a:r>
            <a:r>
              <a:rPr lang="en-IN" sz="4200" dirty="0"/>
              <a:t>="1"</a:t>
            </a:r>
          </a:p>
          <a:p>
            <a:pPr marL="0" indent="0">
              <a:buNone/>
            </a:pPr>
            <a:r>
              <a:rPr lang="en-IN" sz="4200" dirty="0" err="1">
                <a:solidFill>
                  <a:srgbClr val="FF0000"/>
                </a:solidFill>
              </a:rPr>
              <a:t>onclick</a:t>
            </a:r>
            <a:r>
              <a:rPr lang="en-IN" sz="4200" dirty="0"/>
              <a:t>="</a:t>
            </a:r>
            <a:r>
              <a:rPr lang="en-IN" sz="4200" dirty="0" err="1"/>
              <a:t>forms.answer.value</a:t>
            </a:r>
            <a:r>
              <a:rPr lang="en-IN" sz="4200" dirty="0"/>
              <a:t>+=‘2’”</a:t>
            </a:r>
          </a:p>
          <a:p>
            <a:pPr marL="0" indent="0">
              <a:buNone/>
            </a:pPr>
            <a:r>
              <a:rPr lang="en-IN" sz="4200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800" dirty="0"/>
              <a:t>*After coding of no.3 ,write &lt;</a:t>
            </a:r>
            <a:r>
              <a:rPr lang="en-IN" sz="3800" dirty="0" err="1"/>
              <a:t>br</a:t>
            </a:r>
            <a:r>
              <a:rPr lang="en-IN" sz="3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97123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14000">
              <a:schemeClr val="accent4">
                <a:lumMod val="45000"/>
                <a:lumOff val="55000"/>
              </a:schemeClr>
            </a:gs>
            <a:gs pos="0">
              <a:schemeClr val="accent4">
                <a:lumMod val="45000"/>
                <a:lumOff val="55000"/>
              </a:schemeClr>
            </a:gs>
            <a:gs pos="38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5BB2-0949-4007-81AE-1DAE47DD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Code for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5CDF-5A8E-4F2C-9309-0A91D684A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03812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&lt;input 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type</a:t>
            </a:r>
            <a:r>
              <a:rPr lang="en-IN" sz="3600" dirty="0"/>
              <a:t>="button"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style</a:t>
            </a:r>
            <a:r>
              <a:rPr lang="en-IN" dirty="0"/>
              <a:t>="</a:t>
            </a:r>
            <a:r>
              <a:rPr lang="en-IN" sz="3600" dirty="0">
                <a:solidFill>
                  <a:srgbClr val="0070C0"/>
                </a:solidFill>
              </a:rPr>
              <a:t>height:</a:t>
            </a:r>
            <a:r>
              <a:rPr lang="en-IN" sz="3600" dirty="0"/>
              <a:t>60px</a:t>
            </a:r>
            <a:r>
              <a:rPr lang="en-IN" dirty="0"/>
              <a:t>;</a:t>
            </a:r>
            <a:r>
              <a:rPr lang="en-IN" sz="3600" dirty="0">
                <a:solidFill>
                  <a:srgbClr val="0070C0"/>
                </a:solidFill>
              </a:rPr>
              <a:t>width:</a:t>
            </a:r>
            <a:r>
              <a:rPr lang="en-IN" sz="3600" dirty="0"/>
              <a:t>97px;</a:t>
            </a:r>
            <a:r>
              <a:rPr lang="en-IN" sz="3600" dirty="0">
                <a:solidFill>
                  <a:srgbClr val="0070C0"/>
                </a:solidFill>
              </a:rPr>
              <a:t>color:</a:t>
            </a:r>
            <a:r>
              <a:rPr lang="en-IN" sz="3600" dirty="0"/>
              <a:t>solid black;</a:t>
            </a:r>
            <a:r>
              <a:rPr lang="en-IN" sz="3600" dirty="0">
                <a:solidFill>
                  <a:srgbClr val="0070C0"/>
                </a:solidFill>
              </a:rPr>
              <a:t>font-size:</a:t>
            </a:r>
            <a:r>
              <a:rPr lang="en-IN" sz="3600" dirty="0"/>
              <a:t>30px;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value</a:t>
            </a:r>
            <a:r>
              <a:rPr lang="en-IN" sz="3600" dirty="0"/>
              <a:t>="+" </a:t>
            </a:r>
          </a:p>
          <a:p>
            <a:pPr marL="0" indent="0">
              <a:buNone/>
            </a:pPr>
            <a:r>
              <a:rPr lang="en-IN" sz="3600" dirty="0" err="1">
                <a:solidFill>
                  <a:srgbClr val="FF0000"/>
                </a:solidFill>
              </a:rPr>
              <a:t>onclick</a:t>
            </a:r>
            <a:r>
              <a:rPr lang="en-IN" sz="3600" dirty="0"/>
              <a:t>="</a:t>
            </a:r>
            <a:r>
              <a:rPr lang="en-IN" sz="3600" dirty="0" err="1"/>
              <a:t>forms.answer.value</a:t>
            </a:r>
            <a:r>
              <a:rPr lang="en-IN" sz="3600" dirty="0"/>
              <a:t>+='+'" 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8444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33000">
              <a:schemeClr val="accent4">
                <a:lumMod val="45000"/>
                <a:lumOff val="55000"/>
              </a:schemeClr>
            </a:gs>
            <a:gs pos="49000">
              <a:schemeClr val="accent4">
                <a:lumMod val="45000"/>
                <a:lumOff val="55000"/>
              </a:schemeClr>
            </a:gs>
            <a:gs pos="19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5A58-FA47-44D3-9B3F-8FB1007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Code for =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2A46-36C1-45FB-B2D0-5A5E0142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158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&lt;input 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type</a:t>
            </a:r>
            <a:r>
              <a:rPr lang="en-IN" sz="3600" dirty="0"/>
              <a:t>="button"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style</a:t>
            </a:r>
            <a:r>
              <a:rPr lang="en-IN" sz="3600" dirty="0"/>
              <a:t>="</a:t>
            </a:r>
            <a:r>
              <a:rPr lang="en-IN" sz="3600" dirty="0">
                <a:solidFill>
                  <a:srgbClr val="0070C0"/>
                </a:solidFill>
              </a:rPr>
              <a:t>height:</a:t>
            </a:r>
            <a:r>
              <a:rPr lang="en-IN" sz="3600" dirty="0"/>
              <a:t>60px;</a:t>
            </a:r>
            <a:r>
              <a:rPr lang="en-IN" sz="3600" dirty="0">
                <a:solidFill>
                  <a:srgbClr val="0070C0"/>
                </a:solidFill>
              </a:rPr>
              <a:t>width:</a:t>
            </a:r>
            <a:r>
              <a:rPr lang="en-IN" sz="3600" dirty="0"/>
              <a:t>97px;</a:t>
            </a:r>
            <a:r>
              <a:rPr lang="en-IN" sz="3600" dirty="0">
                <a:solidFill>
                  <a:srgbClr val="0070C0"/>
                </a:solidFill>
              </a:rPr>
              <a:t>color:</a:t>
            </a:r>
            <a:r>
              <a:rPr lang="en-IN" sz="3600" dirty="0"/>
              <a:t>solid black;</a:t>
            </a:r>
            <a:r>
              <a:rPr lang="en-IN" sz="3600" dirty="0">
                <a:solidFill>
                  <a:srgbClr val="0070C0"/>
                </a:solidFill>
              </a:rPr>
              <a:t>font-size:</a:t>
            </a:r>
            <a:r>
              <a:rPr lang="en-IN" sz="3600" dirty="0"/>
              <a:t>30px;"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value</a:t>
            </a:r>
            <a:r>
              <a:rPr lang="en-IN" sz="3600" dirty="0"/>
              <a:t>="="</a:t>
            </a:r>
          </a:p>
          <a:p>
            <a:pPr marL="0" indent="0">
              <a:buNone/>
            </a:pPr>
            <a:r>
              <a:rPr lang="en-IN" sz="3600" dirty="0" err="1">
                <a:solidFill>
                  <a:srgbClr val="FF0000"/>
                </a:solidFill>
              </a:rPr>
              <a:t>onclick</a:t>
            </a:r>
            <a:r>
              <a:rPr lang="en-IN" sz="3600" dirty="0"/>
              <a:t>="</a:t>
            </a:r>
            <a:r>
              <a:rPr lang="en-IN" sz="3600" dirty="0" err="1"/>
              <a:t>forms.answer.value</a:t>
            </a:r>
            <a:r>
              <a:rPr lang="en-IN" sz="3600" dirty="0"/>
              <a:t>=</a:t>
            </a:r>
            <a:r>
              <a:rPr lang="en-IN" sz="3600" dirty="0" err="1"/>
              <a:t>eval</a:t>
            </a:r>
            <a:r>
              <a:rPr lang="en-IN" sz="3600" dirty="0"/>
              <a:t>(</a:t>
            </a:r>
            <a:r>
              <a:rPr lang="en-IN" sz="3600" dirty="0" err="1"/>
              <a:t>forms.answer.value</a:t>
            </a:r>
            <a:r>
              <a:rPr lang="en-IN" sz="3600" dirty="0"/>
              <a:t>)"&gt;</a:t>
            </a:r>
          </a:p>
        </p:txBody>
      </p:sp>
    </p:spTree>
    <p:extLst>
      <p:ext uri="{BB962C8B-B14F-4D97-AF65-F5344CB8AC3E}">
        <p14:creationId xmlns:p14="http://schemas.microsoft.com/office/powerpoint/2010/main" val="68482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0">
              <a:srgbClr val="F8C186"/>
            </a:gs>
            <a:gs pos="14000">
              <a:schemeClr val="accent4">
                <a:lumMod val="45000"/>
                <a:lumOff val="55000"/>
              </a:schemeClr>
            </a:gs>
            <a:gs pos="0">
              <a:schemeClr val="accent4">
                <a:lumMod val="45000"/>
                <a:lumOff val="55000"/>
              </a:schemeClr>
            </a:gs>
            <a:gs pos="57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5300-68A3-4F5E-85BA-A0CBF376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Code for clear all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3381-6C06-4910-B9B0-FE7A2C56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dirty="0"/>
              <a:t> &lt;input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sz="3600" dirty="0">
                <a:solidFill>
                  <a:srgbClr val="FF0000"/>
                </a:solidFill>
              </a:rPr>
              <a:t> type</a:t>
            </a:r>
            <a:r>
              <a:rPr lang="en-IN" sz="3600" dirty="0"/>
              <a:t>="button"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sz="3600" dirty="0">
                <a:solidFill>
                  <a:srgbClr val="FF0000"/>
                </a:solidFill>
              </a:rPr>
              <a:t> style</a:t>
            </a:r>
            <a:r>
              <a:rPr lang="en-IN" dirty="0"/>
              <a:t>="</a:t>
            </a:r>
            <a:r>
              <a:rPr lang="en-IN" sz="3600" dirty="0">
                <a:solidFill>
                  <a:srgbClr val="0070C0"/>
                </a:solidFill>
              </a:rPr>
              <a:t>width:</a:t>
            </a:r>
            <a:r>
              <a:rPr lang="en-IN" sz="3600" dirty="0"/>
              <a:t>299px;</a:t>
            </a:r>
            <a:r>
              <a:rPr lang="en-IN" sz="3600" dirty="0">
                <a:solidFill>
                  <a:srgbClr val="0070C0"/>
                </a:solidFill>
              </a:rPr>
              <a:t>height:</a:t>
            </a:r>
            <a:r>
              <a:rPr lang="en-IN" sz="3600" dirty="0"/>
              <a:t>45px</a:t>
            </a:r>
            <a:r>
              <a:rPr lang="en-IN" dirty="0"/>
              <a:t>;</a:t>
            </a:r>
            <a:r>
              <a:rPr lang="en-IN" sz="3600" dirty="0">
                <a:solidFill>
                  <a:srgbClr val="0070C0"/>
                </a:solidFill>
              </a:rPr>
              <a:t>font-size:</a:t>
            </a:r>
            <a:r>
              <a:rPr lang="en-IN" sz="3600" dirty="0"/>
              <a:t>20px;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      value</a:t>
            </a:r>
            <a:r>
              <a:rPr lang="en-IN" sz="3600" dirty="0"/>
              <a:t>="clear all"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FF0000"/>
                </a:solidFill>
              </a:rPr>
              <a:t>      </a:t>
            </a:r>
            <a:r>
              <a:rPr lang="en-IN" sz="3600" dirty="0" err="1">
                <a:solidFill>
                  <a:srgbClr val="FF0000"/>
                </a:solidFill>
              </a:rPr>
              <a:t>onclick</a:t>
            </a:r>
            <a:r>
              <a:rPr lang="en-IN" sz="3600" dirty="0"/>
              <a:t>="</a:t>
            </a:r>
            <a:r>
              <a:rPr lang="en-IN" sz="3600" dirty="0" err="1"/>
              <a:t>forms.answer.value</a:t>
            </a:r>
            <a:r>
              <a:rPr lang="en-IN" sz="3600" dirty="0"/>
              <a:t>=‘’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20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CALCULATOR CODE</vt:lpstr>
      <vt:lpstr>Structure of calculator code</vt:lpstr>
      <vt:lpstr>Code for calculator screen</vt:lpstr>
      <vt:lpstr>Code for numbers in calculator</vt:lpstr>
      <vt:lpstr>Code for operators</vt:lpstr>
      <vt:lpstr>Code for = operator</vt:lpstr>
      <vt:lpstr>Code for clear all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 Devi</dc:creator>
  <cp:lastModifiedBy>Vaishnavi Devi</cp:lastModifiedBy>
  <cp:revision>30</cp:revision>
  <dcterms:created xsi:type="dcterms:W3CDTF">2019-12-19T17:15:16Z</dcterms:created>
  <dcterms:modified xsi:type="dcterms:W3CDTF">2019-12-19T18:34:57Z</dcterms:modified>
</cp:coreProperties>
</file>