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5" r:id="rId1"/>
  </p:sldMasterIdLst>
  <p:sldIdLst>
    <p:sldId id="256" r:id="rId2"/>
    <p:sldId id="278" r:id="rId3"/>
    <p:sldId id="277" r:id="rId4"/>
    <p:sldId id="283" r:id="rId5"/>
    <p:sldId id="284" r:id="rId6"/>
    <p:sldId id="286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84CA5-441F-4489-906E-289CCE0121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ED4DBA-8A37-4992-A70D-1F38F76F8DA9}">
      <dgm:prSet custT="1"/>
      <dgm:spPr/>
      <dgm:t>
        <a:bodyPr/>
        <a:lstStyle/>
        <a:p>
          <a:pPr rtl="0"/>
          <a:r>
            <a:rPr lang="en-US" sz="2800" b="1" dirty="0">
              <a:latin typeface="Bell MT" panose="02020503060305020303" pitchFamily="18" charset="0"/>
            </a:rPr>
            <a:t>Many of us have this problem of forgetting to wish our people on some particular dates or time / send files or documents /upload anything on particular time etc.</a:t>
          </a:r>
        </a:p>
      </dgm:t>
    </dgm:pt>
    <dgm:pt modelId="{DE2FC7F7-F657-4F7B-A0EF-1F12D78036A2}" type="parTrans" cxnId="{8C02D39F-626B-42E0-A11D-C9FB4947622F}">
      <dgm:prSet/>
      <dgm:spPr/>
      <dgm:t>
        <a:bodyPr/>
        <a:lstStyle/>
        <a:p>
          <a:endParaRPr lang="en-US"/>
        </a:p>
      </dgm:t>
    </dgm:pt>
    <dgm:pt modelId="{EBD9C7A3-DCD5-4A0B-9C69-25BB1A26CC17}" type="sibTrans" cxnId="{8C02D39F-626B-42E0-A11D-C9FB4947622F}">
      <dgm:prSet/>
      <dgm:spPr/>
      <dgm:t>
        <a:bodyPr/>
        <a:lstStyle/>
        <a:p>
          <a:endParaRPr lang="en-US"/>
        </a:p>
      </dgm:t>
    </dgm:pt>
    <dgm:pt modelId="{62CF0926-4B56-4D63-A1ED-CECF4C677614}">
      <dgm:prSet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  <a:latin typeface="Bell MT" panose="02020503060305020303" pitchFamily="18" charset="0"/>
            </a:rPr>
            <a:t>This app is helpful for those who belong to this category,  to everyone, in fact, to save time.</a:t>
          </a:r>
        </a:p>
      </dgm:t>
    </dgm:pt>
    <dgm:pt modelId="{321F63F6-9B01-4C41-AA09-5B0618FEC42B}" type="parTrans" cxnId="{7DDE6C00-27DF-417B-A94E-3E19F9436827}">
      <dgm:prSet/>
      <dgm:spPr/>
      <dgm:t>
        <a:bodyPr/>
        <a:lstStyle/>
        <a:p>
          <a:endParaRPr lang="en-US"/>
        </a:p>
      </dgm:t>
    </dgm:pt>
    <dgm:pt modelId="{371F5E61-DABF-43EC-A363-80F70EEE5DDA}" type="sibTrans" cxnId="{7DDE6C00-27DF-417B-A94E-3E19F9436827}">
      <dgm:prSet/>
      <dgm:spPr/>
      <dgm:t>
        <a:bodyPr/>
        <a:lstStyle/>
        <a:p>
          <a:endParaRPr lang="en-US"/>
        </a:p>
      </dgm:t>
    </dgm:pt>
    <dgm:pt modelId="{231073D5-0FFF-4E45-9F5D-FD9634B3055F}">
      <dgm:prSet custT="1"/>
      <dgm:spPr/>
      <dgm:t>
        <a:bodyPr/>
        <a:lstStyle/>
        <a:p>
          <a:pPr rtl="0"/>
          <a:r>
            <a:rPr lang="en-US" sz="2800" b="1" dirty="0">
              <a:latin typeface="Bell MT" panose="02020503060305020303" pitchFamily="18" charset="0"/>
            </a:rPr>
            <a:t>Our  app basically connects all the social medias in one application. </a:t>
          </a:r>
          <a:r>
            <a:rPr lang="en-US" sz="2800" b="1" dirty="0" err="1">
              <a:latin typeface="Bell MT" panose="02020503060305020303" pitchFamily="18" charset="0"/>
            </a:rPr>
            <a:t>Lets</a:t>
          </a:r>
          <a:r>
            <a:rPr lang="en-US" sz="2800" b="1" dirty="0">
              <a:latin typeface="Bell MT" panose="02020503060305020303" pitchFamily="18" charset="0"/>
            </a:rPr>
            <a:t> understand about this app in detail.</a:t>
          </a:r>
        </a:p>
      </dgm:t>
    </dgm:pt>
    <dgm:pt modelId="{4AE6F2C4-DF80-4151-9769-85FC15EC83C8}" type="parTrans" cxnId="{6B685364-F788-4C55-BD24-D31F5B00FD4F}">
      <dgm:prSet/>
      <dgm:spPr/>
      <dgm:t>
        <a:bodyPr/>
        <a:lstStyle/>
        <a:p>
          <a:endParaRPr lang="en-US"/>
        </a:p>
      </dgm:t>
    </dgm:pt>
    <dgm:pt modelId="{68FBBD64-976E-4B75-BCAE-C4FD44E77D53}" type="sibTrans" cxnId="{6B685364-F788-4C55-BD24-D31F5B00FD4F}">
      <dgm:prSet/>
      <dgm:spPr/>
      <dgm:t>
        <a:bodyPr/>
        <a:lstStyle/>
        <a:p>
          <a:endParaRPr lang="en-US"/>
        </a:p>
      </dgm:t>
    </dgm:pt>
    <dgm:pt modelId="{E36576BF-4993-446F-9AF6-EAEBAB9DD67F}" type="pres">
      <dgm:prSet presAssocID="{A6A84CA5-441F-4489-906E-289CCE01217F}" presName="linear" presStyleCnt="0">
        <dgm:presLayoutVars>
          <dgm:animLvl val="lvl"/>
          <dgm:resizeHandles val="exact"/>
        </dgm:presLayoutVars>
      </dgm:prSet>
      <dgm:spPr/>
    </dgm:pt>
    <dgm:pt modelId="{3D4994B1-DB98-40A9-9F3E-AEE20EACF622}" type="pres">
      <dgm:prSet presAssocID="{3CED4DBA-8A37-4992-A70D-1F38F76F8D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C1F213-2600-42CE-A8D8-7752AD39C8BA}" type="pres">
      <dgm:prSet presAssocID="{EBD9C7A3-DCD5-4A0B-9C69-25BB1A26CC17}" presName="spacer" presStyleCnt="0"/>
      <dgm:spPr/>
    </dgm:pt>
    <dgm:pt modelId="{98D59B91-40EB-4639-A7D4-DD0FB353D53F}" type="pres">
      <dgm:prSet presAssocID="{62CF0926-4B56-4D63-A1ED-CECF4C6776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D6DE81-D377-4926-801A-4105BBFAD002}" type="pres">
      <dgm:prSet presAssocID="{371F5E61-DABF-43EC-A363-80F70EEE5DDA}" presName="spacer" presStyleCnt="0"/>
      <dgm:spPr/>
    </dgm:pt>
    <dgm:pt modelId="{710BA510-F31B-42D8-B4FD-6D115EEDF977}" type="pres">
      <dgm:prSet presAssocID="{231073D5-0FFF-4E45-9F5D-FD9634B305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DE6C00-27DF-417B-A94E-3E19F9436827}" srcId="{A6A84CA5-441F-4489-906E-289CCE01217F}" destId="{62CF0926-4B56-4D63-A1ED-CECF4C677614}" srcOrd="1" destOrd="0" parTransId="{321F63F6-9B01-4C41-AA09-5B0618FEC42B}" sibTransId="{371F5E61-DABF-43EC-A363-80F70EEE5DDA}"/>
    <dgm:cxn modelId="{937D5F07-A2B6-4C85-AB36-3C118F5FE539}" type="presOf" srcId="{231073D5-0FFF-4E45-9F5D-FD9634B3055F}" destId="{710BA510-F31B-42D8-B4FD-6D115EEDF977}" srcOrd="0" destOrd="0" presId="urn:microsoft.com/office/officeart/2005/8/layout/vList2"/>
    <dgm:cxn modelId="{ED7E5940-6B15-426F-92A7-7749C7EFAD09}" type="presOf" srcId="{3CED4DBA-8A37-4992-A70D-1F38F76F8DA9}" destId="{3D4994B1-DB98-40A9-9F3E-AEE20EACF622}" srcOrd="0" destOrd="0" presId="urn:microsoft.com/office/officeart/2005/8/layout/vList2"/>
    <dgm:cxn modelId="{6B685364-F788-4C55-BD24-D31F5B00FD4F}" srcId="{A6A84CA5-441F-4489-906E-289CCE01217F}" destId="{231073D5-0FFF-4E45-9F5D-FD9634B3055F}" srcOrd="2" destOrd="0" parTransId="{4AE6F2C4-DF80-4151-9769-85FC15EC83C8}" sibTransId="{68FBBD64-976E-4B75-BCAE-C4FD44E77D53}"/>
    <dgm:cxn modelId="{8C02D39F-626B-42E0-A11D-C9FB4947622F}" srcId="{A6A84CA5-441F-4489-906E-289CCE01217F}" destId="{3CED4DBA-8A37-4992-A70D-1F38F76F8DA9}" srcOrd="0" destOrd="0" parTransId="{DE2FC7F7-F657-4F7B-A0EF-1F12D78036A2}" sibTransId="{EBD9C7A3-DCD5-4A0B-9C69-25BB1A26CC17}"/>
    <dgm:cxn modelId="{2AA304CA-5508-4225-A465-F5B145B32D78}" type="presOf" srcId="{A6A84CA5-441F-4489-906E-289CCE01217F}" destId="{E36576BF-4993-446F-9AF6-EAEBAB9DD67F}" srcOrd="0" destOrd="0" presId="urn:microsoft.com/office/officeart/2005/8/layout/vList2"/>
    <dgm:cxn modelId="{275AEBF2-62D8-4730-9992-A5D43B277F52}" type="presOf" srcId="{62CF0926-4B56-4D63-A1ED-CECF4C677614}" destId="{98D59B91-40EB-4639-A7D4-DD0FB353D53F}" srcOrd="0" destOrd="0" presId="urn:microsoft.com/office/officeart/2005/8/layout/vList2"/>
    <dgm:cxn modelId="{9A9BA894-F9EB-4F3C-A792-A36F15C4668A}" type="presParOf" srcId="{E36576BF-4993-446F-9AF6-EAEBAB9DD67F}" destId="{3D4994B1-DB98-40A9-9F3E-AEE20EACF622}" srcOrd="0" destOrd="0" presId="urn:microsoft.com/office/officeart/2005/8/layout/vList2"/>
    <dgm:cxn modelId="{6EAD3E97-CA9F-4110-8AB8-BF70DC75D9FF}" type="presParOf" srcId="{E36576BF-4993-446F-9AF6-EAEBAB9DD67F}" destId="{6BC1F213-2600-42CE-A8D8-7752AD39C8BA}" srcOrd="1" destOrd="0" presId="urn:microsoft.com/office/officeart/2005/8/layout/vList2"/>
    <dgm:cxn modelId="{A3D5B3B3-4115-479C-9454-8C09ECCFAE01}" type="presParOf" srcId="{E36576BF-4993-446F-9AF6-EAEBAB9DD67F}" destId="{98D59B91-40EB-4639-A7D4-DD0FB353D53F}" srcOrd="2" destOrd="0" presId="urn:microsoft.com/office/officeart/2005/8/layout/vList2"/>
    <dgm:cxn modelId="{533F73F9-C784-481F-A34F-4B8D3D068666}" type="presParOf" srcId="{E36576BF-4993-446F-9AF6-EAEBAB9DD67F}" destId="{81D6DE81-D377-4926-801A-4105BBFAD002}" srcOrd="3" destOrd="0" presId="urn:microsoft.com/office/officeart/2005/8/layout/vList2"/>
    <dgm:cxn modelId="{6A03A8BC-B2D8-44AB-8A92-58CC7239FA1A}" type="presParOf" srcId="{E36576BF-4993-446F-9AF6-EAEBAB9DD67F}" destId="{710BA510-F31B-42D8-B4FD-6D115EEDF97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685D41-8456-4B95-B241-E9EE2CA9AB4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089292-89DF-4E84-A476-0360700068F5}">
      <dgm:prSet/>
      <dgm:spPr/>
      <dgm:t>
        <a:bodyPr/>
        <a:lstStyle/>
        <a:p>
          <a:r>
            <a:rPr lang="en-US" b="1"/>
            <a:t>Introduce voice assistant on further development.</a:t>
          </a:r>
          <a:endParaRPr lang="en-US"/>
        </a:p>
      </dgm:t>
    </dgm:pt>
    <dgm:pt modelId="{6D56CEA4-2CB6-4B1E-A945-DCF3A995B0F4}" type="parTrans" cxnId="{BD89D8DF-B70C-410E-A2B1-11DAAEE3F52F}">
      <dgm:prSet/>
      <dgm:spPr/>
      <dgm:t>
        <a:bodyPr/>
        <a:lstStyle/>
        <a:p>
          <a:endParaRPr lang="en-US"/>
        </a:p>
      </dgm:t>
    </dgm:pt>
    <dgm:pt modelId="{E8E47A5B-0FC6-4CCF-89F7-A9081A28C41D}" type="sibTrans" cxnId="{BD89D8DF-B70C-410E-A2B1-11DAAEE3F52F}">
      <dgm:prSet/>
      <dgm:spPr/>
      <dgm:t>
        <a:bodyPr/>
        <a:lstStyle/>
        <a:p>
          <a:endParaRPr lang="en-US"/>
        </a:p>
      </dgm:t>
    </dgm:pt>
    <dgm:pt modelId="{184ADEB2-8D6F-4518-B984-71F17EFAF987}">
      <dgm:prSet/>
      <dgm:spPr/>
      <dgm:t>
        <a:bodyPr/>
        <a:lstStyle/>
        <a:p>
          <a:r>
            <a:rPr lang="en-US" b="1"/>
            <a:t>Similar apps which may get created in future too will get included in our app.</a:t>
          </a:r>
          <a:endParaRPr lang="en-US"/>
        </a:p>
      </dgm:t>
    </dgm:pt>
    <dgm:pt modelId="{D2554530-60BE-4E37-8E3C-D1F16D5FCC64}" type="parTrans" cxnId="{58BF9B94-7DE3-4034-885C-8E3E7F314B42}">
      <dgm:prSet/>
      <dgm:spPr/>
      <dgm:t>
        <a:bodyPr/>
        <a:lstStyle/>
        <a:p>
          <a:endParaRPr lang="en-US"/>
        </a:p>
      </dgm:t>
    </dgm:pt>
    <dgm:pt modelId="{2F01BC9C-4C1D-45C8-8639-185A9974F01A}" type="sibTrans" cxnId="{58BF9B94-7DE3-4034-885C-8E3E7F314B42}">
      <dgm:prSet/>
      <dgm:spPr/>
      <dgm:t>
        <a:bodyPr/>
        <a:lstStyle/>
        <a:p>
          <a:endParaRPr lang="en-US"/>
        </a:p>
      </dgm:t>
    </dgm:pt>
    <dgm:pt modelId="{66E2AE50-6797-4D94-A88B-DEEC87BAA394}" type="pres">
      <dgm:prSet presAssocID="{32685D41-8456-4B95-B241-E9EE2CA9AB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E598F4-DE5C-407B-953A-EDDCB9961C30}" type="pres">
      <dgm:prSet presAssocID="{95089292-89DF-4E84-A476-0360700068F5}" presName="hierRoot1" presStyleCnt="0"/>
      <dgm:spPr/>
    </dgm:pt>
    <dgm:pt modelId="{30414AF7-606F-4CD4-B3B2-725D36236C18}" type="pres">
      <dgm:prSet presAssocID="{95089292-89DF-4E84-A476-0360700068F5}" presName="composite" presStyleCnt="0"/>
      <dgm:spPr/>
    </dgm:pt>
    <dgm:pt modelId="{4D97D0F2-9C68-4CFA-92AE-4CE7C751913C}" type="pres">
      <dgm:prSet presAssocID="{95089292-89DF-4E84-A476-0360700068F5}" presName="background" presStyleLbl="node0" presStyleIdx="0" presStyleCnt="2"/>
      <dgm:spPr/>
    </dgm:pt>
    <dgm:pt modelId="{9069FDC2-0A97-43E0-B5F9-69CC166DE144}" type="pres">
      <dgm:prSet presAssocID="{95089292-89DF-4E84-A476-0360700068F5}" presName="text" presStyleLbl="fgAcc0" presStyleIdx="0" presStyleCnt="2">
        <dgm:presLayoutVars>
          <dgm:chPref val="3"/>
        </dgm:presLayoutVars>
      </dgm:prSet>
      <dgm:spPr/>
    </dgm:pt>
    <dgm:pt modelId="{1DEFB19A-212C-472D-9967-B8FF3D31314B}" type="pres">
      <dgm:prSet presAssocID="{95089292-89DF-4E84-A476-0360700068F5}" presName="hierChild2" presStyleCnt="0"/>
      <dgm:spPr/>
    </dgm:pt>
    <dgm:pt modelId="{9AE8484B-34F8-4C91-B97E-5B582BDFFAF0}" type="pres">
      <dgm:prSet presAssocID="{184ADEB2-8D6F-4518-B984-71F17EFAF987}" presName="hierRoot1" presStyleCnt="0"/>
      <dgm:spPr/>
    </dgm:pt>
    <dgm:pt modelId="{B298A250-4299-44D6-A0D4-D986A3D006DD}" type="pres">
      <dgm:prSet presAssocID="{184ADEB2-8D6F-4518-B984-71F17EFAF987}" presName="composite" presStyleCnt="0"/>
      <dgm:spPr/>
    </dgm:pt>
    <dgm:pt modelId="{63A22F6B-2A34-4D5D-A07C-83967E731B89}" type="pres">
      <dgm:prSet presAssocID="{184ADEB2-8D6F-4518-B984-71F17EFAF987}" presName="background" presStyleLbl="node0" presStyleIdx="1" presStyleCnt="2"/>
      <dgm:spPr/>
    </dgm:pt>
    <dgm:pt modelId="{8AFF1D63-22F7-408C-9E76-112D632684AB}" type="pres">
      <dgm:prSet presAssocID="{184ADEB2-8D6F-4518-B984-71F17EFAF987}" presName="text" presStyleLbl="fgAcc0" presStyleIdx="1" presStyleCnt="2">
        <dgm:presLayoutVars>
          <dgm:chPref val="3"/>
        </dgm:presLayoutVars>
      </dgm:prSet>
      <dgm:spPr/>
    </dgm:pt>
    <dgm:pt modelId="{E7562018-7004-43FA-922E-25AB0E8BA55D}" type="pres">
      <dgm:prSet presAssocID="{184ADEB2-8D6F-4518-B984-71F17EFAF987}" presName="hierChild2" presStyleCnt="0"/>
      <dgm:spPr/>
    </dgm:pt>
  </dgm:ptLst>
  <dgm:cxnLst>
    <dgm:cxn modelId="{1CA87F8F-4F67-4625-BE37-0EBCB461A8C9}" type="presOf" srcId="{95089292-89DF-4E84-A476-0360700068F5}" destId="{9069FDC2-0A97-43E0-B5F9-69CC166DE144}" srcOrd="0" destOrd="0" presId="urn:microsoft.com/office/officeart/2005/8/layout/hierarchy1"/>
    <dgm:cxn modelId="{58BF9B94-7DE3-4034-885C-8E3E7F314B42}" srcId="{32685D41-8456-4B95-B241-E9EE2CA9AB42}" destId="{184ADEB2-8D6F-4518-B984-71F17EFAF987}" srcOrd="1" destOrd="0" parTransId="{D2554530-60BE-4E37-8E3C-D1F16D5FCC64}" sibTransId="{2F01BC9C-4C1D-45C8-8639-185A9974F01A}"/>
    <dgm:cxn modelId="{1570ECA1-42C1-4C6F-BFF9-E7E5804666B7}" type="presOf" srcId="{184ADEB2-8D6F-4518-B984-71F17EFAF987}" destId="{8AFF1D63-22F7-408C-9E76-112D632684AB}" srcOrd="0" destOrd="0" presId="urn:microsoft.com/office/officeart/2005/8/layout/hierarchy1"/>
    <dgm:cxn modelId="{BD89D8DF-B70C-410E-A2B1-11DAAEE3F52F}" srcId="{32685D41-8456-4B95-B241-E9EE2CA9AB42}" destId="{95089292-89DF-4E84-A476-0360700068F5}" srcOrd="0" destOrd="0" parTransId="{6D56CEA4-2CB6-4B1E-A945-DCF3A995B0F4}" sibTransId="{E8E47A5B-0FC6-4CCF-89F7-A9081A28C41D}"/>
    <dgm:cxn modelId="{0C939CF3-FB9D-42A5-AA97-C57B88C82D54}" type="presOf" srcId="{32685D41-8456-4B95-B241-E9EE2CA9AB42}" destId="{66E2AE50-6797-4D94-A88B-DEEC87BAA394}" srcOrd="0" destOrd="0" presId="urn:microsoft.com/office/officeart/2005/8/layout/hierarchy1"/>
    <dgm:cxn modelId="{DFFC7A87-154E-49EF-A1F3-0E7241D6FD8D}" type="presParOf" srcId="{66E2AE50-6797-4D94-A88B-DEEC87BAA394}" destId="{7BE598F4-DE5C-407B-953A-EDDCB9961C30}" srcOrd="0" destOrd="0" presId="urn:microsoft.com/office/officeart/2005/8/layout/hierarchy1"/>
    <dgm:cxn modelId="{132CB831-5D44-4B86-B665-52BC09528A61}" type="presParOf" srcId="{7BE598F4-DE5C-407B-953A-EDDCB9961C30}" destId="{30414AF7-606F-4CD4-B3B2-725D36236C18}" srcOrd="0" destOrd="0" presId="urn:microsoft.com/office/officeart/2005/8/layout/hierarchy1"/>
    <dgm:cxn modelId="{F6A10F7C-B4F8-43AD-8362-285F87175EB7}" type="presParOf" srcId="{30414AF7-606F-4CD4-B3B2-725D36236C18}" destId="{4D97D0F2-9C68-4CFA-92AE-4CE7C751913C}" srcOrd="0" destOrd="0" presId="urn:microsoft.com/office/officeart/2005/8/layout/hierarchy1"/>
    <dgm:cxn modelId="{81E16007-94B6-4B88-B034-ED459379FC42}" type="presParOf" srcId="{30414AF7-606F-4CD4-B3B2-725D36236C18}" destId="{9069FDC2-0A97-43E0-B5F9-69CC166DE144}" srcOrd="1" destOrd="0" presId="urn:microsoft.com/office/officeart/2005/8/layout/hierarchy1"/>
    <dgm:cxn modelId="{79DC7082-0F9D-45A3-996F-CEDFD4E30830}" type="presParOf" srcId="{7BE598F4-DE5C-407B-953A-EDDCB9961C30}" destId="{1DEFB19A-212C-472D-9967-B8FF3D31314B}" srcOrd="1" destOrd="0" presId="urn:microsoft.com/office/officeart/2005/8/layout/hierarchy1"/>
    <dgm:cxn modelId="{99D5DA57-9143-406E-8F19-98BAA2FFA3EC}" type="presParOf" srcId="{66E2AE50-6797-4D94-A88B-DEEC87BAA394}" destId="{9AE8484B-34F8-4C91-B97E-5B582BDFFAF0}" srcOrd="1" destOrd="0" presId="urn:microsoft.com/office/officeart/2005/8/layout/hierarchy1"/>
    <dgm:cxn modelId="{D5FD8DC2-5C21-4510-BF40-6673FD6C352E}" type="presParOf" srcId="{9AE8484B-34F8-4C91-B97E-5B582BDFFAF0}" destId="{B298A250-4299-44D6-A0D4-D986A3D006DD}" srcOrd="0" destOrd="0" presId="urn:microsoft.com/office/officeart/2005/8/layout/hierarchy1"/>
    <dgm:cxn modelId="{2761CE75-DBC2-4AF8-A084-F734FA5B559E}" type="presParOf" srcId="{B298A250-4299-44D6-A0D4-D986A3D006DD}" destId="{63A22F6B-2A34-4D5D-A07C-83967E731B89}" srcOrd="0" destOrd="0" presId="urn:microsoft.com/office/officeart/2005/8/layout/hierarchy1"/>
    <dgm:cxn modelId="{066994FB-91FF-4470-BAC8-B151146BB943}" type="presParOf" srcId="{B298A250-4299-44D6-A0D4-D986A3D006DD}" destId="{8AFF1D63-22F7-408C-9E76-112D632684AB}" srcOrd="1" destOrd="0" presId="urn:microsoft.com/office/officeart/2005/8/layout/hierarchy1"/>
    <dgm:cxn modelId="{51EBF056-A72C-4D19-976E-8AB657AD69B8}" type="presParOf" srcId="{9AE8484B-34F8-4C91-B97E-5B582BDFFAF0}" destId="{E7562018-7004-43FA-922E-25AB0E8BA5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994B1-DB98-40A9-9F3E-AEE20EACF622}">
      <dsp:nvSpPr>
        <dsp:cNvPr id="0" name=""/>
        <dsp:cNvSpPr/>
      </dsp:nvSpPr>
      <dsp:spPr>
        <a:xfrm>
          <a:off x="0" y="544162"/>
          <a:ext cx="7800576" cy="18632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ell MT" panose="02020503060305020303" pitchFamily="18" charset="0"/>
            </a:rPr>
            <a:t>Many of us have this problem of forgetting to wish our people on some particular dates or time / send files or documents /upload anything on particular time etc.</a:t>
          </a:r>
        </a:p>
      </dsp:txBody>
      <dsp:txXfrm>
        <a:off x="90955" y="635117"/>
        <a:ext cx="7618666" cy="1681315"/>
      </dsp:txXfrm>
    </dsp:sp>
    <dsp:sp modelId="{98D59B91-40EB-4639-A7D4-DD0FB353D53F}">
      <dsp:nvSpPr>
        <dsp:cNvPr id="0" name=""/>
        <dsp:cNvSpPr/>
      </dsp:nvSpPr>
      <dsp:spPr>
        <a:xfrm>
          <a:off x="0" y="2594587"/>
          <a:ext cx="7800576" cy="186322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Bell MT" panose="02020503060305020303" pitchFamily="18" charset="0"/>
            </a:rPr>
            <a:t>This app is helpful for those who belong to this category,  to everyone, in fact, to save time.</a:t>
          </a:r>
        </a:p>
      </dsp:txBody>
      <dsp:txXfrm>
        <a:off x="90955" y="2685542"/>
        <a:ext cx="7618666" cy="1681315"/>
      </dsp:txXfrm>
    </dsp:sp>
    <dsp:sp modelId="{710BA510-F31B-42D8-B4FD-6D115EEDF977}">
      <dsp:nvSpPr>
        <dsp:cNvPr id="0" name=""/>
        <dsp:cNvSpPr/>
      </dsp:nvSpPr>
      <dsp:spPr>
        <a:xfrm>
          <a:off x="0" y="4645013"/>
          <a:ext cx="7800576" cy="18632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ell MT" panose="02020503060305020303" pitchFamily="18" charset="0"/>
            </a:rPr>
            <a:t>Our  app basically connects all the social medias in one application. </a:t>
          </a:r>
          <a:r>
            <a:rPr lang="en-US" sz="2800" b="1" kern="1200" dirty="0" err="1">
              <a:latin typeface="Bell MT" panose="02020503060305020303" pitchFamily="18" charset="0"/>
            </a:rPr>
            <a:t>Lets</a:t>
          </a:r>
          <a:r>
            <a:rPr lang="en-US" sz="2800" b="1" kern="1200" dirty="0">
              <a:latin typeface="Bell MT" panose="02020503060305020303" pitchFamily="18" charset="0"/>
            </a:rPr>
            <a:t> understand about this app in detail.</a:t>
          </a:r>
        </a:p>
      </dsp:txBody>
      <dsp:txXfrm>
        <a:off x="90955" y="4735968"/>
        <a:ext cx="7618666" cy="168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7D0F2-9C68-4CFA-92AE-4CE7C751913C}">
      <dsp:nvSpPr>
        <dsp:cNvPr id="0" name=""/>
        <dsp:cNvSpPr/>
      </dsp:nvSpPr>
      <dsp:spPr>
        <a:xfrm>
          <a:off x="88544" y="328"/>
          <a:ext cx="4217838" cy="267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9FDC2-0A97-43E0-B5F9-69CC166DE144}">
      <dsp:nvSpPr>
        <dsp:cNvPr id="0" name=""/>
        <dsp:cNvSpPr/>
      </dsp:nvSpPr>
      <dsp:spPr>
        <a:xfrm>
          <a:off x="557193" y="445544"/>
          <a:ext cx="4217838" cy="267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Introduce voice assistant on further development.</a:t>
          </a:r>
          <a:endParaRPr lang="en-US" sz="3500" kern="1200"/>
        </a:p>
      </dsp:txBody>
      <dsp:txXfrm>
        <a:off x="635639" y="523990"/>
        <a:ext cx="4060946" cy="2521435"/>
      </dsp:txXfrm>
    </dsp:sp>
    <dsp:sp modelId="{63A22F6B-2A34-4D5D-A07C-83967E731B89}">
      <dsp:nvSpPr>
        <dsp:cNvPr id="0" name=""/>
        <dsp:cNvSpPr/>
      </dsp:nvSpPr>
      <dsp:spPr>
        <a:xfrm>
          <a:off x="5243680" y="328"/>
          <a:ext cx="4217838" cy="267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F1D63-22F7-408C-9E76-112D632684AB}">
      <dsp:nvSpPr>
        <dsp:cNvPr id="0" name=""/>
        <dsp:cNvSpPr/>
      </dsp:nvSpPr>
      <dsp:spPr>
        <a:xfrm>
          <a:off x="5712329" y="445544"/>
          <a:ext cx="4217838" cy="267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Similar apps which may get created in future too will get included in our app.</a:t>
          </a:r>
          <a:endParaRPr lang="en-US" sz="3500" kern="1200"/>
        </a:p>
      </dsp:txBody>
      <dsp:txXfrm>
        <a:off x="5790775" y="523990"/>
        <a:ext cx="4060946" cy="2521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2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86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05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3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98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689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4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3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7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9CD1-0C64-7FB4-6F2D-0B3F71C78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6504" y="880205"/>
            <a:ext cx="5975193" cy="431454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Bell MT" panose="02020503060305020303" pitchFamily="18" charset="0"/>
              </a:rPr>
              <a:t>International Conference On Current Trends In Science, Engineering And Technology</a:t>
            </a:r>
            <a:br>
              <a:rPr lang="en-US" sz="3600" dirty="0">
                <a:latin typeface="Bell MT" panose="02020503060305020303" pitchFamily="18" charset="0"/>
              </a:rPr>
            </a:br>
            <a:br>
              <a:rPr lang="en-US" sz="3600" dirty="0">
                <a:latin typeface="Bell MT" panose="02020503060305020303" pitchFamily="18" charset="0"/>
              </a:rPr>
            </a:br>
            <a:r>
              <a:rPr lang="en-US" sz="3100" dirty="0">
                <a:latin typeface="MV Boli" panose="02000500030200090000" pitchFamily="2" charset="0"/>
                <a:cs typeface="MV Boli" panose="02000500030200090000" pitchFamily="2" charset="0"/>
              </a:rPr>
              <a:t>Paper Id- 886</a:t>
            </a:r>
            <a:br>
              <a:rPr lang="en-US" sz="3600" dirty="0"/>
            </a:br>
            <a:br>
              <a:rPr lang="en-US" sz="3600" dirty="0"/>
            </a:br>
            <a:r>
              <a:rPr lang="en-US" sz="3100" dirty="0">
                <a:latin typeface="MV Boli" panose="02000500030200090000" pitchFamily="2" charset="0"/>
                <a:cs typeface="MV Boli" panose="02000500030200090000" pitchFamily="2" charset="0"/>
              </a:rPr>
              <a:t>ON-TIME : The Idea For Text And Post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5FBE-EF45-2897-0C20-DF702176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495" y="5884855"/>
            <a:ext cx="6984288" cy="866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 Vaishnavi, 3</a:t>
            </a:r>
            <a:r>
              <a:rPr lang="en-US" baseline="30000" dirty="0"/>
              <a:t>rd</a:t>
            </a:r>
            <a:r>
              <a:rPr lang="en-US" dirty="0"/>
              <a:t> Sem - </a:t>
            </a:r>
            <a:r>
              <a:rPr lang="en-US" dirty="0" err="1"/>
              <a:t>Aiml</a:t>
            </a:r>
            <a:endParaRPr lang="en-US" dirty="0"/>
          </a:p>
          <a:p>
            <a:r>
              <a:rPr lang="en-US" dirty="0"/>
              <a:t>Dr. Sandhya N, HOD - </a:t>
            </a:r>
            <a:r>
              <a:rPr lang="en-US" dirty="0" err="1"/>
              <a:t>Aiml</a:t>
            </a:r>
            <a:endParaRPr lang="en-US" dirty="0"/>
          </a:p>
        </p:txBody>
      </p:sp>
      <p:pic>
        <p:nvPicPr>
          <p:cNvPr id="5" name="Picture 2" descr="Dayananda Sagar Academy of Technology and Management, DSATM">
            <a:extLst>
              <a:ext uri="{FF2B5EF4-FFF2-40B4-BE49-F238E27FC236}">
                <a16:creationId xmlns:a16="http://schemas.microsoft.com/office/drawing/2014/main" id="{E0B52144-FB07-6281-8E5E-60CD7EA5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93" y="126237"/>
            <a:ext cx="3714224" cy="25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CABB5C-240A-FAFC-6123-7098805976D0}"/>
              </a:ext>
            </a:extLst>
          </p:cNvPr>
          <p:cNvSpPr/>
          <p:nvPr/>
        </p:nvSpPr>
        <p:spPr>
          <a:xfrm>
            <a:off x="2249010" y="2952580"/>
            <a:ext cx="3542190" cy="6556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 Narrow" panose="020B0606020202030204" pitchFamily="34" charset="0"/>
            </a:endParaRPr>
          </a:p>
          <a:p>
            <a:pPr algn="ctr"/>
            <a:endParaRPr lang="en-US" dirty="0">
              <a:latin typeface="Arial Narrow" panose="020B0606020202030204" pitchFamily="34" charset="0"/>
            </a:endParaRPr>
          </a:p>
          <a:p>
            <a:pPr algn="ctr"/>
            <a:r>
              <a:rPr lang="en-US" sz="1800" dirty="0">
                <a:latin typeface="Arial Narrow" panose="020B0606020202030204" pitchFamily="34" charset="0"/>
              </a:rPr>
              <a:t>Dept. Of AIML and  Dept. Of ISE</a:t>
            </a:r>
            <a:br>
              <a:rPr lang="en-US" sz="1800" dirty="0">
                <a:latin typeface="Arial Narrow" panose="020B0606020202030204" pitchFamily="34" charset="0"/>
              </a:rPr>
            </a:br>
            <a:br>
              <a:rPr lang="en-US" sz="2000" dirty="0">
                <a:latin typeface="Arial Narrow" panose="020B0606020202030204" pitchFamily="34" charset="0"/>
              </a:rPr>
            </a:b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996DF4A-5B57-15B8-36B3-1ABD103A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657" y="3868364"/>
            <a:ext cx="1582543" cy="15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ontent Placeholder 303">
            <a:extLst>
              <a:ext uri="{FF2B5EF4-FFF2-40B4-BE49-F238E27FC236}">
                <a16:creationId xmlns:a16="http://schemas.microsoft.com/office/drawing/2014/main" id="{009E7770-55DB-4008-ADE4-7FAE1B46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14301"/>
            <a:ext cx="8946541" cy="45836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latin typeface="Bell MT" panose="02020503060305020303" pitchFamily="18" charset="0"/>
                <a:ea typeface="Source Sans Pro"/>
              </a:rPr>
              <a:t>Forgetting to wish our people.</a:t>
            </a:r>
          </a:p>
          <a:p>
            <a:r>
              <a:rPr lang="en-US" sz="2800" b="1" dirty="0">
                <a:latin typeface="Bell MT" panose="02020503060305020303" pitchFamily="18" charset="0"/>
                <a:ea typeface="Source Sans Pro"/>
              </a:rPr>
              <a:t>Many events - we tend to forget to upload posts.</a:t>
            </a:r>
          </a:p>
          <a:p>
            <a:r>
              <a:rPr lang="en-US" sz="2800" b="1" dirty="0">
                <a:latin typeface="Bell MT" panose="02020503060305020303" pitchFamily="18" charset="0"/>
                <a:ea typeface="Source Sans Pro"/>
              </a:rPr>
              <a:t> Submit our projects on particular time the boss/lecturer has assigned.</a:t>
            </a:r>
          </a:p>
          <a:p>
            <a:r>
              <a:rPr lang="en-US" sz="2800" b="1" dirty="0">
                <a:latin typeface="Bell MT" panose="02020503060305020303" pitchFamily="18" charset="0"/>
                <a:ea typeface="Source Sans Pro"/>
              </a:rPr>
              <a:t>Or let's say, to maintain the streaks in snap.</a:t>
            </a:r>
          </a:p>
          <a:p>
            <a:r>
              <a:rPr lang="en-US" sz="2800" b="1" dirty="0">
                <a:latin typeface="Bell MT" panose="02020503060305020303" pitchFamily="18" charset="0"/>
                <a:ea typeface="Source Sans Pro"/>
              </a:rPr>
              <a:t>Transfer money on the set time through our app.</a:t>
            </a:r>
          </a:p>
          <a:p>
            <a:endParaRPr lang="en-US" sz="2800" b="1" dirty="0">
              <a:latin typeface="Bell MT" panose="02020503060305020303" pitchFamily="18" charset="0"/>
              <a:ea typeface="Source Sans Pro"/>
            </a:endParaRPr>
          </a:p>
          <a:p>
            <a:endParaRPr lang="en-US" dirty="0">
              <a:ea typeface="Source Sans Pr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090B17-72F2-1705-86C9-5C7C50D1FB37}"/>
              </a:ext>
            </a:extLst>
          </p:cNvPr>
          <p:cNvSpPr/>
          <p:nvPr/>
        </p:nvSpPr>
        <p:spPr>
          <a:xfrm>
            <a:off x="1622729" y="606489"/>
            <a:ext cx="3181738" cy="6997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entury Schoolbook" panose="020406040505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395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9C4C-21E9-4100-BB5E-277A3F86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48" y="1731382"/>
            <a:ext cx="3286663" cy="33915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mbria"/>
                <a:ea typeface="Source Sans Pro"/>
              </a:rPr>
              <a:t>About the</a:t>
            </a:r>
            <a:r>
              <a:rPr lang="en-US" b="1" dirty="0">
                <a:latin typeface="Cambria"/>
                <a:ea typeface="Source Sans Pro"/>
              </a:rPr>
              <a:t> </a:t>
            </a:r>
            <a:r>
              <a:rPr lang="en-US" sz="3200" b="1" dirty="0">
                <a:latin typeface="Cambria"/>
                <a:ea typeface="Source Sans Pro"/>
              </a:rPr>
              <a:t>APPLICATION</a:t>
            </a:r>
            <a:endParaRPr lang="en-US" sz="3200" b="1" dirty="0">
              <a:latin typeface="Cambria"/>
              <a:ea typeface="MS Mincho"/>
            </a:endParaRP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E2B855BC-F2A0-44F1-A0E3-6E0720961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01324"/>
              </p:ext>
            </p:extLst>
          </p:nvPr>
        </p:nvGraphicFramePr>
        <p:xfrm>
          <a:off x="3941411" y="-99062"/>
          <a:ext cx="7800576" cy="705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5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89AD-DC62-47D9-93A2-37C5AC05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851" y="126323"/>
            <a:ext cx="8946541" cy="14005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mic Sans MS"/>
              </a:rPr>
              <a:t>Lets see the outlook of the application we have prepared: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F8C-6DC1-4159-9A53-54124904B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12" y="2469862"/>
            <a:ext cx="8946541" cy="701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omic Sans MS"/>
              </a:rPr>
              <a:t>ON TIME </a:t>
            </a:r>
            <a:r>
              <a:rPr lang="en-US" sz="3200" dirty="0" err="1">
                <a:latin typeface="Comic Sans MS"/>
              </a:rPr>
              <a:t>wrt</a:t>
            </a:r>
            <a:r>
              <a:rPr lang="en-US" sz="3200" dirty="0">
                <a:latin typeface="Comic Sans MS"/>
              </a:rPr>
              <a:t> WhatsApp</a:t>
            </a: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2575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F97D8915-9E03-4F80-B37B-E2CA6E2D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58" y="-7058"/>
            <a:ext cx="3930411" cy="6875252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06FDEB5-7EE5-4AEE-BD22-DAB320A5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57" y="-13594"/>
            <a:ext cx="3872902" cy="6875251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2987DB-998F-4B58-86BA-C13F0A7CF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618" y="-13071"/>
            <a:ext cx="3944357" cy="6874727"/>
          </a:xfrm>
          <a:prstGeom prst="rect">
            <a:avLst/>
          </a:prstGeom>
        </p:spPr>
      </p:pic>
      <p:pic>
        <p:nvPicPr>
          <p:cNvPr id="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F4D9E8-6116-463D-BB0E-53A4A7D8C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085" y="34506"/>
            <a:ext cx="3930409" cy="677461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819B1D8-552C-481D-94AE-57598B9F5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317" y="34505"/>
            <a:ext cx="3941346" cy="68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25AC-DB60-4688-B5C3-3AB62F77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omic Sans MS"/>
              </a:rPr>
              <a:t>Lets see ON TIME for phone pay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2988C-C833-4D83-8FBB-421DCE7F2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43" y="0"/>
            <a:ext cx="386691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FB5DF-7388-B813-03D0-813B22AE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42" y="0"/>
            <a:ext cx="386691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3CC492-0981-CF6D-A891-442262A3E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22" y="0"/>
            <a:ext cx="385703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232AA8-D86F-BE1D-BC45-83CC75CA6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41" y="0"/>
            <a:ext cx="3861971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BBE7B3-D42E-5146-9851-2E4A32438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21" y="0"/>
            <a:ext cx="3866913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7A748-849A-C729-C61E-022ECEAD8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20" y="0"/>
            <a:ext cx="386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7872-397E-4220-940B-628BF7B2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85" y="0"/>
            <a:ext cx="4150804" cy="1431000"/>
          </a:xfrm>
        </p:spPr>
        <p:txBody>
          <a:bodyPr anchor="t">
            <a:normAutofit/>
          </a:bodyPr>
          <a:lstStyle/>
          <a:p>
            <a:r>
              <a:rPr lang="en-US" sz="6000" dirty="0">
                <a:latin typeface="Matura MT Script Capitals" panose="03020802060602070202" pitchFamily="66" charset="0"/>
                <a:ea typeface="Source Sans Pro"/>
              </a:rPr>
              <a:t>To know</a:t>
            </a:r>
          </a:p>
        </p:txBody>
      </p:sp>
      <p:sp>
        <p:nvSpPr>
          <p:cNvPr id="557" name="Content Placeholder 556">
            <a:extLst>
              <a:ext uri="{FF2B5EF4-FFF2-40B4-BE49-F238E27FC236}">
                <a16:creationId xmlns:a16="http://schemas.microsoft.com/office/drawing/2014/main" id="{09B96040-2957-4192-823E-B7E1B2571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330" y="1595587"/>
            <a:ext cx="8929073" cy="49078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ell MT" panose="02020503060305020303" pitchFamily="18" charset="0"/>
                <a:ea typeface="Source Sans Pro"/>
              </a:rPr>
              <a:t>SMS has the option to schedule the time before sending.</a:t>
            </a:r>
          </a:p>
          <a:p>
            <a:pPr>
              <a:buClr>
                <a:srgbClr val="8AD0D6"/>
              </a:buClr>
            </a:pPr>
            <a:r>
              <a:rPr lang="en-US" sz="2800" b="1" dirty="0">
                <a:solidFill>
                  <a:srgbClr val="00B050"/>
                </a:solidFill>
                <a:latin typeface="Bell MT" panose="02020503060305020303" pitchFamily="18" charset="0"/>
                <a:ea typeface="Source Sans Pro"/>
              </a:rPr>
              <a:t>Some websites ask you to schedule things earlier....but they will be just 1 / 2 apps at the max which the website allows.</a:t>
            </a:r>
            <a:endParaRPr lang="en-US" sz="2800" b="1" dirty="0">
              <a:solidFill>
                <a:srgbClr val="00B050"/>
              </a:solidFill>
              <a:latin typeface="Bell MT" panose="02020503060305020303" pitchFamily="18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Bell MT" panose="02020503060305020303" pitchFamily="18" charset="0"/>
                <a:ea typeface="Source Sans Pro"/>
              </a:rPr>
              <a:t>E mails have the option called scheduled timing.</a:t>
            </a:r>
            <a:r>
              <a:rPr lang="en-US" sz="2800" b="1" dirty="0">
                <a:solidFill>
                  <a:srgbClr val="00B050"/>
                </a:solidFill>
                <a:latin typeface="Bell MT" panose="02020503060305020303" pitchFamily="18" charset="0"/>
                <a:ea typeface="+mn-lt"/>
                <a:cs typeface="+mn-lt"/>
              </a:rPr>
              <a:t>. But then it's only the mails separately.</a:t>
            </a:r>
          </a:p>
          <a:p>
            <a:endParaRPr lang="en-US" sz="2800" dirty="0">
              <a:latin typeface="Book Antiqua"/>
              <a:ea typeface="Source Sans Pro"/>
            </a:endParaRPr>
          </a:p>
          <a:p>
            <a:r>
              <a:rPr lang="en-US" sz="2800" dirty="0">
                <a:latin typeface="Book Antiqua"/>
                <a:ea typeface="Source Sans Pro"/>
              </a:rPr>
              <a:t>Through this app, all the social media would be under one roof, and all the platforms can be  accessed in one go.</a:t>
            </a: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ON-TIME is not about setting a reminder, but actually automating the whole process by itself.</a:t>
            </a:r>
            <a:endParaRPr lang="en-US" sz="2800" b="1" dirty="0">
              <a:solidFill>
                <a:srgbClr val="0070C0"/>
              </a:solidFill>
              <a:latin typeface="Bell MT" panose="02020503060305020303" pitchFamily="18" charset="0"/>
              <a:ea typeface="Source Sans Pro"/>
            </a:endParaRPr>
          </a:p>
          <a:p>
            <a:endParaRPr lang="en-US" sz="2800" dirty="0">
              <a:solidFill>
                <a:srgbClr val="FF0000"/>
              </a:solidFill>
              <a:latin typeface="Book Antiqua"/>
              <a:ea typeface="Source Sans Pro"/>
            </a:endParaRPr>
          </a:p>
          <a:p>
            <a:endParaRPr lang="en-US" sz="2800" dirty="0">
              <a:solidFill>
                <a:srgbClr val="FF0000"/>
              </a:solidFill>
              <a:latin typeface="Book Antiqua"/>
              <a:ea typeface="Source Sans Pro"/>
            </a:endParaRPr>
          </a:p>
          <a:p>
            <a:endParaRPr lang="en-US" sz="2800" dirty="0">
              <a:latin typeface="Book Antiqua"/>
              <a:ea typeface="Source Sans Pro"/>
            </a:endParaRPr>
          </a:p>
          <a:p>
            <a:endParaRPr lang="en-US" sz="2800" dirty="0">
              <a:latin typeface="Book Antiqua"/>
              <a:ea typeface="Source Sans Pro"/>
            </a:endParaRP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676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8421-2445-455A-B0C9-4467AE30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560" y="580116"/>
            <a:ext cx="9745883" cy="112494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S Mincho"/>
                <a:ea typeface="Source Sans Pro"/>
              </a:rPr>
              <a:t>Future developments</a:t>
            </a:r>
          </a:p>
        </p:txBody>
      </p:sp>
      <p:graphicFrame>
        <p:nvGraphicFramePr>
          <p:cNvPr id="163" name="Content Placeholder 2">
            <a:extLst>
              <a:ext uri="{FF2B5EF4-FFF2-40B4-BE49-F238E27FC236}">
                <a16:creationId xmlns:a16="http://schemas.microsoft.com/office/drawing/2014/main" id="{E94C649D-E5AC-423C-A794-2C61B54A6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5363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05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0DBB8-59E6-5E7D-2D66-EE4ED06A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55" y="304799"/>
            <a:ext cx="10018713" cy="325016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Bell MT" panose="02020503060305020303" pitchFamily="18" charset="0"/>
              </a:rPr>
              <a:t>Installations:</a:t>
            </a:r>
          </a:p>
          <a:p>
            <a:pPr marL="0" indent="0">
              <a:buNone/>
            </a:pPr>
            <a:endParaRPr lang="en-US" sz="3200" b="1" dirty="0">
              <a:latin typeface="Bell MT" panose="02020503060305020303" pitchFamily="18" charset="0"/>
            </a:endParaRPr>
          </a:p>
          <a:p>
            <a:r>
              <a:rPr lang="en-US" dirty="0"/>
              <a:t>ANDROID STUDIO</a:t>
            </a:r>
          </a:p>
          <a:p>
            <a:r>
              <a:rPr lang="en-US" dirty="0"/>
              <a:t>FIREBASE – For backend</a:t>
            </a:r>
          </a:p>
          <a:p>
            <a:r>
              <a:rPr lang="en-US" dirty="0"/>
              <a:t>UIAUTOMATOR- Class and Activities.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D22451-8695-2786-127E-3C2B17AA4852}"/>
              </a:ext>
            </a:extLst>
          </p:cNvPr>
          <p:cNvSpPr/>
          <p:nvPr/>
        </p:nvSpPr>
        <p:spPr>
          <a:xfrm>
            <a:off x="4402273" y="5430418"/>
            <a:ext cx="3387453" cy="8490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ell MT" panose="020205030603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7821404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348</TotalTime>
  <Words>343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MS Mincho</vt:lpstr>
      <vt:lpstr>Arial</vt:lpstr>
      <vt:lpstr>Arial Narrow</vt:lpstr>
      <vt:lpstr>Bell MT</vt:lpstr>
      <vt:lpstr>Book Antiqua</vt:lpstr>
      <vt:lpstr>Cambria</vt:lpstr>
      <vt:lpstr>Century Schoolbook</vt:lpstr>
      <vt:lpstr>Comic Sans MS</vt:lpstr>
      <vt:lpstr>Corbel</vt:lpstr>
      <vt:lpstr>Matura MT Script Capitals</vt:lpstr>
      <vt:lpstr>MV Boli</vt:lpstr>
      <vt:lpstr>Parallax</vt:lpstr>
      <vt:lpstr>International Conference On Current Trends In Science, Engineering And Technology  Paper Id- 886  ON-TIME : The Idea For Text And Post Automation</vt:lpstr>
      <vt:lpstr>PowerPoint Presentation</vt:lpstr>
      <vt:lpstr>About the APPLICATION</vt:lpstr>
      <vt:lpstr>Lets see the outlook of the application we have prepared:</vt:lpstr>
      <vt:lpstr>PowerPoint Presentation</vt:lpstr>
      <vt:lpstr>Lets see ON TIME for phone pay</vt:lpstr>
      <vt:lpstr>To know</vt:lpstr>
      <vt:lpstr>Future developments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modernist presentation</dc:title>
  <dc:creator>H Vaishnavi</dc:creator>
  <cp:lastModifiedBy>H Vaishnavi</cp:lastModifiedBy>
  <cp:revision>1360</cp:revision>
  <dcterms:created xsi:type="dcterms:W3CDTF">2021-01-14T06:34:53Z</dcterms:created>
  <dcterms:modified xsi:type="dcterms:W3CDTF">2022-05-28T06:01:34Z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