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1cdeab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1cdea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b5472fc9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b5472fc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6319200" y="5437625"/>
            <a:ext cx="5872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: 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Rogues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Team Details</a:t>
            </a: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Sri Vaishnavi Koduri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		Sreevallika Savalapu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CMR College of Engineering and Technology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</a:t>
            </a:r>
            <a:endParaRPr b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31200" y="94271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Problem Statement: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298800" y="981750"/>
            <a:ext cx="11382600" cy="53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Trend-Demand forecasting</a:t>
            </a: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real-time data, forecasting fast fashion trends' demand on our platform, ensuring accurate predictions with shorter timeframes for production and procurement adjustments.</a:t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119425" y="142275"/>
            <a:ext cx="10515600" cy="6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99200" y="796875"/>
            <a:ext cx="10998300" cy="57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models used: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Regressor: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(Extreme Gradient Boosting) is a powerful machine learning algorithm known for its performance in regression tasks. It works by building an ensemble of decision trees sequentially, optimizing for predictive accuracy.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and Benefits: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Complex Relationships: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XGBoost can capture non-linear relationships between features and target variables, which is beneficial in fashion trend forecasting where trends can be influenced by multiple factors.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prevent overfitting by penalizing complex models, ensuring generalization to new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It's computationally efficient and scales well with large datasets, making it suitable for real-time forecasting applications.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41475" y="455300"/>
            <a:ext cx="11012400" cy="572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2. Mean Squared Error (MSE)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MSE is a common metric used to evaluate regression models, including those used in fashion trend forecasting.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Importance in Fashion Trend Forecasting: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Quantitative Evaluation: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MSE quantifies the average squared difference between predicted and actual values. A lower MSE indicates a better fit of the model to the data.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Interpretability: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It provides a straightforward measure of prediction accuracy, crucial for assessing how well the model predicts future fashion trends' demand.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Decision Support: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Enables stakeholders to make informed decisions regarding production, procurement, and inventory management based on the model's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36100" y="170750"/>
            <a:ext cx="105156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Workflow for Fashion Trend Forecasting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284575" y="725650"/>
            <a:ext cx="111834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Gather historical data on fashion trends, including sales figures, promotional activities, seasonal trends, etc.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and preprocess the data, ensuring it's suitable for modeling.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relevant features from the data that may influence fashion trends' demand, such as time-based patterns, external factors (e.g., weather, pattern, material, price,etc), and past sales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with XGBoost: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 into training and testing sets.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and train the XGBRegressor model on the training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and Evaluation: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trained model to make predictions on the test set.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○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MSE to evaluate the model's performance.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99600" y="270325"/>
            <a:ext cx="11809500" cy="62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Model Interpretation and Adjustment: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Analyze the MSE to understand prediction errors and model performance.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Fine-tune hyperparameters of the XGBoost model to improve forecasting accuracy.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Consider additional feature engineering or data sources to enhance predictive power.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7. Real-Time Application: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Implement the trained model in a real-time or near real-time pipeline to continuously update forecasts with new data.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Monitor and adjust forecasts based on changing trends and external factors.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	8. Interpretation and Adjustments: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Interpret Results: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Analyze the MSE to understand the magnitude of prediction errors.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Adjust Model: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Fine-tune hyperparameters of XGBoost (like learning rate, max depth, etc.) and consider feature engineering to improve forecasting accuracy.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Real-time Adjustments: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Implement the model in a real-time pipeline to continuously update predictions with new data, facilitating timely production and procurement decisions.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