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7F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7F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7F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9969" y="1518920"/>
            <a:ext cx="454406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07F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4280" y="3107690"/>
            <a:ext cx="8275438" cy="170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23850" y="2529839"/>
            <a:ext cx="8338820" cy="810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56410" y="339090"/>
            <a:ext cx="55410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/>
              <a:t>                 BEFA  UNIT-II</a:t>
            </a:r>
            <a:endParaRPr sz="3200" dirty="0"/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5850" y="1713229"/>
            <a:ext cx="7581900" cy="786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95570" y="2882840"/>
            <a:ext cx="8033384" cy="920115"/>
            <a:chOff x="595570" y="2882840"/>
            <a:chExt cx="8033384" cy="920115"/>
          </a:xfrm>
        </p:grpSpPr>
        <p:sp>
          <p:nvSpPr>
            <p:cNvPr id="5" name="object 5"/>
            <p:cNvSpPr/>
            <p:nvPr/>
          </p:nvSpPr>
          <p:spPr>
            <a:xfrm>
              <a:off x="608330" y="2895599"/>
              <a:ext cx="8007350" cy="894080"/>
            </a:xfrm>
            <a:custGeom>
              <a:avLst/>
              <a:gdLst/>
              <a:ahLst/>
              <a:cxnLst/>
              <a:rect l="l" t="t" r="r" b="b"/>
              <a:pathLst>
                <a:path w="8007350" h="894079">
                  <a:moveTo>
                    <a:pt x="7827010" y="0"/>
                  </a:moveTo>
                  <a:lnTo>
                    <a:pt x="0" y="0"/>
                  </a:lnTo>
                  <a:lnTo>
                    <a:pt x="0" y="894080"/>
                  </a:lnTo>
                  <a:lnTo>
                    <a:pt x="7827010" y="892810"/>
                  </a:lnTo>
                  <a:lnTo>
                    <a:pt x="7838440" y="891539"/>
                  </a:lnTo>
                  <a:lnTo>
                    <a:pt x="7848600" y="890269"/>
                  </a:lnTo>
                  <a:lnTo>
                    <a:pt x="7858760" y="887730"/>
                  </a:lnTo>
                  <a:lnTo>
                    <a:pt x="7868920" y="886460"/>
                  </a:lnTo>
                  <a:lnTo>
                    <a:pt x="7877810" y="883919"/>
                  </a:lnTo>
                  <a:lnTo>
                    <a:pt x="7887970" y="880110"/>
                  </a:lnTo>
                  <a:lnTo>
                    <a:pt x="7896860" y="877569"/>
                  </a:lnTo>
                  <a:lnTo>
                    <a:pt x="7907020" y="873760"/>
                  </a:lnTo>
                  <a:lnTo>
                    <a:pt x="7915910" y="868680"/>
                  </a:lnTo>
                  <a:lnTo>
                    <a:pt x="7924800" y="864869"/>
                  </a:lnTo>
                  <a:lnTo>
                    <a:pt x="7955280" y="844550"/>
                  </a:lnTo>
                  <a:lnTo>
                    <a:pt x="7961630" y="838200"/>
                  </a:lnTo>
                  <a:lnTo>
                    <a:pt x="7969250" y="831850"/>
                  </a:lnTo>
                  <a:lnTo>
                    <a:pt x="7974330" y="825500"/>
                  </a:lnTo>
                  <a:lnTo>
                    <a:pt x="7980680" y="819150"/>
                  </a:lnTo>
                  <a:lnTo>
                    <a:pt x="7984490" y="811530"/>
                  </a:lnTo>
                  <a:lnTo>
                    <a:pt x="7989570" y="805180"/>
                  </a:lnTo>
                  <a:lnTo>
                    <a:pt x="7997190" y="789939"/>
                  </a:lnTo>
                  <a:lnTo>
                    <a:pt x="8002270" y="774700"/>
                  </a:lnTo>
                  <a:lnTo>
                    <a:pt x="8004810" y="768350"/>
                  </a:lnTo>
                  <a:lnTo>
                    <a:pt x="8006080" y="759460"/>
                  </a:lnTo>
                  <a:lnTo>
                    <a:pt x="8006080" y="751839"/>
                  </a:lnTo>
                  <a:lnTo>
                    <a:pt x="8007350" y="744219"/>
                  </a:lnTo>
                  <a:lnTo>
                    <a:pt x="8007350" y="148589"/>
                  </a:lnTo>
                  <a:lnTo>
                    <a:pt x="8006080" y="140970"/>
                  </a:lnTo>
                  <a:lnTo>
                    <a:pt x="8006080" y="133350"/>
                  </a:lnTo>
                  <a:lnTo>
                    <a:pt x="8004810" y="125729"/>
                  </a:lnTo>
                  <a:lnTo>
                    <a:pt x="7997190" y="102870"/>
                  </a:lnTo>
                  <a:lnTo>
                    <a:pt x="7989570" y="87629"/>
                  </a:lnTo>
                  <a:lnTo>
                    <a:pt x="7984490" y="81279"/>
                  </a:lnTo>
                  <a:lnTo>
                    <a:pt x="7980680" y="73660"/>
                  </a:lnTo>
                  <a:lnTo>
                    <a:pt x="7974330" y="67310"/>
                  </a:lnTo>
                  <a:lnTo>
                    <a:pt x="7969250" y="60960"/>
                  </a:lnTo>
                  <a:lnTo>
                    <a:pt x="7961630" y="54610"/>
                  </a:lnTo>
                  <a:lnTo>
                    <a:pt x="7955280" y="48260"/>
                  </a:lnTo>
                  <a:lnTo>
                    <a:pt x="7924800" y="27939"/>
                  </a:lnTo>
                  <a:lnTo>
                    <a:pt x="7915910" y="24129"/>
                  </a:lnTo>
                  <a:lnTo>
                    <a:pt x="7907020" y="19050"/>
                  </a:lnTo>
                  <a:lnTo>
                    <a:pt x="7896860" y="15239"/>
                  </a:lnTo>
                  <a:lnTo>
                    <a:pt x="7887970" y="12700"/>
                  </a:lnTo>
                  <a:lnTo>
                    <a:pt x="7877810" y="8889"/>
                  </a:lnTo>
                  <a:lnTo>
                    <a:pt x="7868920" y="6350"/>
                  </a:lnTo>
                  <a:lnTo>
                    <a:pt x="7858760" y="5079"/>
                  </a:lnTo>
                  <a:lnTo>
                    <a:pt x="7848600" y="2539"/>
                  </a:lnTo>
                  <a:lnTo>
                    <a:pt x="7838440" y="1270"/>
                  </a:lnTo>
                  <a:lnTo>
                    <a:pt x="7827010" y="0"/>
                  </a:lnTo>
                  <a:close/>
                </a:path>
              </a:pathLst>
            </a:custGeom>
            <a:solidFill>
              <a:srgbClr val="CFD7E7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8330" y="2895599"/>
              <a:ext cx="8007350" cy="894080"/>
            </a:xfrm>
            <a:custGeom>
              <a:avLst/>
              <a:gdLst/>
              <a:ahLst/>
              <a:cxnLst/>
              <a:rect l="l" t="t" r="r" b="b"/>
              <a:pathLst>
                <a:path w="8007350" h="894079">
                  <a:moveTo>
                    <a:pt x="8007350" y="148589"/>
                  </a:moveTo>
                  <a:lnTo>
                    <a:pt x="8007350" y="744219"/>
                  </a:lnTo>
                  <a:lnTo>
                    <a:pt x="8006080" y="751839"/>
                  </a:lnTo>
                  <a:lnTo>
                    <a:pt x="8006080" y="759460"/>
                  </a:lnTo>
                  <a:lnTo>
                    <a:pt x="8004810" y="768350"/>
                  </a:lnTo>
                  <a:lnTo>
                    <a:pt x="8002270" y="774700"/>
                  </a:lnTo>
                  <a:lnTo>
                    <a:pt x="7999730" y="782319"/>
                  </a:lnTo>
                  <a:lnTo>
                    <a:pt x="7997190" y="789939"/>
                  </a:lnTo>
                  <a:lnTo>
                    <a:pt x="7993380" y="797560"/>
                  </a:lnTo>
                  <a:lnTo>
                    <a:pt x="7989570" y="805180"/>
                  </a:lnTo>
                  <a:lnTo>
                    <a:pt x="7984490" y="811530"/>
                  </a:lnTo>
                  <a:lnTo>
                    <a:pt x="7980680" y="819150"/>
                  </a:lnTo>
                  <a:lnTo>
                    <a:pt x="7974330" y="825500"/>
                  </a:lnTo>
                  <a:lnTo>
                    <a:pt x="7969250" y="831850"/>
                  </a:lnTo>
                  <a:lnTo>
                    <a:pt x="7961630" y="838200"/>
                  </a:lnTo>
                  <a:lnTo>
                    <a:pt x="7955280" y="844550"/>
                  </a:lnTo>
                  <a:lnTo>
                    <a:pt x="7947660" y="849630"/>
                  </a:lnTo>
                  <a:lnTo>
                    <a:pt x="7940040" y="854710"/>
                  </a:lnTo>
                  <a:lnTo>
                    <a:pt x="7932420" y="859789"/>
                  </a:lnTo>
                  <a:lnTo>
                    <a:pt x="7924800" y="864869"/>
                  </a:lnTo>
                  <a:lnTo>
                    <a:pt x="7915910" y="868680"/>
                  </a:lnTo>
                  <a:lnTo>
                    <a:pt x="7907020" y="873760"/>
                  </a:lnTo>
                  <a:lnTo>
                    <a:pt x="7896860" y="877569"/>
                  </a:lnTo>
                  <a:lnTo>
                    <a:pt x="7887970" y="880110"/>
                  </a:lnTo>
                  <a:lnTo>
                    <a:pt x="7877810" y="883919"/>
                  </a:lnTo>
                  <a:lnTo>
                    <a:pt x="7868920" y="886460"/>
                  </a:lnTo>
                  <a:lnTo>
                    <a:pt x="7858760" y="887730"/>
                  </a:lnTo>
                  <a:lnTo>
                    <a:pt x="7848600" y="890269"/>
                  </a:lnTo>
                  <a:lnTo>
                    <a:pt x="7838440" y="891539"/>
                  </a:lnTo>
                  <a:lnTo>
                    <a:pt x="7827010" y="892810"/>
                  </a:lnTo>
                  <a:lnTo>
                    <a:pt x="7816850" y="892810"/>
                  </a:lnTo>
                  <a:lnTo>
                    <a:pt x="7806690" y="892810"/>
                  </a:lnTo>
                  <a:lnTo>
                    <a:pt x="0" y="894080"/>
                  </a:lnTo>
                  <a:lnTo>
                    <a:pt x="0" y="0"/>
                  </a:lnTo>
                  <a:lnTo>
                    <a:pt x="7806690" y="0"/>
                  </a:lnTo>
                  <a:lnTo>
                    <a:pt x="7816850" y="0"/>
                  </a:lnTo>
                  <a:lnTo>
                    <a:pt x="7827010" y="0"/>
                  </a:lnTo>
                  <a:lnTo>
                    <a:pt x="7838440" y="1270"/>
                  </a:lnTo>
                  <a:lnTo>
                    <a:pt x="7848600" y="2539"/>
                  </a:lnTo>
                  <a:lnTo>
                    <a:pt x="7858760" y="5079"/>
                  </a:lnTo>
                  <a:lnTo>
                    <a:pt x="7868920" y="6350"/>
                  </a:lnTo>
                  <a:lnTo>
                    <a:pt x="7877810" y="8889"/>
                  </a:lnTo>
                  <a:lnTo>
                    <a:pt x="7887970" y="12700"/>
                  </a:lnTo>
                  <a:lnTo>
                    <a:pt x="7896860" y="15239"/>
                  </a:lnTo>
                  <a:lnTo>
                    <a:pt x="7907020" y="19050"/>
                  </a:lnTo>
                  <a:lnTo>
                    <a:pt x="7915910" y="24129"/>
                  </a:lnTo>
                  <a:lnTo>
                    <a:pt x="7924800" y="27939"/>
                  </a:lnTo>
                  <a:lnTo>
                    <a:pt x="7932420" y="33020"/>
                  </a:lnTo>
                  <a:lnTo>
                    <a:pt x="7940040" y="38100"/>
                  </a:lnTo>
                  <a:lnTo>
                    <a:pt x="7947660" y="43179"/>
                  </a:lnTo>
                  <a:lnTo>
                    <a:pt x="7955280" y="48260"/>
                  </a:lnTo>
                  <a:lnTo>
                    <a:pt x="7961630" y="54610"/>
                  </a:lnTo>
                  <a:lnTo>
                    <a:pt x="7969250" y="60960"/>
                  </a:lnTo>
                  <a:lnTo>
                    <a:pt x="7974330" y="67310"/>
                  </a:lnTo>
                  <a:lnTo>
                    <a:pt x="7980680" y="73660"/>
                  </a:lnTo>
                  <a:lnTo>
                    <a:pt x="7984490" y="81279"/>
                  </a:lnTo>
                  <a:lnTo>
                    <a:pt x="7989570" y="87629"/>
                  </a:lnTo>
                  <a:lnTo>
                    <a:pt x="7993380" y="95250"/>
                  </a:lnTo>
                  <a:lnTo>
                    <a:pt x="7997190" y="102870"/>
                  </a:lnTo>
                  <a:lnTo>
                    <a:pt x="7999730" y="110489"/>
                  </a:lnTo>
                  <a:lnTo>
                    <a:pt x="8002270" y="118110"/>
                  </a:lnTo>
                  <a:lnTo>
                    <a:pt x="8004810" y="125729"/>
                  </a:lnTo>
                  <a:lnTo>
                    <a:pt x="8006080" y="133350"/>
                  </a:lnTo>
                  <a:lnTo>
                    <a:pt x="8006080" y="140970"/>
                  </a:lnTo>
                  <a:lnTo>
                    <a:pt x="8007350" y="148589"/>
                  </a:lnTo>
                  <a:close/>
                </a:path>
              </a:pathLst>
            </a:custGeom>
            <a:ln w="25518">
              <a:solidFill>
                <a:srgbClr val="CFD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95570" y="5321241"/>
            <a:ext cx="8033384" cy="940435"/>
            <a:chOff x="595570" y="5321241"/>
            <a:chExt cx="8033384" cy="940435"/>
          </a:xfrm>
        </p:grpSpPr>
        <p:sp>
          <p:nvSpPr>
            <p:cNvPr id="8" name="object 8"/>
            <p:cNvSpPr/>
            <p:nvPr/>
          </p:nvSpPr>
          <p:spPr>
            <a:xfrm>
              <a:off x="608330" y="5334000"/>
              <a:ext cx="8007350" cy="914400"/>
            </a:xfrm>
            <a:custGeom>
              <a:avLst/>
              <a:gdLst/>
              <a:ahLst/>
              <a:cxnLst/>
              <a:rect l="l" t="t" r="r" b="b"/>
              <a:pathLst>
                <a:path w="8007350" h="914400">
                  <a:moveTo>
                    <a:pt x="782701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7827010" y="914400"/>
                  </a:lnTo>
                  <a:lnTo>
                    <a:pt x="7838440" y="913130"/>
                  </a:lnTo>
                  <a:lnTo>
                    <a:pt x="7848600" y="911860"/>
                  </a:lnTo>
                  <a:lnTo>
                    <a:pt x="7868920" y="906780"/>
                  </a:lnTo>
                  <a:lnTo>
                    <a:pt x="7877810" y="904240"/>
                  </a:lnTo>
                  <a:lnTo>
                    <a:pt x="7887970" y="901700"/>
                  </a:lnTo>
                  <a:lnTo>
                    <a:pt x="7896860" y="897890"/>
                  </a:lnTo>
                  <a:lnTo>
                    <a:pt x="7907020" y="894080"/>
                  </a:lnTo>
                  <a:lnTo>
                    <a:pt x="7915910" y="890269"/>
                  </a:lnTo>
                  <a:lnTo>
                    <a:pt x="7924800" y="885190"/>
                  </a:lnTo>
                  <a:lnTo>
                    <a:pt x="7947660" y="869950"/>
                  </a:lnTo>
                  <a:lnTo>
                    <a:pt x="7955280" y="863600"/>
                  </a:lnTo>
                  <a:lnTo>
                    <a:pt x="7961630" y="858519"/>
                  </a:lnTo>
                  <a:lnTo>
                    <a:pt x="7969250" y="850900"/>
                  </a:lnTo>
                  <a:lnTo>
                    <a:pt x="7974330" y="844550"/>
                  </a:lnTo>
                  <a:lnTo>
                    <a:pt x="7980680" y="838200"/>
                  </a:lnTo>
                  <a:lnTo>
                    <a:pt x="7984490" y="830580"/>
                  </a:lnTo>
                  <a:lnTo>
                    <a:pt x="7989570" y="824230"/>
                  </a:lnTo>
                  <a:lnTo>
                    <a:pt x="7997190" y="808990"/>
                  </a:lnTo>
                  <a:lnTo>
                    <a:pt x="8004810" y="786130"/>
                  </a:lnTo>
                  <a:lnTo>
                    <a:pt x="8006080" y="777240"/>
                  </a:lnTo>
                  <a:lnTo>
                    <a:pt x="8006080" y="769620"/>
                  </a:lnTo>
                  <a:lnTo>
                    <a:pt x="8007350" y="762000"/>
                  </a:lnTo>
                  <a:lnTo>
                    <a:pt x="8007350" y="151130"/>
                  </a:lnTo>
                  <a:lnTo>
                    <a:pt x="8006080" y="143509"/>
                  </a:lnTo>
                  <a:lnTo>
                    <a:pt x="8006080" y="135890"/>
                  </a:lnTo>
                  <a:lnTo>
                    <a:pt x="8004810" y="128269"/>
                  </a:lnTo>
                  <a:lnTo>
                    <a:pt x="8002270" y="119380"/>
                  </a:lnTo>
                  <a:lnTo>
                    <a:pt x="7999730" y="113030"/>
                  </a:lnTo>
                  <a:lnTo>
                    <a:pt x="7997190" y="104140"/>
                  </a:lnTo>
                  <a:lnTo>
                    <a:pt x="7993380" y="96519"/>
                  </a:lnTo>
                  <a:lnTo>
                    <a:pt x="7989570" y="90169"/>
                  </a:lnTo>
                  <a:lnTo>
                    <a:pt x="7984490" y="82550"/>
                  </a:lnTo>
                  <a:lnTo>
                    <a:pt x="7980680" y="76200"/>
                  </a:lnTo>
                  <a:lnTo>
                    <a:pt x="7974330" y="68580"/>
                  </a:lnTo>
                  <a:lnTo>
                    <a:pt x="7969250" y="62230"/>
                  </a:lnTo>
                  <a:lnTo>
                    <a:pt x="7961630" y="55880"/>
                  </a:lnTo>
                  <a:lnTo>
                    <a:pt x="7955280" y="49530"/>
                  </a:lnTo>
                  <a:lnTo>
                    <a:pt x="7947660" y="44450"/>
                  </a:lnTo>
                  <a:lnTo>
                    <a:pt x="7940040" y="38100"/>
                  </a:lnTo>
                  <a:lnTo>
                    <a:pt x="7924800" y="27940"/>
                  </a:lnTo>
                  <a:lnTo>
                    <a:pt x="7907020" y="20319"/>
                  </a:lnTo>
                  <a:lnTo>
                    <a:pt x="7896860" y="16509"/>
                  </a:lnTo>
                  <a:lnTo>
                    <a:pt x="7887970" y="12700"/>
                  </a:lnTo>
                  <a:lnTo>
                    <a:pt x="7877810" y="8890"/>
                  </a:lnTo>
                  <a:lnTo>
                    <a:pt x="7868920" y="6350"/>
                  </a:lnTo>
                  <a:lnTo>
                    <a:pt x="7858760" y="3809"/>
                  </a:lnTo>
                  <a:lnTo>
                    <a:pt x="7838440" y="1269"/>
                  </a:lnTo>
                  <a:lnTo>
                    <a:pt x="7827010" y="0"/>
                  </a:lnTo>
                  <a:close/>
                </a:path>
              </a:pathLst>
            </a:custGeom>
            <a:solidFill>
              <a:srgbClr val="CFD7E7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8330" y="5334000"/>
              <a:ext cx="8007350" cy="914400"/>
            </a:xfrm>
            <a:custGeom>
              <a:avLst/>
              <a:gdLst/>
              <a:ahLst/>
              <a:cxnLst/>
              <a:rect l="l" t="t" r="r" b="b"/>
              <a:pathLst>
                <a:path w="8007350" h="914400">
                  <a:moveTo>
                    <a:pt x="8007350" y="151130"/>
                  </a:moveTo>
                  <a:lnTo>
                    <a:pt x="8007350" y="762000"/>
                  </a:lnTo>
                  <a:lnTo>
                    <a:pt x="8006080" y="769620"/>
                  </a:lnTo>
                  <a:lnTo>
                    <a:pt x="8006080" y="777240"/>
                  </a:lnTo>
                  <a:lnTo>
                    <a:pt x="8004810" y="786130"/>
                  </a:lnTo>
                  <a:lnTo>
                    <a:pt x="8002270" y="793750"/>
                  </a:lnTo>
                  <a:lnTo>
                    <a:pt x="7999730" y="801370"/>
                  </a:lnTo>
                  <a:lnTo>
                    <a:pt x="7997190" y="808990"/>
                  </a:lnTo>
                  <a:lnTo>
                    <a:pt x="7993380" y="816610"/>
                  </a:lnTo>
                  <a:lnTo>
                    <a:pt x="7989570" y="824230"/>
                  </a:lnTo>
                  <a:lnTo>
                    <a:pt x="7984490" y="830580"/>
                  </a:lnTo>
                  <a:lnTo>
                    <a:pt x="7980680" y="838200"/>
                  </a:lnTo>
                  <a:lnTo>
                    <a:pt x="7974330" y="844550"/>
                  </a:lnTo>
                  <a:lnTo>
                    <a:pt x="7969250" y="850900"/>
                  </a:lnTo>
                  <a:lnTo>
                    <a:pt x="7961630" y="858519"/>
                  </a:lnTo>
                  <a:lnTo>
                    <a:pt x="7955280" y="863600"/>
                  </a:lnTo>
                  <a:lnTo>
                    <a:pt x="7947660" y="869950"/>
                  </a:lnTo>
                  <a:lnTo>
                    <a:pt x="7940040" y="875030"/>
                  </a:lnTo>
                  <a:lnTo>
                    <a:pt x="7932420" y="880110"/>
                  </a:lnTo>
                  <a:lnTo>
                    <a:pt x="7924800" y="885190"/>
                  </a:lnTo>
                  <a:lnTo>
                    <a:pt x="7915910" y="890269"/>
                  </a:lnTo>
                  <a:lnTo>
                    <a:pt x="7907020" y="894080"/>
                  </a:lnTo>
                  <a:lnTo>
                    <a:pt x="7896860" y="897890"/>
                  </a:lnTo>
                  <a:lnTo>
                    <a:pt x="7887970" y="901700"/>
                  </a:lnTo>
                  <a:lnTo>
                    <a:pt x="7877810" y="904240"/>
                  </a:lnTo>
                  <a:lnTo>
                    <a:pt x="7868920" y="906780"/>
                  </a:lnTo>
                  <a:lnTo>
                    <a:pt x="7858760" y="909319"/>
                  </a:lnTo>
                  <a:lnTo>
                    <a:pt x="7848600" y="911860"/>
                  </a:lnTo>
                  <a:lnTo>
                    <a:pt x="7838440" y="913130"/>
                  </a:lnTo>
                  <a:lnTo>
                    <a:pt x="7827010" y="914400"/>
                  </a:lnTo>
                  <a:lnTo>
                    <a:pt x="7816850" y="914400"/>
                  </a:lnTo>
                  <a:lnTo>
                    <a:pt x="7806690" y="914400"/>
                  </a:lnTo>
                  <a:lnTo>
                    <a:pt x="0" y="914400"/>
                  </a:lnTo>
                  <a:lnTo>
                    <a:pt x="0" y="0"/>
                  </a:lnTo>
                  <a:lnTo>
                    <a:pt x="7806690" y="0"/>
                  </a:lnTo>
                  <a:lnTo>
                    <a:pt x="7816850" y="0"/>
                  </a:lnTo>
                  <a:lnTo>
                    <a:pt x="7827010" y="0"/>
                  </a:lnTo>
                  <a:lnTo>
                    <a:pt x="7838440" y="1269"/>
                  </a:lnTo>
                  <a:lnTo>
                    <a:pt x="7848600" y="2540"/>
                  </a:lnTo>
                  <a:lnTo>
                    <a:pt x="7858760" y="3809"/>
                  </a:lnTo>
                  <a:lnTo>
                    <a:pt x="7868920" y="6350"/>
                  </a:lnTo>
                  <a:lnTo>
                    <a:pt x="7877810" y="8890"/>
                  </a:lnTo>
                  <a:lnTo>
                    <a:pt x="7887970" y="12700"/>
                  </a:lnTo>
                  <a:lnTo>
                    <a:pt x="7896860" y="16509"/>
                  </a:lnTo>
                  <a:lnTo>
                    <a:pt x="7907020" y="20319"/>
                  </a:lnTo>
                  <a:lnTo>
                    <a:pt x="7947660" y="44450"/>
                  </a:lnTo>
                  <a:lnTo>
                    <a:pt x="7955280" y="49530"/>
                  </a:lnTo>
                  <a:lnTo>
                    <a:pt x="7961630" y="55880"/>
                  </a:lnTo>
                  <a:lnTo>
                    <a:pt x="7969250" y="62230"/>
                  </a:lnTo>
                  <a:lnTo>
                    <a:pt x="7974330" y="68580"/>
                  </a:lnTo>
                  <a:lnTo>
                    <a:pt x="7980680" y="76200"/>
                  </a:lnTo>
                  <a:lnTo>
                    <a:pt x="7984490" y="82550"/>
                  </a:lnTo>
                  <a:lnTo>
                    <a:pt x="7989570" y="90169"/>
                  </a:lnTo>
                  <a:lnTo>
                    <a:pt x="7993380" y="96519"/>
                  </a:lnTo>
                  <a:lnTo>
                    <a:pt x="7997190" y="104140"/>
                  </a:lnTo>
                  <a:lnTo>
                    <a:pt x="7999730" y="113030"/>
                  </a:lnTo>
                  <a:lnTo>
                    <a:pt x="8002270" y="119380"/>
                  </a:lnTo>
                  <a:lnTo>
                    <a:pt x="8004810" y="128269"/>
                  </a:lnTo>
                  <a:lnTo>
                    <a:pt x="8006080" y="135890"/>
                  </a:lnTo>
                  <a:lnTo>
                    <a:pt x="8006080" y="143509"/>
                  </a:lnTo>
                  <a:lnTo>
                    <a:pt x="8007350" y="151130"/>
                  </a:lnTo>
                  <a:close/>
                </a:path>
              </a:pathLst>
            </a:custGeom>
            <a:ln w="25518">
              <a:solidFill>
                <a:srgbClr val="CFD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64410" y="787400"/>
            <a:ext cx="42741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BF0000"/>
                </a:solidFill>
              </a:rPr>
              <a:t>Demand</a:t>
            </a:r>
            <a:r>
              <a:rPr sz="4000" spc="-65" dirty="0">
                <a:solidFill>
                  <a:srgbClr val="BF0000"/>
                </a:solidFill>
              </a:rPr>
              <a:t> </a:t>
            </a:r>
            <a:r>
              <a:rPr sz="4000" spc="-5" dirty="0">
                <a:solidFill>
                  <a:srgbClr val="BF0000"/>
                </a:solidFill>
              </a:rPr>
              <a:t>forecasting</a:t>
            </a:r>
            <a:endParaRPr sz="4000"/>
          </a:p>
        </p:txBody>
      </p:sp>
      <p:grpSp>
        <p:nvGrpSpPr>
          <p:cNvPr id="11" name="object 11"/>
          <p:cNvGrpSpPr/>
          <p:nvPr/>
        </p:nvGrpSpPr>
        <p:grpSpPr>
          <a:xfrm>
            <a:off x="2277110" y="1343025"/>
            <a:ext cx="4589780" cy="34290"/>
            <a:chOff x="2277110" y="1343025"/>
            <a:chExt cx="4589780" cy="34290"/>
          </a:xfrm>
        </p:grpSpPr>
        <p:sp>
          <p:nvSpPr>
            <p:cNvPr id="12" name="object 12"/>
            <p:cNvSpPr/>
            <p:nvPr/>
          </p:nvSpPr>
          <p:spPr>
            <a:xfrm>
              <a:off x="2277110" y="1360170"/>
              <a:ext cx="4475480" cy="0"/>
            </a:xfrm>
            <a:custGeom>
              <a:avLst/>
              <a:gdLst/>
              <a:ahLst/>
              <a:cxnLst/>
              <a:rect l="l" t="t" r="r" b="b"/>
              <a:pathLst>
                <a:path w="4475480">
                  <a:moveTo>
                    <a:pt x="0" y="0"/>
                  </a:moveTo>
                  <a:lnTo>
                    <a:pt x="4475480" y="0"/>
                  </a:lnTo>
                </a:path>
              </a:pathLst>
            </a:custGeom>
            <a:ln w="34290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52589" y="1360170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342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95570" y="4102041"/>
            <a:ext cx="8033384" cy="920115"/>
            <a:chOff x="595570" y="4102041"/>
            <a:chExt cx="8033384" cy="920115"/>
          </a:xfrm>
        </p:grpSpPr>
        <p:sp>
          <p:nvSpPr>
            <p:cNvPr id="15" name="object 15"/>
            <p:cNvSpPr/>
            <p:nvPr/>
          </p:nvSpPr>
          <p:spPr>
            <a:xfrm>
              <a:off x="608330" y="4114800"/>
              <a:ext cx="8007350" cy="894080"/>
            </a:xfrm>
            <a:custGeom>
              <a:avLst/>
              <a:gdLst/>
              <a:ahLst/>
              <a:cxnLst/>
              <a:rect l="l" t="t" r="r" b="b"/>
              <a:pathLst>
                <a:path w="8007350" h="894079">
                  <a:moveTo>
                    <a:pt x="7827010" y="0"/>
                  </a:moveTo>
                  <a:lnTo>
                    <a:pt x="0" y="0"/>
                  </a:lnTo>
                  <a:lnTo>
                    <a:pt x="0" y="894080"/>
                  </a:lnTo>
                  <a:lnTo>
                    <a:pt x="7806690" y="894080"/>
                  </a:lnTo>
                  <a:lnTo>
                    <a:pt x="7816850" y="892810"/>
                  </a:lnTo>
                  <a:lnTo>
                    <a:pt x="7827010" y="892810"/>
                  </a:lnTo>
                  <a:lnTo>
                    <a:pt x="7868920" y="886460"/>
                  </a:lnTo>
                  <a:lnTo>
                    <a:pt x="7887970" y="880110"/>
                  </a:lnTo>
                  <a:lnTo>
                    <a:pt x="7896860" y="877569"/>
                  </a:lnTo>
                  <a:lnTo>
                    <a:pt x="7907020" y="873760"/>
                  </a:lnTo>
                  <a:lnTo>
                    <a:pt x="7915910" y="869950"/>
                  </a:lnTo>
                  <a:lnTo>
                    <a:pt x="7924800" y="864869"/>
                  </a:lnTo>
                  <a:lnTo>
                    <a:pt x="7932420" y="859789"/>
                  </a:lnTo>
                  <a:lnTo>
                    <a:pt x="7940040" y="855980"/>
                  </a:lnTo>
                  <a:lnTo>
                    <a:pt x="7947660" y="849630"/>
                  </a:lnTo>
                  <a:lnTo>
                    <a:pt x="7955280" y="844550"/>
                  </a:lnTo>
                  <a:lnTo>
                    <a:pt x="7961630" y="838200"/>
                  </a:lnTo>
                  <a:lnTo>
                    <a:pt x="7969250" y="831850"/>
                  </a:lnTo>
                  <a:lnTo>
                    <a:pt x="7974330" y="825500"/>
                  </a:lnTo>
                  <a:lnTo>
                    <a:pt x="7980680" y="819150"/>
                  </a:lnTo>
                  <a:lnTo>
                    <a:pt x="7984490" y="811530"/>
                  </a:lnTo>
                  <a:lnTo>
                    <a:pt x="7989570" y="805180"/>
                  </a:lnTo>
                  <a:lnTo>
                    <a:pt x="7997190" y="789939"/>
                  </a:lnTo>
                  <a:lnTo>
                    <a:pt x="7999730" y="783589"/>
                  </a:lnTo>
                  <a:lnTo>
                    <a:pt x="8004810" y="768350"/>
                  </a:lnTo>
                  <a:lnTo>
                    <a:pt x="8006080" y="759460"/>
                  </a:lnTo>
                  <a:lnTo>
                    <a:pt x="8006080" y="751839"/>
                  </a:lnTo>
                  <a:lnTo>
                    <a:pt x="8007350" y="744219"/>
                  </a:lnTo>
                  <a:lnTo>
                    <a:pt x="8007350" y="148589"/>
                  </a:lnTo>
                  <a:lnTo>
                    <a:pt x="8006080" y="140969"/>
                  </a:lnTo>
                  <a:lnTo>
                    <a:pt x="8006080" y="133350"/>
                  </a:lnTo>
                  <a:lnTo>
                    <a:pt x="8004810" y="125730"/>
                  </a:lnTo>
                  <a:lnTo>
                    <a:pt x="7997190" y="102869"/>
                  </a:lnTo>
                  <a:lnTo>
                    <a:pt x="7989570" y="87630"/>
                  </a:lnTo>
                  <a:lnTo>
                    <a:pt x="7984490" y="81280"/>
                  </a:lnTo>
                  <a:lnTo>
                    <a:pt x="7980680" y="73660"/>
                  </a:lnTo>
                  <a:lnTo>
                    <a:pt x="7974330" y="67310"/>
                  </a:lnTo>
                  <a:lnTo>
                    <a:pt x="7969250" y="60960"/>
                  </a:lnTo>
                  <a:lnTo>
                    <a:pt x="7961630" y="54610"/>
                  </a:lnTo>
                  <a:lnTo>
                    <a:pt x="7955280" y="49530"/>
                  </a:lnTo>
                  <a:lnTo>
                    <a:pt x="7947660" y="43180"/>
                  </a:lnTo>
                  <a:lnTo>
                    <a:pt x="7924800" y="27939"/>
                  </a:lnTo>
                  <a:lnTo>
                    <a:pt x="7915910" y="24130"/>
                  </a:lnTo>
                  <a:lnTo>
                    <a:pt x="7907020" y="19050"/>
                  </a:lnTo>
                  <a:lnTo>
                    <a:pt x="7896860" y="15239"/>
                  </a:lnTo>
                  <a:lnTo>
                    <a:pt x="7887970" y="12700"/>
                  </a:lnTo>
                  <a:lnTo>
                    <a:pt x="7877810" y="8889"/>
                  </a:lnTo>
                  <a:lnTo>
                    <a:pt x="7868920" y="6350"/>
                  </a:lnTo>
                  <a:lnTo>
                    <a:pt x="7858760" y="5080"/>
                  </a:lnTo>
                  <a:lnTo>
                    <a:pt x="7848600" y="2539"/>
                  </a:lnTo>
                  <a:lnTo>
                    <a:pt x="7838440" y="1269"/>
                  </a:lnTo>
                  <a:lnTo>
                    <a:pt x="7827010" y="0"/>
                  </a:lnTo>
                  <a:close/>
                </a:path>
              </a:pathLst>
            </a:custGeom>
            <a:solidFill>
              <a:srgbClr val="CFD7E7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8330" y="4114800"/>
              <a:ext cx="8007350" cy="894080"/>
            </a:xfrm>
            <a:custGeom>
              <a:avLst/>
              <a:gdLst/>
              <a:ahLst/>
              <a:cxnLst/>
              <a:rect l="l" t="t" r="r" b="b"/>
              <a:pathLst>
                <a:path w="8007350" h="894079">
                  <a:moveTo>
                    <a:pt x="8007350" y="148589"/>
                  </a:moveTo>
                  <a:lnTo>
                    <a:pt x="8007350" y="744219"/>
                  </a:lnTo>
                  <a:lnTo>
                    <a:pt x="8006080" y="751839"/>
                  </a:lnTo>
                  <a:lnTo>
                    <a:pt x="8006080" y="759460"/>
                  </a:lnTo>
                  <a:lnTo>
                    <a:pt x="8004810" y="768350"/>
                  </a:lnTo>
                  <a:lnTo>
                    <a:pt x="8002270" y="775969"/>
                  </a:lnTo>
                  <a:lnTo>
                    <a:pt x="7999730" y="783589"/>
                  </a:lnTo>
                  <a:lnTo>
                    <a:pt x="7997190" y="789939"/>
                  </a:lnTo>
                  <a:lnTo>
                    <a:pt x="7993380" y="797560"/>
                  </a:lnTo>
                  <a:lnTo>
                    <a:pt x="7989570" y="805180"/>
                  </a:lnTo>
                  <a:lnTo>
                    <a:pt x="7984490" y="811530"/>
                  </a:lnTo>
                  <a:lnTo>
                    <a:pt x="7980680" y="819150"/>
                  </a:lnTo>
                  <a:lnTo>
                    <a:pt x="7974330" y="825500"/>
                  </a:lnTo>
                  <a:lnTo>
                    <a:pt x="7969250" y="831850"/>
                  </a:lnTo>
                  <a:lnTo>
                    <a:pt x="7961630" y="838200"/>
                  </a:lnTo>
                  <a:lnTo>
                    <a:pt x="7955280" y="844550"/>
                  </a:lnTo>
                  <a:lnTo>
                    <a:pt x="7947660" y="849630"/>
                  </a:lnTo>
                  <a:lnTo>
                    <a:pt x="7940040" y="855980"/>
                  </a:lnTo>
                  <a:lnTo>
                    <a:pt x="7932420" y="859789"/>
                  </a:lnTo>
                  <a:lnTo>
                    <a:pt x="7896860" y="877569"/>
                  </a:lnTo>
                  <a:lnTo>
                    <a:pt x="7887970" y="880110"/>
                  </a:lnTo>
                  <a:lnTo>
                    <a:pt x="7877810" y="883919"/>
                  </a:lnTo>
                  <a:lnTo>
                    <a:pt x="7868920" y="886460"/>
                  </a:lnTo>
                  <a:lnTo>
                    <a:pt x="7858760" y="889000"/>
                  </a:lnTo>
                  <a:lnTo>
                    <a:pt x="7848600" y="890269"/>
                  </a:lnTo>
                  <a:lnTo>
                    <a:pt x="7838440" y="891539"/>
                  </a:lnTo>
                  <a:lnTo>
                    <a:pt x="7827010" y="892810"/>
                  </a:lnTo>
                  <a:lnTo>
                    <a:pt x="7816850" y="892810"/>
                  </a:lnTo>
                  <a:lnTo>
                    <a:pt x="7806690" y="894080"/>
                  </a:lnTo>
                  <a:lnTo>
                    <a:pt x="0" y="894080"/>
                  </a:lnTo>
                  <a:lnTo>
                    <a:pt x="0" y="0"/>
                  </a:lnTo>
                  <a:lnTo>
                    <a:pt x="7806690" y="0"/>
                  </a:lnTo>
                  <a:lnTo>
                    <a:pt x="7816850" y="0"/>
                  </a:lnTo>
                  <a:lnTo>
                    <a:pt x="7827010" y="0"/>
                  </a:lnTo>
                  <a:lnTo>
                    <a:pt x="7838440" y="1269"/>
                  </a:lnTo>
                  <a:lnTo>
                    <a:pt x="7848600" y="2539"/>
                  </a:lnTo>
                  <a:lnTo>
                    <a:pt x="7858760" y="5080"/>
                  </a:lnTo>
                  <a:lnTo>
                    <a:pt x="7868920" y="6350"/>
                  </a:lnTo>
                  <a:lnTo>
                    <a:pt x="7877810" y="8889"/>
                  </a:lnTo>
                  <a:lnTo>
                    <a:pt x="7887970" y="12700"/>
                  </a:lnTo>
                  <a:lnTo>
                    <a:pt x="7896860" y="15239"/>
                  </a:lnTo>
                  <a:lnTo>
                    <a:pt x="7907020" y="19050"/>
                  </a:lnTo>
                  <a:lnTo>
                    <a:pt x="7915910" y="24130"/>
                  </a:lnTo>
                  <a:lnTo>
                    <a:pt x="7924800" y="27939"/>
                  </a:lnTo>
                  <a:lnTo>
                    <a:pt x="7932420" y="33019"/>
                  </a:lnTo>
                  <a:lnTo>
                    <a:pt x="7940040" y="38100"/>
                  </a:lnTo>
                  <a:lnTo>
                    <a:pt x="7947660" y="43180"/>
                  </a:lnTo>
                  <a:lnTo>
                    <a:pt x="7955280" y="49530"/>
                  </a:lnTo>
                  <a:lnTo>
                    <a:pt x="7961630" y="54610"/>
                  </a:lnTo>
                  <a:lnTo>
                    <a:pt x="7969250" y="60960"/>
                  </a:lnTo>
                  <a:lnTo>
                    <a:pt x="7974330" y="67310"/>
                  </a:lnTo>
                  <a:lnTo>
                    <a:pt x="7980680" y="73660"/>
                  </a:lnTo>
                  <a:lnTo>
                    <a:pt x="7984490" y="81280"/>
                  </a:lnTo>
                  <a:lnTo>
                    <a:pt x="7989570" y="87630"/>
                  </a:lnTo>
                  <a:lnTo>
                    <a:pt x="7993380" y="95250"/>
                  </a:lnTo>
                  <a:lnTo>
                    <a:pt x="7997190" y="102869"/>
                  </a:lnTo>
                  <a:lnTo>
                    <a:pt x="7999730" y="110489"/>
                  </a:lnTo>
                  <a:lnTo>
                    <a:pt x="8002270" y="118110"/>
                  </a:lnTo>
                  <a:lnTo>
                    <a:pt x="8004810" y="125730"/>
                  </a:lnTo>
                  <a:lnTo>
                    <a:pt x="8006080" y="133350"/>
                  </a:lnTo>
                  <a:lnTo>
                    <a:pt x="8006080" y="140969"/>
                  </a:lnTo>
                  <a:lnTo>
                    <a:pt x="8007350" y="148589"/>
                  </a:lnTo>
                  <a:close/>
                </a:path>
              </a:pathLst>
            </a:custGeom>
            <a:ln w="25518">
              <a:solidFill>
                <a:srgbClr val="CFD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21089" y="2934970"/>
            <a:ext cx="7793990" cy="316357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49885" marR="20320" indent="-114300">
              <a:lnSpc>
                <a:spcPts val="3030"/>
              </a:lnSpc>
              <a:spcBef>
                <a:spcPts val="475"/>
              </a:spcBef>
              <a:buChar char="•"/>
              <a:tabLst>
                <a:tab pos="492759" algn="l"/>
              </a:tabLst>
            </a:pPr>
            <a:r>
              <a:rPr sz="2800" spc="-5" dirty="0">
                <a:latin typeface="Carlito"/>
                <a:cs typeface="Carlito"/>
              </a:rPr>
              <a:t>Estimating the anticipated </a:t>
            </a:r>
            <a:r>
              <a:rPr sz="2800" spc="-10" dirty="0">
                <a:latin typeface="Carlito"/>
                <a:cs typeface="Carlito"/>
              </a:rPr>
              <a:t>future </a:t>
            </a:r>
            <a:r>
              <a:rPr sz="2800" spc="-5" dirty="0">
                <a:latin typeface="Carlito"/>
                <a:cs typeface="Carlito"/>
              </a:rPr>
              <a:t>value </a:t>
            </a:r>
            <a:r>
              <a:rPr sz="2800" dirty="0">
                <a:latin typeface="Carlito"/>
                <a:cs typeface="Carlito"/>
              </a:rPr>
              <a:t>of </a:t>
            </a:r>
            <a:r>
              <a:rPr sz="2800" spc="-5" dirty="0">
                <a:latin typeface="Carlito"/>
                <a:cs typeface="Carlito"/>
              </a:rPr>
              <a:t>demand  on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bases </a:t>
            </a:r>
            <a:r>
              <a:rPr sz="2800" dirty="0">
                <a:latin typeface="Carlito"/>
                <a:cs typeface="Carlito"/>
              </a:rPr>
              <a:t>of </a:t>
            </a:r>
            <a:r>
              <a:rPr sz="2800" spc="-5" dirty="0">
                <a:latin typeface="Carlito"/>
                <a:cs typeface="Carlito"/>
              </a:rPr>
              <a:t>past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data.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rlito"/>
              <a:buChar char="•"/>
            </a:pPr>
            <a:endParaRPr sz="3800">
              <a:latin typeface="Carlito"/>
              <a:cs typeface="Carlito"/>
            </a:endParaRPr>
          </a:p>
          <a:p>
            <a:pPr marL="492125" indent="-257175">
              <a:lnSpc>
                <a:spcPct val="100000"/>
              </a:lnSpc>
              <a:buChar char="•"/>
              <a:tabLst>
                <a:tab pos="492759" algn="l"/>
              </a:tabLst>
            </a:pPr>
            <a:r>
              <a:rPr sz="2800" spc="-5" dirty="0">
                <a:latin typeface="Carlito"/>
                <a:cs typeface="Carlito"/>
              </a:rPr>
              <a:t>What </a:t>
            </a:r>
            <a:r>
              <a:rPr sz="2800" spc="-10" dirty="0">
                <a:latin typeface="Carlito"/>
                <a:cs typeface="Carlito"/>
              </a:rPr>
              <a:t>will be </a:t>
            </a:r>
            <a:r>
              <a:rPr sz="2800" spc="-5" dirty="0">
                <a:latin typeface="Carlito"/>
                <a:cs typeface="Carlito"/>
              </a:rPr>
              <a:t>sale of gold in the next </a:t>
            </a:r>
            <a:r>
              <a:rPr sz="2800" spc="-10" dirty="0">
                <a:latin typeface="Carlito"/>
                <a:cs typeface="Carlito"/>
              </a:rPr>
              <a:t>three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year….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>
              <a:latin typeface="Carlito"/>
              <a:cs typeface="Carlito"/>
            </a:endParaRPr>
          </a:p>
          <a:p>
            <a:pPr marL="197485" marR="566420" indent="-114300">
              <a:lnSpc>
                <a:spcPts val="3020"/>
              </a:lnSpc>
              <a:buChar char="•"/>
              <a:tabLst>
                <a:tab pos="340360" algn="l"/>
              </a:tabLst>
            </a:pPr>
            <a:r>
              <a:rPr sz="2800" spc="-5" dirty="0">
                <a:latin typeface="Carlito"/>
                <a:cs typeface="Carlito"/>
              </a:rPr>
              <a:t>Long-run forecasting cover 5,10 </a:t>
            </a:r>
            <a:r>
              <a:rPr sz="2800" dirty="0">
                <a:latin typeface="Carlito"/>
                <a:cs typeface="Carlito"/>
              </a:rPr>
              <a:t>or 20 </a:t>
            </a:r>
            <a:r>
              <a:rPr sz="2800" spc="-5" dirty="0">
                <a:latin typeface="Carlito"/>
                <a:cs typeface="Carlito"/>
              </a:rPr>
              <a:t>years </a:t>
            </a:r>
            <a:r>
              <a:rPr sz="2800" dirty="0">
                <a:latin typeface="Carlito"/>
                <a:cs typeface="Carlito"/>
              </a:rPr>
              <a:t>and  </a:t>
            </a:r>
            <a:r>
              <a:rPr sz="2800" spc="-10" dirty="0">
                <a:latin typeface="Carlito"/>
                <a:cs typeface="Carlito"/>
              </a:rPr>
              <a:t>short-run </a:t>
            </a:r>
            <a:r>
              <a:rPr sz="2800" spc="-5" dirty="0">
                <a:latin typeface="Carlito"/>
                <a:cs typeface="Carlito"/>
              </a:rPr>
              <a:t>cover </a:t>
            </a:r>
            <a:r>
              <a:rPr sz="2800" dirty="0">
                <a:latin typeface="Carlito"/>
                <a:cs typeface="Carlito"/>
              </a:rPr>
              <a:t>3 </a:t>
            </a:r>
            <a:r>
              <a:rPr sz="2800" spc="-10" dirty="0">
                <a:latin typeface="Carlito"/>
                <a:cs typeface="Carlito"/>
              </a:rPr>
              <a:t>months </a:t>
            </a:r>
            <a:r>
              <a:rPr sz="2800" dirty="0">
                <a:latin typeface="Carlito"/>
                <a:cs typeface="Carlito"/>
              </a:rPr>
              <a:t>or 6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months.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8250" y="1347469"/>
            <a:ext cx="6972300" cy="786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95570" y="2349440"/>
            <a:ext cx="8033384" cy="399415"/>
            <a:chOff x="595570" y="2349440"/>
            <a:chExt cx="8033384" cy="399415"/>
          </a:xfrm>
        </p:grpSpPr>
        <p:sp>
          <p:nvSpPr>
            <p:cNvPr id="5" name="object 5"/>
            <p:cNvSpPr/>
            <p:nvPr/>
          </p:nvSpPr>
          <p:spPr>
            <a:xfrm>
              <a:off x="608330" y="2362199"/>
              <a:ext cx="8007350" cy="373380"/>
            </a:xfrm>
            <a:custGeom>
              <a:avLst/>
              <a:gdLst/>
              <a:ahLst/>
              <a:cxnLst/>
              <a:rect l="l" t="t" r="r" b="b"/>
              <a:pathLst>
                <a:path w="8007350" h="373380">
                  <a:moveTo>
                    <a:pt x="7827010" y="0"/>
                  </a:moveTo>
                  <a:lnTo>
                    <a:pt x="0" y="0"/>
                  </a:lnTo>
                  <a:lnTo>
                    <a:pt x="0" y="373379"/>
                  </a:lnTo>
                  <a:lnTo>
                    <a:pt x="7827010" y="373379"/>
                  </a:lnTo>
                  <a:lnTo>
                    <a:pt x="7837170" y="372110"/>
                  </a:lnTo>
                  <a:lnTo>
                    <a:pt x="7848600" y="372110"/>
                  </a:lnTo>
                  <a:lnTo>
                    <a:pt x="7858760" y="370839"/>
                  </a:lnTo>
                  <a:lnTo>
                    <a:pt x="7867650" y="370839"/>
                  </a:lnTo>
                  <a:lnTo>
                    <a:pt x="7887970" y="368300"/>
                  </a:lnTo>
                  <a:lnTo>
                    <a:pt x="7896860" y="367029"/>
                  </a:lnTo>
                  <a:lnTo>
                    <a:pt x="7907020" y="365760"/>
                  </a:lnTo>
                  <a:lnTo>
                    <a:pt x="7915910" y="363220"/>
                  </a:lnTo>
                  <a:lnTo>
                    <a:pt x="7923530" y="361950"/>
                  </a:lnTo>
                  <a:lnTo>
                    <a:pt x="7932420" y="359410"/>
                  </a:lnTo>
                  <a:lnTo>
                    <a:pt x="7940040" y="358139"/>
                  </a:lnTo>
                  <a:lnTo>
                    <a:pt x="7955280" y="353060"/>
                  </a:lnTo>
                  <a:lnTo>
                    <a:pt x="7961630" y="350520"/>
                  </a:lnTo>
                  <a:lnTo>
                    <a:pt x="7969250" y="347979"/>
                  </a:lnTo>
                  <a:lnTo>
                    <a:pt x="7979410" y="342900"/>
                  </a:lnTo>
                  <a:lnTo>
                    <a:pt x="7984490" y="339089"/>
                  </a:lnTo>
                  <a:lnTo>
                    <a:pt x="7989570" y="336550"/>
                  </a:lnTo>
                  <a:lnTo>
                    <a:pt x="7993380" y="334010"/>
                  </a:lnTo>
                  <a:lnTo>
                    <a:pt x="7999730" y="327660"/>
                  </a:lnTo>
                  <a:lnTo>
                    <a:pt x="8002270" y="323850"/>
                  </a:lnTo>
                  <a:lnTo>
                    <a:pt x="8004810" y="321310"/>
                  </a:lnTo>
                  <a:lnTo>
                    <a:pt x="8006080" y="317500"/>
                  </a:lnTo>
                  <a:lnTo>
                    <a:pt x="8006080" y="314960"/>
                  </a:lnTo>
                  <a:lnTo>
                    <a:pt x="8007350" y="311150"/>
                  </a:lnTo>
                  <a:lnTo>
                    <a:pt x="8007350" y="62229"/>
                  </a:lnTo>
                  <a:lnTo>
                    <a:pt x="8006080" y="58420"/>
                  </a:lnTo>
                  <a:lnTo>
                    <a:pt x="8006080" y="55879"/>
                  </a:lnTo>
                  <a:lnTo>
                    <a:pt x="8004810" y="52070"/>
                  </a:lnTo>
                  <a:lnTo>
                    <a:pt x="8002270" y="49529"/>
                  </a:lnTo>
                  <a:lnTo>
                    <a:pt x="7999730" y="45720"/>
                  </a:lnTo>
                  <a:lnTo>
                    <a:pt x="7993380" y="39370"/>
                  </a:lnTo>
                  <a:lnTo>
                    <a:pt x="7989570" y="36829"/>
                  </a:lnTo>
                  <a:lnTo>
                    <a:pt x="7984490" y="34289"/>
                  </a:lnTo>
                  <a:lnTo>
                    <a:pt x="7979410" y="30479"/>
                  </a:lnTo>
                  <a:lnTo>
                    <a:pt x="7969250" y="25400"/>
                  </a:lnTo>
                  <a:lnTo>
                    <a:pt x="7961630" y="22860"/>
                  </a:lnTo>
                  <a:lnTo>
                    <a:pt x="7955280" y="20320"/>
                  </a:lnTo>
                  <a:lnTo>
                    <a:pt x="7947660" y="17779"/>
                  </a:lnTo>
                  <a:lnTo>
                    <a:pt x="7940040" y="16510"/>
                  </a:lnTo>
                  <a:lnTo>
                    <a:pt x="7932420" y="13970"/>
                  </a:lnTo>
                  <a:lnTo>
                    <a:pt x="7923530" y="11429"/>
                  </a:lnTo>
                  <a:lnTo>
                    <a:pt x="7915910" y="10160"/>
                  </a:lnTo>
                  <a:lnTo>
                    <a:pt x="7907020" y="8889"/>
                  </a:lnTo>
                  <a:lnTo>
                    <a:pt x="7896860" y="6350"/>
                  </a:lnTo>
                  <a:lnTo>
                    <a:pt x="7887970" y="5079"/>
                  </a:lnTo>
                  <a:lnTo>
                    <a:pt x="7867650" y="2539"/>
                  </a:lnTo>
                  <a:lnTo>
                    <a:pt x="7858760" y="2539"/>
                  </a:lnTo>
                  <a:lnTo>
                    <a:pt x="7848600" y="1270"/>
                  </a:lnTo>
                  <a:lnTo>
                    <a:pt x="7837170" y="1270"/>
                  </a:lnTo>
                  <a:lnTo>
                    <a:pt x="7827010" y="0"/>
                  </a:lnTo>
                  <a:close/>
                </a:path>
              </a:pathLst>
            </a:custGeom>
            <a:solidFill>
              <a:srgbClr val="CFD7E7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8330" y="2362199"/>
              <a:ext cx="8007350" cy="373380"/>
            </a:xfrm>
            <a:custGeom>
              <a:avLst/>
              <a:gdLst/>
              <a:ahLst/>
              <a:cxnLst/>
              <a:rect l="l" t="t" r="r" b="b"/>
              <a:pathLst>
                <a:path w="8007350" h="373380">
                  <a:moveTo>
                    <a:pt x="8007350" y="62229"/>
                  </a:moveTo>
                  <a:lnTo>
                    <a:pt x="8007350" y="311150"/>
                  </a:lnTo>
                  <a:lnTo>
                    <a:pt x="8006080" y="314960"/>
                  </a:lnTo>
                  <a:lnTo>
                    <a:pt x="8006080" y="317500"/>
                  </a:lnTo>
                  <a:lnTo>
                    <a:pt x="8004810" y="321310"/>
                  </a:lnTo>
                  <a:lnTo>
                    <a:pt x="8002270" y="323850"/>
                  </a:lnTo>
                  <a:lnTo>
                    <a:pt x="7999730" y="327660"/>
                  </a:lnTo>
                  <a:lnTo>
                    <a:pt x="7997190" y="330200"/>
                  </a:lnTo>
                  <a:lnTo>
                    <a:pt x="7993380" y="334010"/>
                  </a:lnTo>
                  <a:lnTo>
                    <a:pt x="7989570" y="336550"/>
                  </a:lnTo>
                  <a:lnTo>
                    <a:pt x="7984490" y="339089"/>
                  </a:lnTo>
                  <a:lnTo>
                    <a:pt x="7979410" y="342900"/>
                  </a:lnTo>
                  <a:lnTo>
                    <a:pt x="7974330" y="345439"/>
                  </a:lnTo>
                  <a:lnTo>
                    <a:pt x="7969250" y="347979"/>
                  </a:lnTo>
                  <a:lnTo>
                    <a:pt x="7961630" y="350520"/>
                  </a:lnTo>
                  <a:lnTo>
                    <a:pt x="7955280" y="353060"/>
                  </a:lnTo>
                  <a:lnTo>
                    <a:pt x="7947660" y="355600"/>
                  </a:lnTo>
                  <a:lnTo>
                    <a:pt x="7940040" y="358139"/>
                  </a:lnTo>
                  <a:lnTo>
                    <a:pt x="7932420" y="359410"/>
                  </a:lnTo>
                  <a:lnTo>
                    <a:pt x="7923530" y="361950"/>
                  </a:lnTo>
                  <a:lnTo>
                    <a:pt x="7915910" y="363220"/>
                  </a:lnTo>
                  <a:lnTo>
                    <a:pt x="7907020" y="365760"/>
                  </a:lnTo>
                  <a:lnTo>
                    <a:pt x="7896860" y="367029"/>
                  </a:lnTo>
                  <a:lnTo>
                    <a:pt x="7887970" y="368300"/>
                  </a:lnTo>
                  <a:lnTo>
                    <a:pt x="7877810" y="369570"/>
                  </a:lnTo>
                  <a:lnTo>
                    <a:pt x="7867650" y="370839"/>
                  </a:lnTo>
                  <a:lnTo>
                    <a:pt x="7858760" y="370839"/>
                  </a:lnTo>
                  <a:lnTo>
                    <a:pt x="7848600" y="372110"/>
                  </a:lnTo>
                  <a:lnTo>
                    <a:pt x="7837170" y="372110"/>
                  </a:lnTo>
                  <a:lnTo>
                    <a:pt x="7827010" y="373379"/>
                  </a:lnTo>
                  <a:lnTo>
                    <a:pt x="7816850" y="373379"/>
                  </a:lnTo>
                  <a:lnTo>
                    <a:pt x="7806690" y="373379"/>
                  </a:lnTo>
                  <a:lnTo>
                    <a:pt x="0" y="373379"/>
                  </a:lnTo>
                  <a:lnTo>
                    <a:pt x="0" y="0"/>
                  </a:lnTo>
                  <a:lnTo>
                    <a:pt x="7806690" y="0"/>
                  </a:lnTo>
                  <a:lnTo>
                    <a:pt x="7816850" y="0"/>
                  </a:lnTo>
                  <a:lnTo>
                    <a:pt x="7827010" y="0"/>
                  </a:lnTo>
                  <a:lnTo>
                    <a:pt x="7837170" y="1270"/>
                  </a:lnTo>
                  <a:lnTo>
                    <a:pt x="7848600" y="1270"/>
                  </a:lnTo>
                  <a:lnTo>
                    <a:pt x="7858760" y="2539"/>
                  </a:lnTo>
                  <a:lnTo>
                    <a:pt x="7867650" y="2539"/>
                  </a:lnTo>
                  <a:lnTo>
                    <a:pt x="7877810" y="3810"/>
                  </a:lnTo>
                  <a:lnTo>
                    <a:pt x="7887970" y="5079"/>
                  </a:lnTo>
                  <a:lnTo>
                    <a:pt x="7896860" y="6350"/>
                  </a:lnTo>
                  <a:lnTo>
                    <a:pt x="7907020" y="8889"/>
                  </a:lnTo>
                  <a:lnTo>
                    <a:pt x="7915910" y="10160"/>
                  </a:lnTo>
                  <a:lnTo>
                    <a:pt x="7923530" y="11429"/>
                  </a:lnTo>
                  <a:lnTo>
                    <a:pt x="7932420" y="13970"/>
                  </a:lnTo>
                  <a:lnTo>
                    <a:pt x="7940040" y="16510"/>
                  </a:lnTo>
                  <a:lnTo>
                    <a:pt x="7947660" y="17779"/>
                  </a:lnTo>
                  <a:lnTo>
                    <a:pt x="7955280" y="20320"/>
                  </a:lnTo>
                  <a:lnTo>
                    <a:pt x="7961630" y="22860"/>
                  </a:lnTo>
                  <a:lnTo>
                    <a:pt x="7969250" y="25400"/>
                  </a:lnTo>
                  <a:lnTo>
                    <a:pt x="7974330" y="27939"/>
                  </a:lnTo>
                  <a:lnTo>
                    <a:pt x="7979410" y="30479"/>
                  </a:lnTo>
                  <a:lnTo>
                    <a:pt x="7984490" y="34289"/>
                  </a:lnTo>
                  <a:lnTo>
                    <a:pt x="8002270" y="49529"/>
                  </a:lnTo>
                  <a:lnTo>
                    <a:pt x="8004810" y="52070"/>
                  </a:lnTo>
                  <a:lnTo>
                    <a:pt x="8006080" y="55879"/>
                  </a:lnTo>
                  <a:lnTo>
                    <a:pt x="8006080" y="58420"/>
                  </a:lnTo>
                  <a:lnTo>
                    <a:pt x="8007350" y="62229"/>
                  </a:lnTo>
                  <a:close/>
                </a:path>
              </a:pathLst>
            </a:custGeom>
            <a:ln w="25518">
              <a:solidFill>
                <a:srgbClr val="CFD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64410" y="482600"/>
            <a:ext cx="42741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BF0000"/>
                </a:solidFill>
              </a:rPr>
              <a:t>Demand</a:t>
            </a:r>
            <a:r>
              <a:rPr sz="4000" spc="-65" dirty="0">
                <a:solidFill>
                  <a:srgbClr val="BF0000"/>
                </a:solidFill>
              </a:rPr>
              <a:t> </a:t>
            </a:r>
            <a:r>
              <a:rPr sz="4000" spc="-5" dirty="0">
                <a:solidFill>
                  <a:srgbClr val="BF0000"/>
                </a:solidFill>
              </a:rPr>
              <a:t>forecasting</a:t>
            </a:r>
            <a:endParaRPr sz="4000"/>
          </a:p>
        </p:txBody>
      </p:sp>
      <p:grpSp>
        <p:nvGrpSpPr>
          <p:cNvPr id="8" name="object 8"/>
          <p:cNvGrpSpPr/>
          <p:nvPr/>
        </p:nvGrpSpPr>
        <p:grpSpPr>
          <a:xfrm>
            <a:off x="2277110" y="1038225"/>
            <a:ext cx="4589780" cy="34290"/>
            <a:chOff x="2277110" y="1038225"/>
            <a:chExt cx="4589780" cy="34290"/>
          </a:xfrm>
        </p:grpSpPr>
        <p:sp>
          <p:nvSpPr>
            <p:cNvPr id="9" name="object 9"/>
            <p:cNvSpPr/>
            <p:nvPr/>
          </p:nvSpPr>
          <p:spPr>
            <a:xfrm>
              <a:off x="2277110" y="1055370"/>
              <a:ext cx="4475480" cy="0"/>
            </a:xfrm>
            <a:custGeom>
              <a:avLst/>
              <a:gdLst/>
              <a:ahLst/>
              <a:cxnLst/>
              <a:rect l="l" t="t" r="r" b="b"/>
              <a:pathLst>
                <a:path w="4475480">
                  <a:moveTo>
                    <a:pt x="0" y="0"/>
                  </a:moveTo>
                  <a:lnTo>
                    <a:pt x="4475480" y="0"/>
                  </a:lnTo>
                </a:path>
              </a:pathLst>
            </a:custGeom>
            <a:ln w="34290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52589" y="1055370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342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95570" y="3035240"/>
            <a:ext cx="8033384" cy="399415"/>
            <a:chOff x="595570" y="3035240"/>
            <a:chExt cx="8033384" cy="399415"/>
          </a:xfrm>
        </p:grpSpPr>
        <p:sp>
          <p:nvSpPr>
            <p:cNvPr id="12" name="object 12"/>
            <p:cNvSpPr/>
            <p:nvPr/>
          </p:nvSpPr>
          <p:spPr>
            <a:xfrm>
              <a:off x="608330" y="3047999"/>
              <a:ext cx="8007350" cy="373380"/>
            </a:xfrm>
            <a:custGeom>
              <a:avLst/>
              <a:gdLst/>
              <a:ahLst/>
              <a:cxnLst/>
              <a:rect l="l" t="t" r="r" b="b"/>
              <a:pathLst>
                <a:path w="8007350" h="373379">
                  <a:moveTo>
                    <a:pt x="7827010" y="0"/>
                  </a:moveTo>
                  <a:lnTo>
                    <a:pt x="0" y="0"/>
                  </a:lnTo>
                  <a:lnTo>
                    <a:pt x="0" y="373379"/>
                  </a:lnTo>
                  <a:lnTo>
                    <a:pt x="7827010" y="373379"/>
                  </a:lnTo>
                  <a:lnTo>
                    <a:pt x="7837170" y="372110"/>
                  </a:lnTo>
                  <a:lnTo>
                    <a:pt x="7848600" y="372110"/>
                  </a:lnTo>
                  <a:lnTo>
                    <a:pt x="7858760" y="370839"/>
                  </a:lnTo>
                  <a:lnTo>
                    <a:pt x="7867650" y="370839"/>
                  </a:lnTo>
                  <a:lnTo>
                    <a:pt x="7887970" y="368300"/>
                  </a:lnTo>
                  <a:lnTo>
                    <a:pt x="7896860" y="367029"/>
                  </a:lnTo>
                  <a:lnTo>
                    <a:pt x="7907020" y="365760"/>
                  </a:lnTo>
                  <a:lnTo>
                    <a:pt x="7915910" y="363220"/>
                  </a:lnTo>
                  <a:lnTo>
                    <a:pt x="7923530" y="361950"/>
                  </a:lnTo>
                  <a:lnTo>
                    <a:pt x="7932420" y="359410"/>
                  </a:lnTo>
                  <a:lnTo>
                    <a:pt x="7940040" y="358139"/>
                  </a:lnTo>
                  <a:lnTo>
                    <a:pt x="7955280" y="353060"/>
                  </a:lnTo>
                  <a:lnTo>
                    <a:pt x="7961630" y="350520"/>
                  </a:lnTo>
                  <a:lnTo>
                    <a:pt x="7969250" y="347979"/>
                  </a:lnTo>
                  <a:lnTo>
                    <a:pt x="7979410" y="342900"/>
                  </a:lnTo>
                  <a:lnTo>
                    <a:pt x="7984490" y="339089"/>
                  </a:lnTo>
                  <a:lnTo>
                    <a:pt x="7989570" y="336550"/>
                  </a:lnTo>
                  <a:lnTo>
                    <a:pt x="7993380" y="334010"/>
                  </a:lnTo>
                  <a:lnTo>
                    <a:pt x="7999730" y="327660"/>
                  </a:lnTo>
                  <a:lnTo>
                    <a:pt x="8002270" y="323850"/>
                  </a:lnTo>
                  <a:lnTo>
                    <a:pt x="8004810" y="321310"/>
                  </a:lnTo>
                  <a:lnTo>
                    <a:pt x="8006080" y="317500"/>
                  </a:lnTo>
                  <a:lnTo>
                    <a:pt x="8006080" y="314960"/>
                  </a:lnTo>
                  <a:lnTo>
                    <a:pt x="8007350" y="311150"/>
                  </a:lnTo>
                  <a:lnTo>
                    <a:pt x="8007350" y="62229"/>
                  </a:lnTo>
                  <a:lnTo>
                    <a:pt x="8006080" y="58420"/>
                  </a:lnTo>
                  <a:lnTo>
                    <a:pt x="8006080" y="55879"/>
                  </a:lnTo>
                  <a:lnTo>
                    <a:pt x="8004810" y="52070"/>
                  </a:lnTo>
                  <a:lnTo>
                    <a:pt x="8002270" y="49529"/>
                  </a:lnTo>
                  <a:lnTo>
                    <a:pt x="7999730" y="45720"/>
                  </a:lnTo>
                  <a:lnTo>
                    <a:pt x="7993380" y="39370"/>
                  </a:lnTo>
                  <a:lnTo>
                    <a:pt x="7989570" y="36829"/>
                  </a:lnTo>
                  <a:lnTo>
                    <a:pt x="7984490" y="34289"/>
                  </a:lnTo>
                  <a:lnTo>
                    <a:pt x="7979410" y="30479"/>
                  </a:lnTo>
                  <a:lnTo>
                    <a:pt x="7969250" y="25400"/>
                  </a:lnTo>
                  <a:lnTo>
                    <a:pt x="7961630" y="22860"/>
                  </a:lnTo>
                  <a:lnTo>
                    <a:pt x="7955280" y="20320"/>
                  </a:lnTo>
                  <a:lnTo>
                    <a:pt x="7947660" y="17779"/>
                  </a:lnTo>
                  <a:lnTo>
                    <a:pt x="7940040" y="16510"/>
                  </a:lnTo>
                  <a:lnTo>
                    <a:pt x="7932420" y="13970"/>
                  </a:lnTo>
                  <a:lnTo>
                    <a:pt x="7923530" y="11429"/>
                  </a:lnTo>
                  <a:lnTo>
                    <a:pt x="7915910" y="10160"/>
                  </a:lnTo>
                  <a:lnTo>
                    <a:pt x="7907020" y="8889"/>
                  </a:lnTo>
                  <a:lnTo>
                    <a:pt x="7896860" y="6350"/>
                  </a:lnTo>
                  <a:lnTo>
                    <a:pt x="7887970" y="5079"/>
                  </a:lnTo>
                  <a:lnTo>
                    <a:pt x="7867650" y="2539"/>
                  </a:lnTo>
                  <a:lnTo>
                    <a:pt x="7858760" y="2539"/>
                  </a:lnTo>
                  <a:lnTo>
                    <a:pt x="7848600" y="1270"/>
                  </a:lnTo>
                  <a:lnTo>
                    <a:pt x="7837170" y="1270"/>
                  </a:lnTo>
                  <a:lnTo>
                    <a:pt x="7827010" y="0"/>
                  </a:lnTo>
                  <a:close/>
                </a:path>
              </a:pathLst>
            </a:custGeom>
            <a:solidFill>
              <a:srgbClr val="CFD7E7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8330" y="3047999"/>
              <a:ext cx="8007350" cy="373380"/>
            </a:xfrm>
            <a:custGeom>
              <a:avLst/>
              <a:gdLst/>
              <a:ahLst/>
              <a:cxnLst/>
              <a:rect l="l" t="t" r="r" b="b"/>
              <a:pathLst>
                <a:path w="8007350" h="373379">
                  <a:moveTo>
                    <a:pt x="8007350" y="62229"/>
                  </a:moveTo>
                  <a:lnTo>
                    <a:pt x="8007350" y="311150"/>
                  </a:lnTo>
                  <a:lnTo>
                    <a:pt x="8006080" y="314960"/>
                  </a:lnTo>
                  <a:lnTo>
                    <a:pt x="8006080" y="317500"/>
                  </a:lnTo>
                  <a:lnTo>
                    <a:pt x="8004810" y="321310"/>
                  </a:lnTo>
                  <a:lnTo>
                    <a:pt x="8002270" y="323850"/>
                  </a:lnTo>
                  <a:lnTo>
                    <a:pt x="7999730" y="327660"/>
                  </a:lnTo>
                  <a:lnTo>
                    <a:pt x="7997190" y="330200"/>
                  </a:lnTo>
                  <a:lnTo>
                    <a:pt x="7993380" y="334010"/>
                  </a:lnTo>
                  <a:lnTo>
                    <a:pt x="7989570" y="336550"/>
                  </a:lnTo>
                  <a:lnTo>
                    <a:pt x="7984490" y="339089"/>
                  </a:lnTo>
                  <a:lnTo>
                    <a:pt x="7979410" y="342900"/>
                  </a:lnTo>
                  <a:lnTo>
                    <a:pt x="7974330" y="345439"/>
                  </a:lnTo>
                  <a:lnTo>
                    <a:pt x="7969250" y="347979"/>
                  </a:lnTo>
                  <a:lnTo>
                    <a:pt x="7961630" y="350520"/>
                  </a:lnTo>
                  <a:lnTo>
                    <a:pt x="7955280" y="353060"/>
                  </a:lnTo>
                  <a:lnTo>
                    <a:pt x="7947660" y="355600"/>
                  </a:lnTo>
                  <a:lnTo>
                    <a:pt x="7940040" y="358139"/>
                  </a:lnTo>
                  <a:lnTo>
                    <a:pt x="7932420" y="359410"/>
                  </a:lnTo>
                  <a:lnTo>
                    <a:pt x="7923530" y="361950"/>
                  </a:lnTo>
                  <a:lnTo>
                    <a:pt x="7915910" y="363220"/>
                  </a:lnTo>
                  <a:lnTo>
                    <a:pt x="7907020" y="365760"/>
                  </a:lnTo>
                  <a:lnTo>
                    <a:pt x="7896860" y="367029"/>
                  </a:lnTo>
                  <a:lnTo>
                    <a:pt x="7887970" y="368300"/>
                  </a:lnTo>
                  <a:lnTo>
                    <a:pt x="7877810" y="369570"/>
                  </a:lnTo>
                  <a:lnTo>
                    <a:pt x="7867650" y="370839"/>
                  </a:lnTo>
                  <a:lnTo>
                    <a:pt x="7858760" y="370839"/>
                  </a:lnTo>
                  <a:lnTo>
                    <a:pt x="7848600" y="372110"/>
                  </a:lnTo>
                  <a:lnTo>
                    <a:pt x="7837170" y="372110"/>
                  </a:lnTo>
                  <a:lnTo>
                    <a:pt x="7827010" y="373379"/>
                  </a:lnTo>
                  <a:lnTo>
                    <a:pt x="7816850" y="373379"/>
                  </a:lnTo>
                  <a:lnTo>
                    <a:pt x="7806690" y="373379"/>
                  </a:lnTo>
                  <a:lnTo>
                    <a:pt x="0" y="373379"/>
                  </a:lnTo>
                  <a:lnTo>
                    <a:pt x="0" y="0"/>
                  </a:lnTo>
                  <a:lnTo>
                    <a:pt x="7806690" y="0"/>
                  </a:lnTo>
                  <a:lnTo>
                    <a:pt x="7816850" y="0"/>
                  </a:lnTo>
                  <a:lnTo>
                    <a:pt x="7827010" y="0"/>
                  </a:lnTo>
                  <a:lnTo>
                    <a:pt x="7837170" y="1270"/>
                  </a:lnTo>
                  <a:lnTo>
                    <a:pt x="7848600" y="1270"/>
                  </a:lnTo>
                  <a:lnTo>
                    <a:pt x="7858760" y="2539"/>
                  </a:lnTo>
                  <a:lnTo>
                    <a:pt x="7867650" y="2539"/>
                  </a:lnTo>
                  <a:lnTo>
                    <a:pt x="7877810" y="3810"/>
                  </a:lnTo>
                  <a:lnTo>
                    <a:pt x="7887970" y="5079"/>
                  </a:lnTo>
                  <a:lnTo>
                    <a:pt x="7896860" y="6350"/>
                  </a:lnTo>
                  <a:lnTo>
                    <a:pt x="7907020" y="8889"/>
                  </a:lnTo>
                  <a:lnTo>
                    <a:pt x="7915910" y="10160"/>
                  </a:lnTo>
                  <a:lnTo>
                    <a:pt x="7923530" y="11429"/>
                  </a:lnTo>
                  <a:lnTo>
                    <a:pt x="7932420" y="13970"/>
                  </a:lnTo>
                  <a:lnTo>
                    <a:pt x="7940040" y="16510"/>
                  </a:lnTo>
                  <a:lnTo>
                    <a:pt x="7947660" y="17779"/>
                  </a:lnTo>
                  <a:lnTo>
                    <a:pt x="7955280" y="20320"/>
                  </a:lnTo>
                  <a:lnTo>
                    <a:pt x="7961630" y="22860"/>
                  </a:lnTo>
                  <a:lnTo>
                    <a:pt x="7969250" y="25400"/>
                  </a:lnTo>
                  <a:lnTo>
                    <a:pt x="7974330" y="27939"/>
                  </a:lnTo>
                  <a:lnTo>
                    <a:pt x="7979410" y="30479"/>
                  </a:lnTo>
                  <a:lnTo>
                    <a:pt x="7984490" y="34289"/>
                  </a:lnTo>
                  <a:lnTo>
                    <a:pt x="8002270" y="49529"/>
                  </a:lnTo>
                  <a:lnTo>
                    <a:pt x="8004810" y="52070"/>
                  </a:lnTo>
                  <a:lnTo>
                    <a:pt x="8006080" y="55879"/>
                  </a:lnTo>
                  <a:lnTo>
                    <a:pt x="8006080" y="58420"/>
                  </a:lnTo>
                  <a:lnTo>
                    <a:pt x="8007350" y="62229"/>
                  </a:lnTo>
                  <a:close/>
                </a:path>
              </a:pathLst>
            </a:custGeom>
            <a:ln w="25518">
              <a:solidFill>
                <a:srgbClr val="CFD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95570" y="3644841"/>
            <a:ext cx="8033384" cy="399415"/>
            <a:chOff x="595570" y="3644841"/>
            <a:chExt cx="8033384" cy="399415"/>
          </a:xfrm>
        </p:grpSpPr>
        <p:sp>
          <p:nvSpPr>
            <p:cNvPr id="15" name="object 15"/>
            <p:cNvSpPr/>
            <p:nvPr/>
          </p:nvSpPr>
          <p:spPr>
            <a:xfrm>
              <a:off x="608330" y="3657600"/>
              <a:ext cx="8007350" cy="373380"/>
            </a:xfrm>
            <a:custGeom>
              <a:avLst/>
              <a:gdLst/>
              <a:ahLst/>
              <a:cxnLst/>
              <a:rect l="l" t="t" r="r" b="b"/>
              <a:pathLst>
                <a:path w="8007350" h="373379">
                  <a:moveTo>
                    <a:pt x="7827010" y="0"/>
                  </a:moveTo>
                  <a:lnTo>
                    <a:pt x="0" y="0"/>
                  </a:lnTo>
                  <a:lnTo>
                    <a:pt x="0" y="373380"/>
                  </a:lnTo>
                  <a:lnTo>
                    <a:pt x="7827010" y="373380"/>
                  </a:lnTo>
                  <a:lnTo>
                    <a:pt x="7837170" y="372110"/>
                  </a:lnTo>
                  <a:lnTo>
                    <a:pt x="7848600" y="372110"/>
                  </a:lnTo>
                  <a:lnTo>
                    <a:pt x="7858760" y="370839"/>
                  </a:lnTo>
                  <a:lnTo>
                    <a:pt x="7867650" y="370839"/>
                  </a:lnTo>
                  <a:lnTo>
                    <a:pt x="7887970" y="368300"/>
                  </a:lnTo>
                  <a:lnTo>
                    <a:pt x="7896860" y="367030"/>
                  </a:lnTo>
                  <a:lnTo>
                    <a:pt x="7907020" y="364489"/>
                  </a:lnTo>
                  <a:lnTo>
                    <a:pt x="7915910" y="363219"/>
                  </a:lnTo>
                  <a:lnTo>
                    <a:pt x="7923530" y="361950"/>
                  </a:lnTo>
                  <a:lnTo>
                    <a:pt x="7932420" y="359410"/>
                  </a:lnTo>
                  <a:lnTo>
                    <a:pt x="7947660" y="354330"/>
                  </a:lnTo>
                  <a:lnTo>
                    <a:pt x="7955280" y="353060"/>
                  </a:lnTo>
                  <a:lnTo>
                    <a:pt x="7961630" y="350519"/>
                  </a:lnTo>
                  <a:lnTo>
                    <a:pt x="7969250" y="347980"/>
                  </a:lnTo>
                  <a:lnTo>
                    <a:pt x="7979410" y="342900"/>
                  </a:lnTo>
                  <a:lnTo>
                    <a:pt x="7984490" y="339089"/>
                  </a:lnTo>
                  <a:lnTo>
                    <a:pt x="7989570" y="336550"/>
                  </a:lnTo>
                  <a:lnTo>
                    <a:pt x="7993380" y="332739"/>
                  </a:lnTo>
                  <a:lnTo>
                    <a:pt x="7997190" y="330200"/>
                  </a:lnTo>
                  <a:lnTo>
                    <a:pt x="7999730" y="327660"/>
                  </a:lnTo>
                  <a:lnTo>
                    <a:pt x="8002270" y="323850"/>
                  </a:lnTo>
                  <a:lnTo>
                    <a:pt x="8004810" y="321310"/>
                  </a:lnTo>
                  <a:lnTo>
                    <a:pt x="8006080" y="317500"/>
                  </a:lnTo>
                  <a:lnTo>
                    <a:pt x="8006080" y="313689"/>
                  </a:lnTo>
                  <a:lnTo>
                    <a:pt x="8007350" y="311150"/>
                  </a:lnTo>
                  <a:lnTo>
                    <a:pt x="8007350" y="62230"/>
                  </a:lnTo>
                  <a:lnTo>
                    <a:pt x="8006080" y="58419"/>
                  </a:lnTo>
                  <a:lnTo>
                    <a:pt x="8006080" y="55880"/>
                  </a:lnTo>
                  <a:lnTo>
                    <a:pt x="8004810" y="52069"/>
                  </a:lnTo>
                  <a:lnTo>
                    <a:pt x="8002270" y="49530"/>
                  </a:lnTo>
                  <a:lnTo>
                    <a:pt x="7999730" y="45719"/>
                  </a:lnTo>
                  <a:lnTo>
                    <a:pt x="7993380" y="39369"/>
                  </a:lnTo>
                  <a:lnTo>
                    <a:pt x="7989570" y="36830"/>
                  </a:lnTo>
                  <a:lnTo>
                    <a:pt x="7984490" y="34289"/>
                  </a:lnTo>
                  <a:lnTo>
                    <a:pt x="7979410" y="30480"/>
                  </a:lnTo>
                  <a:lnTo>
                    <a:pt x="7969250" y="25400"/>
                  </a:lnTo>
                  <a:lnTo>
                    <a:pt x="7961630" y="22860"/>
                  </a:lnTo>
                  <a:lnTo>
                    <a:pt x="7955280" y="20319"/>
                  </a:lnTo>
                  <a:lnTo>
                    <a:pt x="7940040" y="15239"/>
                  </a:lnTo>
                  <a:lnTo>
                    <a:pt x="7932420" y="13969"/>
                  </a:lnTo>
                  <a:lnTo>
                    <a:pt x="7923530" y="11430"/>
                  </a:lnTo>
                  <a:lnTo>
                    <a:pt x="7915910" y="10160"/>
                  </a:lnTo>
                  <a:lnTo>
                    <a:pt x="7907020" y="8889"/>
                  </a:lnTo>
                  <a:lnTo>
                    <a:pt x="7896860" y="6350"/>
                  </a:lnTo>
                  <a:lnTo>
                    <a:pt x="7887970" y="5080"/>
                  </a:lnTo>
                  <a:lnTo>
                    <a:pt x="7867650" y="2539"/>
                  </a:lnTo>
                  <a:lnTo>
                    <a:pt x="7858760" y="2539"/>
                  </a:lnTo>
                  <a:lnTo>
                    <a:pt x="7848600" y="1269"/>
                  </a:lnTo>
                  <a:lnTo>
                    <a:pt x="7837170" y="1269"/>
                  </a:lnTo>
                  <a:lnTo>
                    <a:pt x="7827010" y="0"/>
                  </a:lnTo>
                  <a:close/>
                </a:path>
              </a:pathLst>
            </a:custGeom>
            <a:solidFill>
              <a:srgbClr val="CFD7E7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8330" y="3657600"/>
              <a:ext cx="8007350" cy="373380"/>
            </a:xfrm>
            <a:custGeom>
              <a:avLst/>
              <a:gdLst/>
              <a:ahLst/>
              <a:cxnLst/>
              <a:rect l="l" t="t" r="r" b="b"/>
              <a:pathLst>
                <a:path w="8007350" h="373379">
                  <a:moveTo>
                    <a:pt x="8007350" y="62230"/>
                  </a:moveTo>
                  <a:lnTo>
                    <a:pt x="8007350" y="311150"/>
                  </a:lnTo>
                  <a:lnTo>
                    <a:pt x="8006080" y="313689"/>
                  </a:lnTo>
                  <a:lnTo>
                    <a:pt x="8006080" y="317500"/>
                  </a:lnTo>
                  <a:lnTo>
                    <a:pt x="8004810" y="321310"/>
                  </a:lnTo>
                  <a:lnTo>
                    <a:pt x="8002270" y="323850"/>
                  </a:lnTo>
                  <a:lnTo>
                    <a:pt x="7999730" y="327660"/>
                  </a:lnTo>
                  <a:lnTo>
                    <a:pt x="7997190" y="330200"/>
                  </a:lnTo>
                  <a:lnTo>
                    <a:pt x="7993380" y="332739"/>
                  </a:lnTo>
                  <a:lnTo>
                    <a:pt x="7989570" y="336550"/>
                  </a:lnTo>
                  <a:lnTo>
                    <a:pt x="7984490" y="339089"/>
                  </a:lnTo>
                  <a:lnTo>
                    <a:pt x="7979410" y="342900"/>
                  </a:lnTo>
                  <a:lnTo>
                    <a:pt x="7974330" y="345439"/>
                  </a:lnTo>
                  <a:lnTo>
                    <a:pt x="7969250" y="347980"/>
                  </a:lnTo>
                  <a:lnTo>
                    <a:pt x="7961630" y="350519"/>
                  </a:lnTo>
                  <a:lnTo>
                    <a:pt x="7955280" y="353060"/>
                  </a:lnTo>
                  <a:lnTo>
                    <a:pt x="7947660" y="354330"/>
                  </a:lnTo>
                  <a:lnTo>
                    <a:pt x="7940040" y="356869"/>
                  </a:lnTo>
                  <a:lnTo>
                    <a:pt x="7932420" y="359410"/>
                  </a:lnTo>
                  <a:lnTo>
                    <a:pt x="7923530" y="361950"/>
                  </a:lnTo>
                  <a:lnTo>
                    <a:pt x="7915910" y="363219"/>
                  </a:lnTo>
                  <a:lnTo>
                    <a:pt x="7907020" y="364489"/>
                  </a:lnTo>
                  <a:lnTo>
                    <a:pt x="7896860" y="367030"/>
                  </a:lnTo>
                  <a:lnTo>
                    <a:pt x="7887970" y="368300"/>
                  </a:lnTo>
                  <a:lnTo>
                    <a:pt x="7877810" y="369569"/>
                  </a:lnTo>
                  <a:lnTo>
                    <a:pt x="7867650" y="370839"/>
                  </a:lnTo>
                  <a:lnTo>
                    <a:pt x="7858760" y="370839"/>
                  </a:lnTo>
                  <a:lnTo>
                    <a:pt x="7848600" y="372110"/>
                  </a:lnTo>
                  <a:lnTo>
                    <a:pt x="7837170" y="372110"/>
                  </a:lnTo>
                  <a:lnTo>
                    <a:pt x="7827010" y="373380"/>
                  </a:lnTo>
                  <a:lnTo>
                    <a:pt x="7816850" y="373380"/>
                  </a:lnTo>
                  <a:lnTo>
                    <a:pt x="7806690" y="373380"/>
                  </a:lnTo>
                  <a:lnTo>
                    <a:pt x="0" y="373380"/>
                  </a:lnTo>
                  <a:lnTo>
                    <a:pt x="0" y="0"/>
                  </a:lnTo>
                  <a:lnTo>
                    <a:pt x="7806690" y="0"/>
                  </a:lnTo>
                  <a:lnTo>
                    <a:pt x="7816850" y="0"/>
                  </a:lnTo>
                  <a:lnTo>
                    <a:pt x="7827010" y="0"/>
                  </a:lnTo>
                  <a:lnTo>
                    <a:pt x="7837170" y="1269"/>
                  </a:lnTo>
                  <a:lnTo>
                    <a:pt x="7848600" y="1269"/>
                  </a:lnTo>
                  <a:lnTo>
                    <a:pt x="7858760" y="2539"/>
                  </a:lnTo>
                  <a:lnTo>
                    <a:pt x="7867650" y="2539"/>
                  </a:lnTo>
                  <a:lnTo>
                    <a:pt x="7877810" y="3810"/>
                  </a:lnTo>
                  <a:lnTo>
                    <a:pt x="7887970" y="5080"/>
                  </a:lnTo>
                  <a:lnTo>
                    <a:pt x="7896860" y="6350"/>
                  </a:lnTo>
                  <a:lnTo>
                    <a:pt x="7907020" y="8889"/>
                  </a:lnTo>
                  <a:lnTo>
                    <a:pt x="7915910" y="10160"/>
                  </a:lnTo>
                  <a:lnTo>
                    <a:pt x="7923530" y="11430"/>
                  </a:lnTo>
                  <a:lnTo>
                    <a:pt x="7932420" y="13969"/>
                  </a:lnTo>
                  <a:lnTo>
                    <a:pt x="7940040" y="15239"/>
                  </a:lnTo>
                  <a:lnTo>
                    <a:pt x="7947660" y="17780"/>
                  </a:lnTo>
                  <a:lnTo>
                    <a:pt x="7955280" y="20319"/>
                  </a:lnTo>
                  <a:lnTo>
                    <a:pt x="7961630" y="22860"/>
                  </a:lnTo>
                  <a:lnTo>
                    <a:pt x="7969250" y="25400"/>
                  </a:lnTo>
                  <a:lnTo>
                    <a:pt x="7974330" y="27939"/>
                  </a:lnTo>
                  <a:lnTo>
                    <a:pt x="7979410" y="30480"/>
                  </a:lnTo>
                  <a:lnTo>
                    <a:pt x="7984490" y="34289"/>
                  </a:lnTo>
                  <a:lnTo>
                    <a:pt x="8002270" y="49530"/>
                  </a:lnTo>
                  <a:lnTo>
                    <a:pt x="8004810" y="52069"/>
                  </a:lnTo>
                  <a:lnTo>
                    <a:pt x="8006080" y="55880"/>
                  </a:lnTo>
                  <a:lnTo>
                    <a:pt x="8006080" y="58419"/>
                  </a:lnTo>
                  <a:lnTo>
                    <a:pt x="8007350" y="62230"/>
                  </a:lnTo>
                  <a:close/>
                </a:path>
              </a:pathLst>
            </a:custGeom>
            <a:ln w="25518">
              <a:solidFill>
                <a:srgbClr val="CFD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95570" y="4254441"/>
            <a:ext cx="8033384" cy="399415"/>
            <a:chOff x="595570" y="4254441"/>
            <a:chExt cx="8033384" cy="399415"/>
          </a:xfrm>
        </p:grpSpPr>
        <p:sp>
          <p:nvSpPr>
            <p:cNvPr id="18" name="object 18"/>
            <p:cNvSpPr/>
            <p:nvPr/>
          </p:nvSpPr>
          <p:spPr>
            <a:xfrm>
              <a:off x="608330" y="4267200"/>
              <a:ext cx="8007350" cy="373380"/>
            </a:xfrm>
            <a:custGeom>
              <a:avLst/>
              <a:gdLst/>
              <a:ahLst/>
              <a:cxnLst/>
              <a:rect l="l" t="t" r="r" b="b"/>
              <a:pathLst>
                <a:path w="8007350" h="373379">
                  <a:moveTo>
                    <a:pt x="7837170" y="0"/>
                  </a:moveTo>
                  <a:lnTo>
                    <a:pt x="0" y="0"/>
                  </a:lnTo>
                  <a:lnTo>
                    <a:pt x="0" y="373380"/>
                  </a:lnTo>
                  <a:lnTo>
                    <a:pt x="7816850" y="373380"/>
                  </a:lnTo>
                  <a:lnTo>
                    <a:pt x="7827010" y="372110"/>
                  </a:lnTo>
                  <a:lnTo>
                    <a:pt x="7837170" y="372110"/>
                  </a:lnTo>
                  <a:lnTo>
                    <a:pt x="7848600" y="370839"/>
                  </a:lnTo>
                  <a:lnTo>
                    <a:pt x="7858760" y="370839"/>
                  </a:lnTo>
                  <a:lnTo>
                    <a:pt x="7867650" y="369569"/>
                  </a:lnTo>
                  <a:lnTo>
                    <a:pt x="7887970" y="367030"/>
                  </a:lnTo>
                  <a:lnTo>
                    <a:pt x="7896860" y="365760"/>
                  </a:lnTo>
                  <a:lnTo>
                    <a:pt x="7907020" y="364489"/>
                  </a:lnTo>
                  <a:lnTo>
                    <a:pt x="7915910" y="363219"/>
                  </a:lnTo>
                  <a:lnTo>
                    <a:pt x="7923530" y="360680"/>
                  </a:lnTo>
                  <a:lnTo>
                    <a:pt x="7932420" y="359410"/>
                  </a:lnTo>
                  <a:lnTo>
                    <a:pt x="7955280" y="351789"/>
                  </a:lnTo>
                  <a:lnTo>
                    <a:pt x="7961630" y="349250"/>
                  </a:lnTo>
                  <a:lnTo>
                    <a:pt x="7969250" y="346710"/>
                  </a:lnTo>
                  <a:lnTo>
                    <a:pt x="7984490" y="339089"/>
                  </a:lnTo>
                  <a:lnTo>
                    <a:pt x="7989570" y="335280"/>
                  </a:lnTo>
                  <a:lnTo>
                    <a:pt x="7997190" y="330200"/>
                  </a:lnTo>
                  <a:lnTo>
                    <a:pt x="7999730" y="326389"/>
                  </a:lnTo>
                  <a:lnTo>
                    <a:pt x="8002270" y="323850"/>
                  </a:lnTo>
                  <a:lnTo>
                    <a:pt x="8004810" y="320039"/>
                  </a:lnTo>
                  <a:lnTo>
                    <a:pt x="8006080" y="317500"/>
                  </a:lnTo>
                  <a:lnTo>
                    <a:pt x="8006080" y="313689"/>
                  </a:lnTo>
                  <a:lnTo>
                    <a:pt x="8007350" y="311150"/>
                  </a:lnTo>
                  <a:lnTo>
                    <a:pt x="8007350" y="62230"/>
                  </a:lnTo>
                  <a:lnTo>
                    <a:pt x="8006080" y="58419"/>
                  </a:lnTo>
                  <a:lnTo>
                    <a:pt x="8006080" y="55880"/>
                  </a:lnTo>
                  <a:lnTo>
                    <a:pt x="8004810" y="52069"/>
                  </a:lnTo>
                  <a:lnTo>
                    <a:pt x="8002270" y="48260"/>
                  </a:lnTo>
                  <a:lnTo>
                    <a:pt x="7993380" y="39369"/>
                  </a:lnTo>
                  <a:lnTo>
                    <a:pt x="7989570" y="36830"/>
                  </a:lnTo>
                  <a:lnTo>
                    <a:pt x="7984490" y="33019"/>
                  </a:lnTo>
                  <a:lnTo>
                    <a:pt x="7969250" y="25400"/>
                  </a:lnTo>
                  <a:lnTo>
                    <a:pt x="7961630" y="22860"/>
                  </a:lnTo>
                  <a:lnTo>
                    <a:pt x="7955280" y="20319"/>
                  </a:lnTo>
                  <a:lnTo>
                    <a:pt x="7940040" y="15239"/>
                  </a:lnTo>
                  <a:lnTo>
                    <a:pt x="7932420" y="13969"/>
                  </a:lnTo>
                  <a:lnTo>
                    <a:pt x="7923530" y="11430"/>
                  </a:lnTo>
                  <a:lnTo>
                    <a:pt x="7915910" y="10160"/>
                  </a:lnTo>
                  <a:lnTo>
                    <a:pt x="7907020" y="7619"/>
                  </a:lnTo>
                  <a:lnTo>
                    <a:pt x="7896860" y="6350"/>
                  </a:lnTo>
                  <a:lnTo>
                    <a:pt x="7887970" y="5080"/>
                  </a:lnTo>
                  <a:lnTo>
                    <a:pt x="7867650" y="2539"/>
                  </a:lnTo>
                  <a:lnTo>
                    <a:pt x="7858760" y="1269"/>
                  </a:lnTo>
                  <a:lnTo>
                    <a:pt x="7848600" y="1269"/>
                  </a:lnTo>
                  <a:lnTo>
                    <a:pt x="7837170" y="0"/>
                  </a:lnTo>
                  <a:close/>
                </a:path>
              </a:pathLst>
            </a:custGeom>
            <a:solidFill>
              <a:srgbClr val="CFD7E7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8330" y="4267200"/>
              <a:ext cx="8007350" cy="373380"/>
            </a:xfrm>
            <a:custGeom>
              <a:avLst/>
              <a:gdLst/>
              <a:ahLst/>
              <a:cxnLst/>
              <a:rect l="l" t="t" r="r" b="b"/>
              <a:pathLst>
                <a:path w="8007350" h="373379">
                  <a:moveTo>
                    <a:pt x="8007350" y="62230"/>
                  </a:moveTo>
                  <a:lnTo>
                    <a:pt x="8007350" y="311150"/>
                  </a:lnTo>
                  <a:lnTo>
                    <a:pt x="8006080" y="313689"/>
                  </a:lnTo>
                  <a:lnTo>
                    <a:pt x="8006080" y="317500"/>
                  </a:lnTo>
                  <a:lnTo>
                    <a:pt x="8004810" y="320039"/>
                  </a:lnTo>
                  <a:lnTo>
                    <a:pt x="8002270" y="323850"/>
                  </a:lnTo>
                  <a:lnTo>
                    <a:pt x="7999730" y="326389"/>
                  </a:lnTo>
                  <a:lnTo>
                    <a:pt x="7997190" y="330200"/>
                  </a:lnTo>
                  <a:lnTo>
                    <a:pt x="7993380" y="332739"/>
                  </a:lnTo>
                  <a:lnTo>
                    <a:pt x="7989570" y="335280"/>
                  </a:lnTo>
                  <a:lnTo>
                    <a:pt x="7984490" y="339089"/>
                  </a:lnTo>
                  <a:lnTo>
                    <a:pt x="7979410" y="341630"/>
                  </a:lnTo>
                  <a:lnTo>
                    <a:pt x="7974330" y="344169"/>
                  </a:lnTo>
                  <a:lnTo>
                    <a:pt x="7969250" y="346710"/>
                  </a:lnTo>
                  <a:lnTo>
                    <a:pt x="7961630" y="349250"/>
                  </a:lnTo>
                  <a:lnTo>
                    <a:pt x="7955280" y="351789"/>
                  </a:lnTo>
                  <a:lnTo>
                    <a:pt x="7947660" y="354330"/>
                  </a:lnTo>
                  <a:lnTo>
                    <a:pt x="7940040" y="356869"/>
                  </a:lnTo>
                  <a:lnTo>
                    <a:pt x="7932420" y="359410"/>
                  </a:lnTo>
                  <a:lnTo>
                    <a:pt x="7923530" y="360680"/>
                  </a:lnTo>
                  <a:lnTo>
                    <a:pt x="7915910" y="363219"/>
                  </a:lnTo>
                  <a:lnTo>
                    <a:pt x="7907020" y="364489"/>
                  </a:lnTo>
                  <a:lnTo>
                    <a:pt x="7896860" y="365760"/>
                  </a:lnTo>
                  <a:lnTo>
                    <a:pt x="7887970" y="367030"/>
                  </a:lnTo>
                  <a:lnTo>
                    <a:pt x="7877810" y="368300"/>
                  </a:lnTo>
                  <a:lnTo>
                    <a:pt x="7867650" y="369569"/>
                  </a:lnTo>
                  <a:lnTo>
                    <a:pt x="7858760" y="370839"/>
                  </a:lnTo>
                  <a:lnTo>
                    <a:pt x="7848600" y="370839"/>
                  </a:lnTo>
                  <a:lnTo>
                    <a:pt x="7837170" y="372110"/>
                  </a:lnTo>
                  <a:lnTo>
                    <a:pt x="7827010" y="372110"/>
                  </a:lnTo>
                  <a:lnTo>
                    <a:pt x="7816850" y="373380"/>
                  </a:lnTo>
                  <a:lnTo>
                    <a:pt x="7806690" y="373380"/>
                  </a:lnTo>
                  <a:lnTo>
                    <a:pt x="0" y="373380"/>
                  </a:lnTo>
                  <a:lnTo>
                    <a:pt x="0" y="0"/>
                  </a:lnTo>
                  <a:lnTo>
                    <a:pt x="7806690" y="0"/>
                  </a:lnTo>
                  <a:lnTo>
                    <a:pt x="7837170" y="0"/>
                  </a:lnTo>
                  <a:lnTo>
                    <a:pt x="7848600" y="1269"/>
                  </a:lnTo>
                  <a:lnTo>
                    <a:pt x="7858760" y="1269"/>
                  </a:lnTo>
                  <a:lnTo>
                    <a:pt x="7867650" y="2539"/>
                  </a:lnTo>
                  <a:lnTo>
                    <a:pt x="7877810" y="3810"/>
                  </a:lnTo>
                  <a:lnTo>
                    <a:pt x="7887970" y="5080"/>
                  </a:lnTo>
                  <a:lnTo>
                    <a:pt x="7896860" y="6350"/>
                  </a:lnTo>
                  <a:lnTo>
                    <a:pt x="7907020" y="7619"/>
                  </a:lnTo>
                  <a:lnTo>
                    <a:pt x="7915910" y="10160"/>
                  </a:lnTo>
                  <a:lnTo>
                    <a:pt x="7923530" y="11430"/>
                  </a:lnTo>
                  <a:lnTo>
                    <a:pt x="7932420" y="13969"/>
                  </a:lnTo>
                  <a:lnTo>
                    <a:pt x="7940040" y="15239"/>
                  </a:lnTo>
                  <a:lnTo>
                    <a:pt x="7947660" y="17780"/>
                  </a:lnTo>
                  <a:lnTo>
                    <a:pt x="7955280" y="20319"/>
                  </a:lnTo>
                  <a:lnTo>
                    <a:pt x="7961630" y="22860"/>
                  </a:lnTo>
                  <a:lnTo>
                    <a:pt x="7969250" y="25400"/>
                  </a:lnTo>
                  <a:lnTo>
                    <a:pt x="7974330" y="27939"/>
                  </a:lnTo>
                  <a:lnTo>
                    <a:pt x="7979410" y="30480"/>
                  </a:lnTo>
                  <a:lnTo>
                    <a:pt x="7984490" y="33019"/>
                  </a:lnTo>
                  <a:lnTo>
                    <a:pt x="7989570" y="36830"/>
                  </a:lnTo>
                  <a:lnTo>
                    <a:pt x="7993380" y="39369"/>
                  </a:lnTo>
                  <a:lnTo>
                    <a:pt x="7997190" y="43180"/>
                  </a:lnTo>
                  <a:lnTo>
                    <a:pt x="7999730" y="45719"/>
                  </a:lnTo>
                  <a:lnTo>
                    <a:pt x="8002270" y="48260"/>
                  </a:lnTo>
                  <a:lnTo>
                    <a:pt x="8004810" y="52069"/>
                  </a:lnTo>
                  <a:lnTo>
                    <a:pt x="8006080" y="55880"/>
                  </a:lnTo>
                  <a:lnTo>
                    <a:pt x="8006080" y="58419"/>
                  </a:lnTo>
                  <a:lnTo>
                    <a:pt x="8007350" y="62230"/>
                  </a:lnTo>
                  <a:close/>
                </a:path>
              </a:pathLst>
            </a:custGeom>
            <a:ln w="25518">
              <a:solidFill>
                <a:srgbClr val="CFD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95570" y="4864041"/>
            <a:ext cx="8033384" cy="399415"/>
            <a:chOff x="595570" y="4864041"/>
            <a:chExt cx="8033384" cy="399415"/>
          </a:xfrm>
        </p:grpSpPr>
        <p:sp>
          <p:nvSpPr>
            <p:cNvPr id="21" name="object 21"/>
            <p:cNvSpPr/>
            <p:nvPr/>
          </p:nvSpPr>
          <p:spPr>
            <a:xfrm>
              <a:off x="608330" y="4876800"/>
              <a:ext cx="8007350" cy="373380"/>
            </a:xfrm>
            <a:custGeom>
              <a:avLst/>
              <a:gdLst/>
              <a:ahLst/>
              <a:cxnLst/>
              <a:rect l="l" t="t" r="r" b="b"/>
              <a:pathLst>
                <a:path w="8007350" h="373379">
                  <a:moveTo>
                    <a:pt x="7827010" y="0"/>
                  </a:moveTo>
                  <a:lnTo>
                    <a:pt x="0" y="0"/>
                  </a:lnTo>
                  <a:lnTo>
                    <a:pt x="0" y="373380"/>
                  </a:lnTo>
                  <a:lnTo>
                    <a:pt x="7827010" y="373380"/>
                  </a:lnTo>
                  <a:lnTo>
                    <a:pt x="7837170" y="372109"/>
                  </a:lnTo>
                  <a:lnTo>
                    <a:pt x="7848600" y="372109"/>
                  </a:lnTo>
                  <a:lnTo>
                    <a:pt x="7858760" y="370840"/>
                  </a:lnTo>
                  <a:lnTo>
                    <a:pt x="7867650" y="370840"/>
                  </a:lnTo>
                  <a:lnTo>
                    <a:pt x="7887970" y="368300"/>
                  </a:lnTo>
                  <a:lnTo>
                    <a:pt x="7896860" y="367030"/>
                  </a:lnTo>
                  <a:lnTo>
                    <a:pt x="7907020" y="365759"/>
                  </a:lnTo>
                  <a:lnTo>
                    <a:pt x="7915910" y="363219"/>
                  </a:lnTo>
                  <a:lnTo>
                    <a:pt x="7923530" y="361950"/>
                  </a:lnTo>
                  <a:lnTo>
                    <a:pt x="7932420" y="359409"/>
                  </a:lnTo>
                  <a:lnTo>
                    <a:pt x="7940040" y="358140"/>
                  </a:lnTo>
                  <a:lnTo>
                    <a:pt x="7955280" y="353060"/>
                  </a:lnTo>
                  <a:lnTo>
                    <a:pt x="7961630" y="350519"/>
                  </a:lnTo>
                  <a:lnTo>
                    <a:pt x="7969250" y="347980"/>
                  </a:lnTo>
                  <a:lnTo>
                    <a:pt x="7979410" y="342900"/>
                  </a:lnTo>
                  <a:lnTo>
                    <a:pt x="7984490" y="339089"/>
                  </a:lnTo>
                  <a:lnTo>
                    <a:pt x="7989570" y="336550"/>
                  </a:lnTo>
                  <a:lnTo>
                    <a:pt x="7993380" y="334010"/>
                  </a:lnTo>
                  <a:lnTo>
                    <a:pt x="7999730" y="327660"/>
                  </a:lnTo>
                  <a:lnTo>
                    <a:pt x="8002270" y="323850"/>
                  </a:lnTo>
                  <a:lnTo>
                    <a:pt x="8004810" y="321310"/>
                  </a:lnTo>
                  <a:lnTo>
                    <a:pt x="8006080" y="317500"/>
                  </a:lnTo>
                  <a:lnTo>
                    <a:pt x="8006080" y="314960"/>
                  </a:lnTo>
                  <a:lnTo>
                    <a:pt x="8007350" y="311150"/>
                  </a:lnTo>
                  <a:lnTo>
                    <a:pt x="8007350" y="62230"/>
                  </a:lnTo>
                  <a:lnTo>
                    <a:pt x="8006080" y="58419"/>
                  </a:lnTo>
                  <a:lnTo>
                    <a:pt x="8006080" y="55880"/>
                  </a:lnTo>
                  <a:lnTo>
                    <a:pt x="8004810" y="52069"/>
                  </a:lnTo>
                  <a:lnTo>
                    <a:pt x="8002270" y="49530"/>
                  </a:lnTo>
                  <a:lnTo>
                    <a:pt x="7999730" y="45719"/>
                  </a:lnTo>
                  <a:lnTo>
                    <a:pt x="7993380" y="39369"/>
                  </a:lnTo>
                  <a:lnTo>
                    <a:pt x="7989570" y="36830"/>
                  </a:lnTo>
                  <a:lnTo>
                    <a:pt x="7984490" y="34289"/>
                  </a:lnTo>
                  <a:lnTo>
                    <a:pt x="7979410" y="30480"/>
                  </a:lnTo>
                  <a:lnTo>
                    <a:pt x="7969250" y="25400"/>
                  </a:lnTo>
                  <a:lnTo>
                    <a:pt x="7961630" y="22860"/>
                  </a:lnTo>
                  <a:lnTo>
                    <a:pt x="7955280" y="20319"/>
                  </a:lnTo>
                  <a:lnTo>
                    <a:pt x="7947660" y="17780"/>
                  </a:lnTo>
                  <a:lnTo>
                    <a:pt x="7940040" y="16510"/>
                  </a:lnTo>
                  <a:lnTo>
                    <a:pt x="7932420" y="13969"/>
                  </a:lnTo>
                  <a:lnTo>
                    <a:pt x="7923530" y="11430"/>
                  </a:lnTo>
                  <a:lnTo>
                    <a:pt x="7915910" y="10160"/>
                  </a:lnTo>
                  <a:lnTo>
                    <a:pt x="7907020" y="8889"/>
                  </a:lnTo>
                  <a:lnTo>
                    <a:pt x="7896860" y="6350"/>
                  </a:lnTo>
                  <a:lnTo>
                    <a:pt x="7887970" y="5080"/>
                  </a:lnTo>
                  <a:lnTo>
                    <a:pt x="7867650" y="2539"/>
                  </a:lnTo>
                  <a:lnTo>
                    <a:pt x="7858760" y="2539"/>
                  </a:lnTo>
                  <a:lnTo>
                    <a:pt x="7848600" y="1269"/>
                  </a:lnTo>
                  <a:lnTo>
                    <a:pt x="7837170" y="1269"/>
                  </a:lnTo>
                  <a:lnTo>
                    <a:pt x="7827010" y="0"/>
                  </a:lnTo>
                  <a:close/>
                </a:path>
              </a:pathLst>
            </a:custGeom>
            <a:solidFill>
              <a:srgbClr val="CFD7E7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8330" y="4876800"/>
              <a:ext cx="8007350" cy="373380"/>
            </a:xfrm>
            <a:custGeom>
              <a:avLst/>
              <a:gdLst/>
              <a:ahLst/>
              <a:cxnLst/>
              <a:rect l="l" t="t" r="r" b="b"/>
              <a:pathLst>
                <a:path w="8007350" h="373379">
                  <a:moveTo>
                    <a:pt x="8007350" y="62230"/>
                  </a:moveTo>
                  <a:lnTo>
                    <a:pt x="8007350" y="311150"/>
                  </a:lnTo>
                  <a:lnTo>
                    <a:pt x="8006080" y="314960"/>
                  </a:lnTo>
                  <a:lnTo>
                    <a:pt x="8006080" y="317500"/>
                  </a:lnTo>
                  <a:lnTo>
                    <a:pt x="8004810" y="321310"/>
                  </a:lnTo>
                  <a:lnTo>
                    <a:pt x="8002270" y="323850"/>
                  </a:lnTo>
                  <a:lnTo>
                    <a:pt x="7999730" y="327660"/>
                  </a:lnTo>
                  <a:lnTo>
                    <a:pt x="7997190" y="330200"/>
                  </a:lnTo>
                  <a:lnTo>
                    <a:pt x="7993380" y="334010"/>
                  </a:lnTo>
                  <a:lnTo>
                    <a:pt x="7989570" y="336550"/>
                  </a:lnTo>
                  <a:lnTo>
                    <a:pt x="7984490" y="339089"/>
                  </a:lnTo>
                  <a:lnTo>
                    <a:pt x="7979410" y="342900"/>
                  </a:lnTo>
                  <a:lnTo>
                    <a:pt x="7974330" y="345439"/>
                  </a:lnTo>
                  <a:lnTo>
                    <a:pt x="7969250" y="347980"/>
                  </a:lnTo>
                  <a:lnTo>
                    <a:pt x="7961630" y="350519"/>
                  </a:lnTo>
                  <a:lnTo>
                    <a:pt x="7955280" y="353060"/>
                  </a:lnTo>
                  <a:lnTo>
                    <a:pt x="7947660" y="355600"/>
                  </a:lnTo>
                  <a:lnTo>
                    <a:pt x="7940040" y="358140"/>
                  </a:lnTo>
                  <a:lnTo>
                    <a:pt x="7932420" y="359409"/>
                  </a:lnTo>
                  <a:lnTo>
                    <a:pt x="7923530" y="361950"/>
                  </a:lnTo>
                  <a:lnTo>
                    <a:pt x="7915910" y="363219"/>
                  </a:lnTo>
                  <a:lnTo>
                    <a:pt x="7907020" y="365759"/>
                  </a:lnTo>
                  <a:lnTo>
                    <a:pt x="7896860" y="367030"/>
                  </a:lnTo>
                  <a:lnTo>
                    <a:pt x="7887970" y="368300"/>
                  </a:lnTo>
                  <a:lnTo>
                    <a:pt x="7877810" y="369569"/>
                  </a:lnTo>
                  <a:lnTo>
                    <a:pt x="7867650" y="370840"/>
                  </a:lnTo>
                  <a:lnTo>
                    <a:pt x="7858760" y="370840"/>
                  </a:lnTo>
                  <a:lnTo>
                    <a:pt x="7848600" y="372109"/>
                  </a:lnTo>
                  <a:lnTo>
                    <a:pt x="7837170" y="372109"/>
                  </a:lnTo>
                  <a:lnTo>
                    <a:pt x="7827010" y="373380"/>
                  </a:lnTo>
                  <a:lnTo>
                    <a:pt x="7816850" y="373380"/>
                  </a:lnTo>
                  <a:lnTo>
                    <a:pt x="7806690" y="373380"/>
                  </a:lnTo>
                  <a:lnTo>
                    <a:pt x="0" y="373380"/>
                  </a:lnTo>
                  <a:lnTo>
                    <a:pt x="0" y="0"/>
                  </a:lnTo>
                  <a:lnTo>
                    <a:pt x="7806690" y="0"/>
                  </a:lnTo>
                  <a:lnTo>
                    <a:pt x="7816850" y="0"/>
                  </a:lnTo>
                  <a:lnTo>
                    <a:pt x="7827010" y="0"/>
                  </a:lnTo>
                  <a:lnTo>
                    <a:pt x="7837170" y="1269"/>
                  </a:lnTo>
                  <a:lnTo>
                    <a:pt x="7848600" y="1269"/>
                  </a:lnTo>
                  <a:lnTo>
                    <a:pt x="7858760" y="2539"/>
                  </a:lnTo>
                  <a:lnTo>
                    <a:pt x="7867650" y="2539"/>
                  </a:lnTo>
                  <a:lnTo>
                    <a:pt x="7877810" y="3810"/>
                  </a:lnTo>
                  <a:lnTo>
                    <a:pt x="7887970" y="5080"/>
                  </a:lnTo>
                  <a:lnTo>
                    <a:pt x="7896860" y="6350"/>
                  </a:lnTo>
                  <a:lnTo>
                    <a:pt x="7907020" y="8889"/>
                  </a:lnTo>
                  <a:lnTo>
                    <a:pt x="7915910" y="10160"/>
                  </a:lnTo>
                  <a:lnTo>
                    <a:pt x="7923530" y="11430"/>
                  </a:lnTo>
                  <a:lnTo>
                    <a:pt x="7932420" y="13969"/>
                  </a:lnTo>
                  <a:lnTo>
                    <a:pt x="7940040" y="16510"/>
                  </a:lnTo>
                  <a:lnTo>
                    <a:pt x="7947660" y="17780"/>
                  </a:lnTo>
                  <a:lnTo>
                    <a:pt x="7955280" y="20319"/>
                  </a:lnTo>
                  <a:lnTo>
                    <a:pt x="7961630" y="22860"/>
                  </a:lnTo>
                  <a:lnTo>
                    <a:pt x="7969250" y="25400"/>
                  </a:lnTo>
                  <a:lnTo>
                    <a:pt x="7974330" y="27939"/>
                  </a:lnTo>
                  <a:lnTo>
                    <a:pt x="7979410" y="30480"/>
                  </a:lnTo>
                  <a:lnTo>
                    <a:pt x="7984490" y="34289"/>
                  </a:lnTo>
                  <a:lnTo>
                    <a:pt x="8002270" y="49530"/>
                  </a:lnTo>
                  <a:lnTo>
                    <a:pt x="8004810" y="52069"/>
                  </a:lnTo>
                  <a:lnTo>
                    <a:pt x="8006080" y="55880"/>
                  </a:lnTo>
                  <a:lnTo>
                    <a:pt x="8006080" y="58419"/>
                  </a:lnTo>
                  <a:lnTo>
                    <a:pt x="8007350" y="62230"/>
                  </a:lnTo>
                  <a:close/>
                </a:path>
              </a:pathLst>
            </a:custGeom>
            <a:ln w="25518">
              <a:solidFill>
                <a:srgbClr val="CFD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595570" y="5473641"/>
            <a:ext cx="8033384" cy="399415"/>
            <a:chOff x="595570" y="5473641"/>
            <a:chExt cx="8033384" cy="399415"/>
          </a:xfrm>
        </p:grpSpPr>
        <p:sp>
          <p:nvSpPr>
            <p:cNvPr id="24" name="object 24"/>
            <p:cNvSpPr/>
            <p:nvPr/>
          </p:nvSpPr>
          <p:spPr>
            <a:xfrm>
              <a:off x="608330" y="5486400"/>
              <a:ext cx="8007350" cy="373380"/>
            </a:xfrm>
            <a:custGeom>
              <a:avLst/>
              <a:gdLst/>
              <a:ahLst/>
              <a:cxnLst/>
              <a:rect l="l" t="t" r="r" b="b"/>
              <a:pathLst>
                <a:path w="8007350" h="373379">
                  <a:moveTo>
                    <a:pt x="7827010" y="0"/>
                  </a:moveTo>
                  <a:lnTo>
                    <a:pt x="0" y="0"/>
                  </a:lnTo>
                  <a:lnTo>
                    <a:pt x="0" y="373380"/>
                  </a:lnTo>
                  <a:lnTo>
                    <a:pt x="7827010" y="373380"/>
                  </a:lnTo>
                  <a:lnTo>
                    <a:pt x="7837170" y="372109"/>
                  </a:lnTo>
                  <a:lnTo>
                    <a:pt x="7848600" y="372109"/>
                  </a:lnTo>
                  <a:lnTo>
                    <a:pt x="7858760" y="370840"/>
                  </a:lnTo>
                  <a:lnTo>
                    <a:pt x="7867650" y="370840"/>
                  </a:lnTo>
                  <a:lnTo>
                    <a:pt x="7887970" y="368300"/>
                  </a:lnTo>
                  <a:lnTo>
                    <a:pt x="7896860" y="367030"/>
                  </a:lnTo>
                  <a:lnTo>
                    <a:pt x="7907020" y="364490"/>
                  </a:lnTo>
                  <a:lnTo>
                    <a:pt x="7915910" y="363219"/>
                  </a:lnTo>
                  <a:lnTo>
                    <a:pt x="7923530" y="361950"/>
                  </a:lnTo>
                  <a:lnTo>
                    <a:pt x="7932420" y="359409"/>
                  </a:lnTo>
                  <a:lnTo>
                    <a:pt x="7947660" y="354330"/>
                  </a:lnTo>
                  <a:lnTo>
                    <a:pt x="7955280" y="353059"/>
                  </a:lnTo>
                  <a:lnTo>
                    <a:pt x="7961630" y="350519"/>
                  </a:lnTo>
                  <a:lnTo>
                    <a:pt x="7969250" y="347980"/>
                  </a:lnTo>
                  <a:lnTo>
                    <a:pt x="7979410" y="342900"/>
                  </a:lnTo>
                  <a:lnTo>
                    <a:pt x="7984490" y="339090"/>
                  </a:lnTo>
                  <a:lnTo>
                    <a:pt x="7989570" y="336550"/>
                  </a:lnTo>
                  <a:lnTo>
                    <a:pt x="7993380" y="332740"/>
                  </a:lnTo>
                  <a:lnTo>
                    <a:pt x="7997190" y="330200"/>
                  </a:lnTo>
                  <a:lnTo>
                    <a:pt x="7999730" y="327659"/>
                  </a:lnTo>
                  <a:lnTo>
                    <a:pt x="8002270" y="323850"/>
                  </a:lnTo>
                  <a:lnTo>
                    <a:pt x="8004810" y="321309"/>
                  </a:lnTo>
                  <a:lnTo>
                    <a:pt x="8006080" y="317500"/>
                  </a:lnTo>
                  <a:lnTo>
                    <a:pt x="8006080" y="313690"/>
                  </a:lnTo>
                  <a:lnTo>
                    <a:pt x="8007350" y="311150"/>
                  </a:lnTo>
                  <a:lnTo>
                    <a:pt x="8007350" y="62230"/>
                  </a:lnTo>
                  <a:lnTo>
                    <a:pt x="8006080" y="58419"/>
                  </a:lnTo>
                  <a:lnTo>
                    <a:pt x="8006080" y="55880"/>
                  </a:lnTo>
                  <a:lnTo>
                    <a:pt x="8004810" y="52069"/>
                  </a:lnTo>
                  <a:lnTo>
                    <a:pt x="8002270" y="49530"/>
                  </a:lnTo>
                  <a:lnTo>
                    <a:pt x="7999730" y="45719"/>
                  </a:lnTo>
                  <a:lnTo>
                    <a:pt x="7993380" y="39369"/>
                  </a:lnTo>
                  <a:lnTo>
                    <a:pt x="7989570" y="36830"/>
                  </a:lnTo>
                  <a:lnTo>
                    <a:pt x="7984490" y="34290"/>
                  </a:lnTo>
                  <a:lnTo>
                    <a:pt x="7979410" y="30480"/>
                  </a:lnTo>
                  <a:lnTo>
                    <a:pt x="7969250" y="25400"/>
                  </a:lnTo>
                  <a:lnTo>
                    <a:pt x="7961630" y="22859"/>
                  </a:lnTo>
                  <a:lnTo>
                    <a:pt x="7955280" y="20319"/>
                  </a:lnTo>
                  <a:lnTo>
                    <a:pt x="7940040" y="15240"/>
                  </a:lnTo>
                  <a:lnTo>
                    <a:pt x="7932420" y="13969"/>
                  </a:lnTo>
                  <a:lnTo>
                    <a:pt x="7923530" y="11430"/>
                  </a:lnTo>
                  <a:lnTo>
                    <a:pt x="7915910" y="10159"/>
                  </a:lnTo>
                  <a:lnTo>
                    <a:pt x="7907020" y="8890"/>
                  </a:lnTo>
                  <a:lnTo>
                    <a:pt x="7896860" y="6350"/>
                  </a:lnTo>
                  <a:lnTo>
                    <a:pt x="7887970" y="5080"/>
                  </a:lnTo>
                  <a:lnTo>
                    <a:pt x="7867650" y="2540"/>
                  </a:lnTo>
                  <a:lnTo>
                    <a:pt x="7858760" y="2540"/>
                  </a:lnTo>
                  <a:lnTo>
                    <a:pt x="7848600" y="1269"/>
                  </a:lnTo>
                  <a:lnTo>
                    <a:pt x="7837170" y="1269"/>
                  </a:lnTo>
                  <a:lnTo>
                    <a:pt x="7827010" y="0"/>
                  </a:lnTo>
                  <a:close/>
                </a:path>
              </a:pathLst>
            </a:custGeom>
            <a:solidFill>
              <a:srgbClr val="CFD7E7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8330" y="5486400"/>
              <a:ext cx="8007350" cy="373380"/>
            </a:xfrm>
            <a:custGeom>
              <a:avLst/>
              <a:gdLst/>
              <a:ahLst/>
              <a:cxnLst/>
              <a:rect l="l" t="t" r="r" b="b"/>
              <a:pathLst>
                <a:path w="8007350" h="373379">
                  <a:moveTo>
                    <a:pt x="8007350" y="62230"/>
                  </a:moveTo>
                  <a:lnTo>
                    <a:pt x="8007350" y="311150"/>
                  </a:lnTo>
                  <a:lnTo>
                    <a:pt x="8006080" y="313690"/>
                  </a:lnTo>
                  <a:lnTo>
                    <a:pt x="8006080" y="317500"/>
                  </a:lnTo>
                  <a:lnTo>
                    <a:pt x="8004810" y="321309"/>
                  </a:lnTo>
                  <a:lnTo>
                    <a:pt x="8002270" y="323850"/>
                  </a:lnTo>
                  <a:lnTo>
                    <a:pt x="7999730" y="327659"/>
                  </a:lnTo>
                  <a:lnTo>
                    <a:pt x="7997190" y="330200"/>
                  </a:lnTo>
                  <a:lnTo>
                    <a:pt x="7993380" y="332740"/>
                  </a:lnTo>
                  <a:lnTo>
                    <a:pt x="7989570" y="336550"/>
                  </a:lnTo>
                  <a:lnTo>
                    <a:pt x="7984490" y="339090"/>
                  </a:lnTo>
                  <a:lnTo>
                    <a:pt x="7979410" y="342900"/>
                  </a:lnTo>
                  <a:lnTo>
                    <a:pt x="7974330" y="345440"/>
                  </a:lnTo>
                  <a:lnTo>
                    <a:pt x="7969250" y="347980"/>
                  </a:lnTo>
                  <a:lnTo>
                    <a:pt x="7961630" y="350519"/>
                  </a:lnTo>
                  <a:lnTo>
                    <a:pt x="7955280" y="353059"/>
                  </a:lnTo>
                  <a:lnTo>
                    <a:pt x="7947660" y="354330"/>
                  </a:lnTo>
                  <a:lnTo>
                    <a:pt x="7940040" y="356869"/>
                  </a:lnTo>
                  <a:lnTo>
                    <a:pt x="7932420" y="359409"/>
                  </a:lnTo>
                  <a:lnTo>
                    <a:pt x="7923530" y="361950"/>
                  </a:lnTo>
                  <a:lnTo>
                    <a:pt x="7915910" y="363219"/>
                  </a:lnTo>
                  <a:lnTo>
                    <a:pt x="7907020" y="364490"/>
                  </a:lnTo>
                  <a:lnTo>
                    <a:pt x="7896860" y="367030"/>
                  </a:lnTo>
                  <a:lnTo>
                    <a:pt x="7887970" y="368300"/>
                  </a:lnTo>
                  <a:lnTo>
                    <a:pt x="7877810" y="369569"/>
                  </a:lnTo>
                  <a:lnTo>
                    <a:pt x="7867650" y="370840"/>
                  </a:lnTo>
                  <a:lnTo>
                    <a:pt x="7858760" y="370840"/>
                  </a:lnTo>
                  <a:lnTo>
                    <a:pt x="7848600" y="372109"/>
                  </a:lnTo>
                  <a:lnTo>
                    <a:pt x="7837170" y="372109"/>
                  </a:lnTo>
                  <a:lnTo>
                    <a:pt x="7827010" y="373380"/>
                  </a:lnTo>
                  <a:lnTo>
                    <a:pt x="7816850" y="373380"/>
                  </a:lnTo>
                  <a:lnTo>
                    <a:pt x="7806690" y="373380"/>
                  </a:lnTo>
                  <a:lnTo>
                    <a:pt x="0" y="373380"/>
                  </a:lnTo>
                  <a:lnTo>
                    <a:pt x="0" y="0"/>
                  </a:lnTo>
                  <a:lnTo>
                    <a:pt x="7806690" y="0"/>
                  </a:lnTo>
                  <a:lnTo>
                    <a:pt x="7816850" y="0"/>
                  </a:lnTo>
                  <a:lnTo>
                    <a:pt x="7827010" y="0"/>
                  </a:lnTo>
                  <a:lnTo>
                    <a:pt x="7837170" y="1269"/>
                  </a:lnTo>
                  <a:lnTo>
                    <a:pt x="7848600" y="1269"/>
                  </a:lnTo>
                  <a:lnTo>
                    <a:pt x="7858760" y="2540"/>
                  </a:lnTo>
                  <a:lnTo>
                    <a:pt x="7867650" y="2540"/>
                  </a:lnTo>
                  <a:lnTo>
                    <a:pt x="7877810" y="3809"/>
                  </a:lnTo>
                  <a:lnTo>
                    <a:pt x="7887970" y="5080"/>
                  </a:lnTo>
                  <a:lnTo>
                    <a:pt x="7896860" y="6350"/>
                  </a:lnTo>
                  <a:lnTo>
                    <a:pt x="7907020" y="8890"/>
                  </a:lnTo>
                  <a:lnTo>
                    <a:pt x="7915910" y="10159"/>
                  </a:lnTo>
                  <a:lnTo>
                    <a:pt x="7923530" y="11430"/>
                  </a:lnTo>
                  <a:lnTo>
                    <a:pt x="7932420" y="13969"/>
                  </a:lnTo>
                  <a:lnTo>
                    <a:pt x="7940040" y="15240"/>
                  </a:lnTo>
                  <a:lnTo>
                    <a:pt x="7947660" y="17780"/>
                  </a:lnTo>
                  <a:lnTo>
                    <a:pt x="7955280" y="20319"/>
                  </a:lnTo>
                  <a:lnTo>
                    <a:pt x="7961630" y="22859"/>
                  </a:lnTo>
                  <a:lnTo>
                    <a:pt x="7969250" y="25400"/>
                  </a:lnTo>
                  <a:lnTo>
                    <a:pt x="7974330" y="27940"/>
                  </a:lnTo>
                  <a:lnTo>
                    <a:pt x="7979410" y="30480"/>
                  </a:lnTo>
                  <a:lnTo>
                    <a:pt x="7984490" y="34290"/>
                  </a:lnTo>
                  <a:lnTo>
                    <a:pt x="8002270" y="49530"/>
                  </a:lnTo>
                  <a:lnTo>
                    <a:pt x="8004810" y="52069"/>
                  </a:lnTo>
                  <a:lnTo>
                    <a:pt x="8006080" y="55880"/>
                  </a:lnTo>
                  <a:lnTo>
                    <a:pt x="8006080" y="58419"/>
                  </a:lnTo>
                  <a:lnTo>
                    <a:pt x="8007350" y="62230"/>
                  </a:lnTo>
                  <a:close/>
                </a:path>
              </a:pathLst>
            </a:custGeom>
            <a:ln w="25518">
              <a:solidFill>
                <a:srgbClr val="CFD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595570" y="6083241"/>
            <a:ext cx="8033384" cy="399415"/>
            <a:chOff x="595570" y="6083241"/>
            <a:chExt cx="8033384" cy="399415"/>
          </a:xfrm>
        </p:grpSpPr>
        <p:sp>
          <p:nvSpPr>
            <p:cNvPr id="27" name="object 27"/>
            <p:cNvSpPr/>
            <p:nvPr/>
          </p:nvSpPr>
          <p:spPr>
            <a:xfrm>
              <a:off x="608330" y="6096000"/>
              <a:ext cx="8007350" cy="373380"/>
            </a:xfrm>
            <a:custGeom>
              <a:avLst/>
              <a:gdLst/>
              <a:ahLst/>
              <a:cxnLst/>
              <a:rect l="l" t="t" r="r" b="b"/>
              <a:pathLst>
                <a:path w="8007350" h="373379">
                  <a:moveTo>
                    <a:pt x="7837170" y="0"/>
                  </a:moveTo>
                  <a:lnTo>
                    <a:pt x="0" y="0"/>
                  </a:lnTo>
                  <a:lnTo>
                    <a:pt x="0" y="373380"/>
                  </a:lnTo>
                  <a:lnTo>
                    <a:pt x="7816850" y="373380"/>
                  </a:lnTo>
                  <a:lnTo>
                    <a:pt x="7827010" y="372110"/>
                  </a:lnTo>
                  <a:lnTo>
                    <a:pt x="7837170" y="372110"/>
                  </a:lnTo>
                  <a:lnTo>
                    <a:pt x="7848600" y="370840"/>
                  </a:lnTo>
                  <a:lnTo>
                    <a:pt x="7858760" y="370840"/>
                  </a:lnTo>
                  <a:lnTo>
                    <a:pt x="7867650" y="369570"/>
                  </a:lnTo>
                  <a:lnTo>
                    <a:pt x="7887970" y="367030"/>
                  </a:lnTo>
                  <a:lnTo>
                    <a:pt x="7896860" y="365760"/>
                  </a:lnTo>
                  <a:lnTo>
                    <a:pt x="7907020" y="364490"/>
                  </a:lnTo>
                  <a:lnTo>
                    <a:pt x="7915910" y="363220"/>
                  </a:lnTo>
                  <a:lnTo>
                    <a:pt x="7923530" y="360680"/>
                  </a:lnTo>
                  <a:lnTo>
                    <a:pt x="7932420" y="359410"/>
                  </a:lnTo>
                  <a:lnTo>
                    <a:pt x="7955280" y="351790"/>
                  </a:lnTo>
                  <a:lnTo>
                    <a:pt x="7961630" y="349250"/>
                  </a:lnTo>
                  <a:lnTo>
                    <a:pt x="7969250" y="346709"/>
                  </a:lnTo>
                  <a:lnTo>
                    <a:pt x="7984490" y="339090"/>
                  </a:lnTo>
                  <a:lnTo>
                    <a:pt x="7989570" y="335280"/>
                  </a:lnTo>
                  <a:lnTo>
                    <a:pt x="7997190" y="330200"/>
                  </a:lnTo>
                  <a:lnTo>
                    <a:pt x="7999730" y="326390"/>
                  </a:lnTo>
                  <a:lnTo>
                    <a:pt x="8002270" y="323850"/>
                  </a:lnTo>
                  <a:lnTo>
                    <a:pt x="8004810" y="320040"/>
                  </a:lnTo>
                  <a:lnTo>
                    <a:pt x="8006080" y="317500"/>
                  </a:lnTo>
                  <a:lnTo>
                    <a:pt x="8006080" y="313690"/>
                  </a:lnTo>
                  <a:lnTo>
                    <a:pt x="8007350" y="311150"/>
                  </a:lnTo>
                  <a:lnTo>
                    <a:pt x="8007350" y="62229"/>
                  </a:lnTo>
                  <a:lnTo>
                    <a:pt x="8006080" y="58420"/>
                  </a:lnTo>
                  <a:lnTo>
                    <a:pt x="8006080" y="55879"/>
                  </a:lnTo>
                  <a:lnTo>
                    <a:pt x="8004810" y="52070"/>
                  </a:lnTo>
                  <a:lnTo>
                    <a:pt x="8002270" y="48259"/>
                  </a:lnTo>
                  <a:lnTo>
                    <a:pt x="7993380" y="39370"/>
                  </a:lnTo>
                  <a:lnTo>
                    <a:pt x="7989570" y="36829"/>
                  </a:lnTo>
                  <a:lnTo>
                    <a:pt x="7984490" y="33020"/>
                  </a:lnTo>
                  <a:lnTo>
                    <a:pt x="7969250" y="25400"/>
                  </a:lnTo>
                  <a:lnTo>
                    <a:pt x="7961630" y="22859"/>
                  </a:lnTo>
                  <a:lnTo>
                    <a:pt x="7955280" y="20320"/>
                  </a:lnTo>
                  <a:lnTo>
                    <a:pt x="7940040" y="15240"/>
                  </a:lnTo>
                  <a:lnTo>
                    <a:pt x="7932420" y="13970"/>
                  </a:lnTo>
                  <a:lnTo>
                    <a:pt x="7923530" y="11429"/>
                  </a:lnTo>
                  <a:lnTo>
                    <a:pt x="7915910" y="10159"/>
                  </a:lnTo>
                  <a:lnTo>
                    <a:pt x="7907020" y="7620"/>
                  </a:lnTo>
                  <a:lnTo>
                    <a:pt x="7896860" y="6350"/>
                  </a:lnTo>
                  <a:lnTo>
                    <a:pt x="7887970" y="5079"/>
                  </a:lnTo>
                  <a:lnTo>
                    <a:pt x="7867650" y="2540"/>
                  </a:lnTo>
                  <a:lnTo>
                    <a:pt x="7858760" y="1270"/>
                  </a:lnTo>
                  <a:lnTo>
                    <a:pt x="7848600" y="1270"/>
                  </a:lnTo>
                  <a:lnTo>
                    <a:pt x="7837170" y="0"/>
                  </a:lnTo>
                  <a:close/>
                </a:path>
              </a:pathLst>
            </a:custGeom>
            <a:solidFill>
              <a:srgbClr val="CFD7E7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8330" y="6096000"/>
              <a:ext cx="8007350" cy="373380"/>
            </a:xfrm>
            <a:custGeom>
              <a:avLst/>
              <a:gdLst/>
              <a:ahLst/>
              <a:cxnLst/>
              <a:rect l="l" t="t" r="r" b="b"/>
              <a:pathLst>
                <a:path w="8007350" h="373379">
                  <a:moveTo>
                    <a:pt x="8007350" y="62229"/>
                  </a:moveTo>
                  <a:lnTo>
                    <a:pt x="8007350" y="311150"/>
                  </a:lnTo>
                  <a:lnTo>
                    <a:pt x="8006080" y="313690"/>
                  </a:lnTo>
                  <a:lnTo>
                    <a:pt x="8006080" y="317500"/>
                  </a:lnTo>
                  <a:lnTo>
                    <a:pt x="8004810" y="320040"/>
                  </a:lnTo>
                  <a:lnTo>
                    <a:pt x="8002270" y="323850"/>
                  </a:lnTo>
                  <a:lnTo>
                    <a:pt x="7999730" y="326390"/>
                  </a:lnTo>
                  <a:lnTo>
                    <a:pt x="7997190" y="330200"/>
                  </a:lnTo>
                  <a:lnTo>
                    <a:pt x="7993380" y="332740"/>
                  </a:lnTo>
                  <a:lnTo>
                    <a:pt x="7989570" y="335280"/>
                  </a:lnTo>
                  <a:lnTo>
                    <a:pt x="7984490" y="339090"/>
                  </a:lnTo>
                  <a:lnTo>
                    <a:pt x="7979410" y="341630"/>
                  </a:lnTo>
                  <a:lnTo>
                    <a:pt x="7974330" y="344170"/>
                  </a:lnTo>
                  <a:lnTo>
                    <a:pt x="7969250" y="346709"/>
                  </a:lnTo>
                  <a:lnTo>
                    <a:pt x="7961630" y="349250"/>
                  </a:lnTo>
                  <a:lnTo>
                    <a:pt x="7923530" y="360680"/>
                  </a:lnTo>
                  <a:lnTo>
                    <a:pt x="7915910" y="363220"/>
                  </a:lnTo>
                  <a:lnTo>
                    <a:pt x="7907020" y="364490"/>
                  </a:lnTo>
                  <a:lnTo>
                    <a:pt x="7896860" y="365760"/>
                  </a:lnTo>
                  <a:lnTo>
                    <a:pt x="7887970" y="367030"/>
                  </a:lnTo>
                  <a:lnTo>
                    <a:pt x="7877810" y="368300"/>
                  </a:lnTo>
                  <a:lnTo>
                    <a:pt x="7867650" y="369570"/>
                  </a:lnTo>
                  <a:lnTo>
                    <a:pt x="7858760" y="370840"/>
                  </a:lnTo>
                  <a:lnTo>
                    <a:pt x="7848600" y="370840"/>
                  </a:lnTo>
                  <a:lnTo>
                    <a:pt x="7837170" y="372110"/>
                  </a:lnTo>
                  <a:lnTo>
                    <a:pt x="7827010" y="372110"/>
                  </a:lnTo>
                  <a:lnTo>
                    <a:pt x="7816850" y="373380"/>
                  </a:lnTo>
                  <a:lnTo>
                    <a:pt x="7806690" y="373380"/>
                  </a:lnTo>
                  <a:lnTo>
                    <a:pt x="0" y="373380"/>
                  </a:lnTo>
                  <a:lnTo>
                    <a:pt x="0" y="0"/>
                  </a:lnTo>
                  <a:lnTo>
                    <a:pt x="7806690" y="0"/>
                  </a:lnTo>
                  <a:lnTo>
                    <a:pt x="7816850" y="0"/>
                  </a:lnTo>
                  <a:lnTo>
                    <a:pt x="7827010" y="0"/>
                  </a:lnTo>
                  <a:lnTo>
                    <a:pt x="7837170" y="0"/>
                  </a:lnTo>
                  <a:lnTo>
                    <a:pt x="7848600" y="1270"/>
                  </a:lnTo>
                  <a:lnTo>
                    <a:pt x="7858760" y="1270"/>
                  </a:lnTo>
                  <a:lnTo>
                    <a:pt x="7867650" y="2540"/>
                  </a:lnTo>
                  <a:lnTo>
                    <a:pt x="7877810" y="3809"/>
                  </a:lnTo>
                  <a:lnTo>
                    <a:pt x="7887970" y="5079"/>
                  </a:lnTo>
                  <a:lnTo>
                    <a:pt x="7896860" y="6350"/>
                  </a:lnTo>
                  <a:lnTo>
                    <a:pt x="7907020" y="7620"/>
                  </a:lnTo>
                  <a:lnTo>
                    <a:pt x="7915910" y="10159"/>
                  </a:lnTo>
                  <a:lnTo>
                    <a:pt x="7923530" y="11429"/>
                  </a:lnTo>
                  <a:lnTo>
                    <a:pt x="7932420" y="13970"/>
                  </a:lnTo>
                  <a:lnTo>
                    <a:pt x="7940040" y="15240"/>
                  </a:lnTo>
                  <a:lnTo>
                    <a:pt x="7947660" y="17779"/>
                  </a:lnTo>
                  <a:lnTo>
                    <a:pt x="7955280" y="20320"/>
                  </a:lnTo>
                  <a:lnTo>
                    <a:pt x="7961630" y="22859"/>
                  </a:lnTo>
                  <a:lnTo>
                    <a:pt x="7969250" y="25400"/>
                  </a:lnTo>
                  <a:lnTo>
                    <a:pt x="7974330" y="27940"/>
                  </a:lnTo>
                  <a:lnTo>
                    <a:pt x="7979410" y="30479"/>
                  </a:lnTo>
                  <a:lnTo>
                    <a:pt x="7984490" y="33020"/>
                  </a:lnTo>
                  <a:lnTo>
                    <a:pt x="7989570" y="36829"/>
                  </a:lnTo>
                  <a:lnTo>
                    <a:pt x="7993380" y="39370"/>
                  </a:lnTo>
                  <a:lnTo>
                    <a:pt x="7997190" y="43179"/>
                  </a:lnTo>
                  <a:lnTo>
                    <a:pt x="7999730" y="45720"/>
                  </a:lnTo>
                  <a:lnTo>
                    <a:pt x="8002270" y="48259"/>
                  </a:lnTo>
                  <a:lnTo>
                    <a:pt x="8004810" y="52070"/>
                  </a:lnTo>
                  <a:lnTo>
                    <a:pt x="8006080" y="55879"/>
                  </a:lnTo>
                  <a:lnTo>
                    <a:pt x="8006080" y="58420"/>
                  </a:lnTo>
                  <a:lnTo>
                    <a:pt x="8007350" y="62229"/>
                  </a:lnTo>
                  <a:close/>
                </a:path>
              </a:pathLst>
            </a:custGeom>
            <a:ln w="25518">
              <a:solidFill>
                <a:srgbClr val="CFD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21089" y="2381250"/>
            <a:ext cx="7793990" cy="406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734" indent="-184785">
              <a:lnSpc>
                <a:spcPct val="100000"/>
              </a:lnSpc>
              <a:spcBef>
                <a:spcPts val="100"/>
              </a:spcBef>
              <a:buChar char="•"/>
              <a:tabLst>
                <a:tab pos="420370" algn="l"/>
              </a:tabLst>
            </a:pPr>
            <a:r>
              <a:rPr sz="2000" spc="-5" dirty="0">
                <a:latin typeface="Carlito"/>
                <a:cs typeface="Carlito"/>
              </a:rPr>
              <a:t>To prepare suitable sales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production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policy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rlito"/>
              <a:buChar char="•"/>
            </a:pPr>
            <a:endParaRPr sz="2450">
              <a:latin typeface="Carlito"/>
              <a:cs typeface="Carlito"/>
            </a:endParaRPr>
          </a:p>
          <a:p>
            <a:pPr marL="419734" indent="-184785">
              <a:lnSpc>
                <a:spcPct val="100000"/>
              </a:lnSpc>
              <a:spcBef>
                <a:spcPts val="5"/>
              </a:spcBef>
              <a:buChar char="•"/>
              <a:tabLst>
                <a:tab pos="420370" algn="l"/>
              </a:tabLst>
            </a:pPr>
            <a:r>
              <a:rPr sz="2000" spc="-5" dirty="0">
                <a:latin typeface="Carlito"/>
                <a:cs typeface="Carlito"/>
              </a:rPr>
              <a:t>To ensure </a:t>
            </a:r>
            <a:r>
              <a:rPr sz="2000" dirty="0">
                <a:latin typeface="Carlito"/>
                <a:cs typeface="Carlito"/>
              </a:rPr>
              <a:t>the purchase of raw </a:t>
            </a:r>
            <a:r>
              <a:rPr sz="2000" spc="-5" dirty="0">
                <a:latin typeface="Carlito"/>
                <a:cs typeface="Carlito"/>
              </a:rPr>
              <a:t>material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minimize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cost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rlito"/>
              <a:buChar char="•"/>
            </a:pPr>
            <a:endParaRPr sz="1950">
              <a:latin typeface="Carlito"/>
              <a:cs typeface="Carlito"/>
            </a:endParaRPr>
          </a:p>
          <a:p>
            <a:pPr marL="419734" indent="-184785">
              <a:lnSpc>
                <a:spcPct val="100000"/>
              </a:lnSpc>
              <a:buChar char="•"/>
              <a:tabLst>
                <a:tab pos="420370" algn="l"/>
              </a:tabLst>
            </a:pPr>
            <a:r>
              <a:rPr sz="2000" spc="-5" dirty="0">
                <a:latin typeface="Carlito"/>
                <a:cs typeface="Carlito"/>
              </a:rPr>
              <a:t>Setting sale target and utilization of maximum</a:t>
            </a:r>
            <a:r>
              <a:rPr sz="2000" spc="9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recourses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rlito"/>
              <a:buChar char="•"/>
            </a:pPr>
            <a:endParaRPr sz="1950">
              <a:latin typeface="Carlito"/>
              <a:cs typeface="Carlito"/>
            </a:endParaRPr>
          </a:p>
          <a:p>
            <a:pPr marL="419734" indent="-184785">
              <a:lnSpc>
                <a:spcPct val="100000"/>
              </a:lnSpc>
              <a:buChar char="•"/>
              <a:tabLst>
                <a:tab pos="420370" algn="l"/>
              </a:tabLst>
            </a:pPr>
            <a:r>
              <a:rPr sz="2000" spc="-5" dirty="0">
                <a:latin typeface="Carlito"/>
                <a:cs typeface="Carlito"/>
              </a:rPr>
              <a:t>To determine appropriate </a:t>
            </a:r>
            <a:r>
              <a:rPr sz="2000" dirty="0">
                <a:latin typeface="Carlito"/>
                <a:cs typeface="Carlito"/>
              </a:rPr>
              <a:t>Advt. </a:t>
            </a:r>
            <a:r>
              <a:rPr sz="2000" spc="-5" dirty="0">
                <a:latin typeface="Carlito"/>
                <a:cs typeface="Carlito"/>
              </a:rPr>
              <a:t>policy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promotion</a:t>
            </a:r>
            <a:r>
              <a:rPr sz="2000" spc="8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program.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rlito"/>
              <a:buChar char="•"/>
            </a:pPr>
            <a:endParaRPr sz="1950">
              <a:latin typeface="Carlito"/>
              <a:cs typeface="Carlito"/>
            </a:endParaRPr>
          </a:p>
          <a:p>
            <a:pPr marL="419734" indent="-184785">
              <a:lnSpc>
                <a:spcPct val="100000"/>
              </a:lnSpc>
              <a:buChar char="•"/>
              <a:tabLst>
                <a:tab pos="420370" algn="l"/>
              </a:tabLst>
            </a:pPr>
            <a:r>
              <a:rPr sz="2000" spc="-5" dirty="0">
                <a:latin typeface="Carlito"/>
                <a:cs typeface="Carlito"/>
              </a:rPr>
              <a:t>Appropriate production scheduling </a:t>
            </a:r>
            <a:r>
              <a:rPr sz="2000" spc="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avoid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over</a:t>
            </a:r>
            <a:r>
              <a:rPr sz="2000" spc="9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production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rlito"/>
              <a:buChar char="•"/>
            </a:pPr>
            <a:endParaRPr sz="1950">
              <a:latin typeface="Carlito"/>
              <a:cs typeface="Carlito"/>
            </a:endParaRPr>
          </a:p>
          <a:p>
            <a:pPr marL="419734" indent="-184785">
              <a:lnSpc>
                <a:spcPct val="100000"/>
              </a:lnSpc>
              <a:buChar char="•"/>
              <a:tabLst>
                <a:tab pos="420370" algn="l"/>
              </a:tabLst>
            </a:pPr>
            <a:r>
              <a:rPr sz="2000" spc="-5" dirty="0">
                <a:latin typeface="Carlito"/>
                <a:cs typeface="Carlito"/>
              </a:rPr>
              <a:t>It help </a:t>
            </a:r>
            <a:r>
              <a:rPr sz="200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determined suitable price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policy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rlito"/>
              <a:buChar char="•"/>
            </a:pPr>
            <a:endParaRPr sz="1950">
              <a:latin typeface="Carlito"/>
              <a:cs typeface="Carlito"/>
            </a:endParaRPr>
          </a:p>
          <a:p>
            <a:pPr marL="419734" indent="-184785">
              <a:lnSpc>
                <a:spcPct val="100000"/>
              </a:lnSpc>
              <a:buChar char="•"/>
              <a:tabLst>
                <a:tab pos="420370" algn="l"/>
              </a:tabLst>
            </a:pPr>
            <a:r>
              <a:rPr sz="2000" spc="-5" dirty="0">
                <a:latin typeface="Carlito"/>
                <a:cs typeface="Carlito"/>
              </a:rPr>
              <a:t>To determined </a:t>
            </a:r>
            <a:r>
              <a:rPr sz="2000" dirty="0">
                <a:latin typeface="Carlito"/>
                <a:cs typeface="Carlito"/>
              </a:rPr>
              <a:t>financial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requirement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4410" y="635000"/>
            <a:ext cx="42741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BF0000"/>
                </a:solidFill>
              </a:rPr>
              <a:t>Demand</a:t>
            </a:r>
            <a:r>
              <a:rPr sz="4000" spc="-65" dirty="0">
                <a:solidFill>
                  <a:srgbClr val="BF0000"/>
                </a:solidFill>
              </a:rPr>
              <a:t> </a:t>
            </a:r>
            <a:r>
              <a:rPr sz="4000" spc="-5" dirty="0">
                <a:solidFill>
                  <a:srgbClr val="BF0000"/>
                </a:solidFill>
              </a:rPr>
              <a:t>forecasting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2277110" y="1190625"/>
            <a:ext cx="4589780" cy="34290"/>
            <a:chOff x="2277110" y="1190625"/>
            <a:chExt cx="4589780" cy="34290"/>
          </a:xfrm>
        </p:grpSpPr>
        <p:sp>
          <p:nvSpPr>
            <p:cNvPr id="5" name="object 5"/>
            <p:cNvSpPr/>
            <p:nvPr/>
          </p:nvSpPr>
          <p:spPr>
            <a:xfrm>
              <a:off x="2277110" y="1207770"/>
              <a:ext cx="4475480" cy="0"/>
            </a:xfrm>
            <a:custGeom>
              <a:avLst/>
              <a:gdLst/>
              <a:ahLst/>
              <a:cxnLst/>
              <a:rect l="l" t="t" r="r" b="b"/>
              <a:pathLst>
                <a:path w="4475480">
                  <a:moveTo>
                    <a:pt x="0" y="0"/>
                  </a:moveTo>
                  <a:lnTo>
                    <a:pt x="4475480" y="0"/>
                  </a:lnTo>
                </a:path>
              </a:pathLst>
            </a:custGeom>
            <a:ln w="34290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52589" y="1207770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342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08050" y="1334769"/>
            <a:ext cx="7298690" cy="786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8459" y="2650489"/>
            <a:ext cx="8315959" cy="3921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4410" y="635000"/>
            <a:ext cx="42741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BF0000"/>
                </a:solidFill>
              </a:rPr>
              <a:t>Demand</a:t>
            </a:r>
            <a:r>
              <a:rPr sz="4000" spc="-65" dirty="0">
                <a:solidFill>
                  <a:srgbClr val="BF0000"/>
                </a:solidFill>
              </a:rPr>
              <a:t> </a:t>
            </a:r>
            <a:r>
              <a:rPr sz="4000" spc="-5" dirty="0">
                <a:solidFill>
                  <a:srgbClr val="BF0000"/>
                </a:solidFill>
              </a:rPr>
              <a:t>forecasting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2277110" y="1190625"/>
            <a:ext cx="4589780" cy="34290"/>
            <a:chOff x="2277110" y="1190625"/>
            <a:chExt cx="4589780" cy="34290"/>
          </a:xfrm>
        </p:grpSpPr>
        <p:sp>
          <p:nvSpPr>
            <p:cNvPr id="5" name="object 5"/>
            <p:cNvSpPr/>
            <p:nvPr/>
          </p:nvSpPr>
          <p:spPr>
            <a:xfrm>
              <a:off x="2277110" y="1207770"/>
              <a:ext cx="4475480" cy="0"/>
            </a:xfrm>
            <a:custGeom>
              <a:avLst/>
              <a:gdLst/>
              <a:ahLst/>
              <a:cxnLst/>
              <a:rect l="l" t="t" r="r" b="b"/>
              <a:pathLst>
                <a:path w="4475480">
                  <a:moveTo>
                    <a:pt x="0" y="0"/>
                  </a:moveTo>
                  <a:lnTo>
                    <a:pt x="4475480" y="0"/>
                  </a:lnTo>
                </a:path>
              </a:pathLst>
            </a:custGeom>
            <a:ln w="34290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52589" y="1207770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342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908050" y="1334769"/>
            <a:ext cx="7298690" cy="786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8459" y="2650489"/>
            <a:ext cx="8315959" cy="3921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35000"/>
            <a:ext cx="41948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u="heavy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Demand</a:t>
            </a:r>
            <a:r>
              <a:rPr sz="4000" u="heavy" spc="-6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 </a:t>
            </a:r>
            <a:r>
              <a:rPr sz="4000" u="heavy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estimation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6654800" y="1207769"/>
            <a:ext cx="115570" cy="0"/>
          </a:xfrm>
          <a:custGeom>
            <a:avLst/>
            <a:gdLst/>
            <a:ahLst/>
            <a:cxnLst/>
            <a:rect l="l" t="t" r="r" b="b"/>
            <a:pathLst>
              <a:path w="115570">
                <a:moveTo>
                  <a:pt x="0" y="0"/>
                </a:moveTo>
                <a:lnTo>
                  <a:pt x="115570" y="0"/>
                </a:lnTo>
              </a:path>
            </a:pathLst>
          </a:custGeom>
          <a:ln w="34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8519" y="1402080"/>
            <a:ext cx="7493000" cy="1195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95570" y="3035240"/>
            <a:ext cx="8033384" cy="399415"/>
            <a:chOff x="595570" y="3035240"/>
            <a:chExt cx="8033384" cy="399415"/>
          </a:xfrm>
        </p:grpSpPr>
        <p:sp>
          <p:nvSpPr>
            <p:cNvPr id="7" name="object 7"/>
            <p:cNvSpPr/>
            <p:nvPr/>
          </p:nvSpPr>
          <p:spPr>
            <a:xfrm>
              <a:off x="608330" y="3047999"/>
              <a:ext cx="8007350" cy="373380"/>
            </a:xfrm>
            <a:custGeom>
              <a:avLst/>
              <a:gdLst/>
              <a:ahLst/>
              <a:cxnLst/>
              <a:rect l="l" t="t" r="r" b="b"/>
              <a:pathLst>
                <a:path w="8007350" h="373379">
                  <a:moveTo>
                    <a:pt x="7827010" y="0"/>
                  </a:moveTo>
                  <a:lnTo>
                    <a:pt x="0" y="0"/>
                  </a:lnTo>
                  <a:lnTo>
                    <a:pt x="0" y="373379"/>
                  </a:lnTo>
                  <a:lnTo>
                    <a:pt x="7827010" y="373379"/>
                  </a:lnTo>
                  <a:lnTo>
                    <a:pt x="7837170" y="372110"/>
                  </a:lnTo>
                  <a:lnTo>
                    <a:pt x="7848600" y="372110"/>
                  </a:lnTo>
                  <a:lnTo>
                    <a:pt x="7858760" y="370839"/>
                  </a:lnTo>
                  <a:lnTo>
                    <a:pt x="7867650" y="370839"/>
                  </a:lnTo>
                  <a:lnTo>
                    <a:pt x="7887970" y="368300"/>
                  </a:lnTo>
                  <a:lnTo>
                    <a:pt x="7896860" y="367029"/>
                  </a:lnTo>
                  <a:lnTo>
                    <a:pt x="7907020" y="365760"/>
                  </a:lnTo>
                  <a:lnTo>
                    <a:pt x="7915910" y="363220"/>
                  </a:lnTo>
                  <a:lnTo>
                    <a:pt x="7923530" y="361950"/>
                  </a:lnTo>
                  <a:lnTo>
                    <a:pt x="7932420" y="359410"/>
                  </a:lnTo>
                  <a:lnTo>
                    <a:pt x="7940040" y="358139"/>
                  </a:lnTo>
                  <a:lnTo>
                    <a:pt x="7955280" y="353060"/>
                  </a:lnTo>
                  <a:lnTo>
                    <a:pt x="7961630" y="350520"/>
                  </a:lnTo>
                  <a:lnTo>
                    <a:pt x="7969250" y="347979"/>
                  </a:lnTo>
                  <a:lnTo>
                    <a:pt x="7979410" y="342900"/>
                  </a:lnTo>
                  <a:lnTo>
                    <a:pt x="7984490" y="339089"/>
                  </a:lnTo>
                  <a:lnTo>
                    <a:pt x="7989570" y="336550"/>
                  </a:lnTo>
                  <a:lnTo>
                    <a:pt x="7993380" y="334010"/>
                  </a:lnTo>
                  <a:lnTo>
                    <a:pt x="7999730" y="327660"/>
                  </a:lnTo>
                  <a:lnTo>
                    <a:pt x="8002270" y="323850"/>
                  </a:lnTo>
                  <a:lnTo>
                    <a:pt x="8004810" y="321310"/>
                  </a:lnTo>
                  <a:lnTo>
                    <a:pt x="8006080" y="317500"/>
                  </a:lnTo>
                  <a:lnTo>
                    <a:pt x="8006080" y="314960"/>
                  </a:lnTo>
                  <a:lnTo>
                    <a:pt x="8007350" y="311150"/>
                  </a:lnTo>
                  <a:lnTo>
                    <a:pt x="8007350" y="62229"/>
                  </a:lnTo>
                  <a:lnTo>
                    <a:pt x="8006080" y="58420"/>
                  </a:lnTo>
                  <a:lnTo>
                    <a:pt x="8006080" y="55879"/>
                  </a:lnTo>
                  <a:lnTo>
                    <a:pt x="8004810" y="52070"/>
                  </a:lnTo>
                  <a:lnTo>
                    <a:pt x="8002270" y="49529"/>
                  </a:lnTo>
                  <a:lnTo>
                    <a:pt x="7999730" y="45720"/>
                  </a:lnTo>
                  <a:lnTo>
                    <a:pt x="7993380" y="39370"/>
                  </a:lnTo>
                  <a:lnTo>
                    <a:pt x="7989570" y="36829"/>
                  </a:lnTo>
                  <a:lnTo>
                    <a:pt x="7984490" y="34289"/>
                  </a:lnTo>
                  <a:lnTo>
                    <a:pt x="7979410" y="30479"/>
                  </a:lnTo>
                  <a:lnTo>
                    <a:pt x="7969250" y="25400"/>
                  </a:lnTo>
                  <a:lnTo>
                    <a:pt x="7961630" y="22860"/>
                  </a:lnTo>
                  <a:lnTo>
                    <a:pt x="7955280" y="20320"/>
                  </a:lnTo>
                  <a:lnTo>
                    <a:pt x="7947660" y="17779"/>
                  </a:lnTo>
                  <a:lnTo>
                    <a:pt x="7940040" y="16510"/>
                  </a:lnTo>
                  <a:lnTo>
                    <a:pt x="7932420" y="13970"/>
                  </a:lnTo>
                  <a:lnTo>
                    <a:pt x="7923530" y="11429"/>
                  </a:lnTo>
                  <a:lnTo>
                    <a:pt x="7915910" y="10160"/>
                  </a:lnTo>
                  <a:lnTo>
                    <a:pt x="7907020" y="8889"/>
                  </a:lnTo>
                  <a:lnTo>
                    <a:pt x="7896860" y="6350"/>
                  </a:lnTo>
                  <a:lnTo>
                    <a:pt x="7887970" y="5079"/>
                  </a:lnTo>
                  <a:lnTo>
                    <a:pt x="7867650" y="2539"/>
                  </a:lnTo>
                  <a:lnTo>
                    <a:pt x="7858760" y="2539"/>
                  </a:lnTo>
                  <a:lnTo>
                    <a:pt x="7848600" y="1270"/>
                  </a:lnTo>
                  <a:lnTo>
                    <a:pt x="7837170" y="1270"/>
                  </a:lnTo>
                  <a:lnTo>
                    <a:pt x="7827010" y="0"/>
                  </a:lnTo>
                  <a:close/>
                </a:path>
              </a:pathLst>
            </a:custGeom>
            <a:solidFill>
              <a:srgbClr val="CFD7E7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8330" y="3047999"/>
              <a:ext cx="8007350" cy="373380"/>
            </a:xfrm>
            <a:custGeom>
              <a:avLst/>
              <a:gdLst/>
              <a:ahLst/>
              <a:cxnLst/>
              <a:rect l="l" t="t" r="r" b="b"/>
              <a:pathLst>
                <a:path w="8007350" h="373379">
                  <a:moveTo>
                    <a:pt x="8007350" y="62229"/>
                  </a:moveTo>
                  <a:lnTo>
                    <a:pt x="8007350" y="311150"/>
                  </a:lnTo>
                  <a:lnTo>
                    <a:pt x="8006080" y="314960"/>
                  </a:lnTo>
                  <a:lnTo>
                    <a:pt x="8006080" y="317500"/>
                  </a:lnTo>
                  <a:lnTo>
                    <a:pt x="8004810" y="321310"/>
                  </a:lnTo>
                  <a:lnTo>
                    <a:pt x="8002270" y="323850"/>
                  </a:lnTo>
                  <a:lnTo>
                    <a:pt x="7999730" y="327660"/>
                  </a:lnTo>
                  <a:lnTo>
                    <a:pt x="7997190" y="330200"/>
                  </a:lnTo>
                  <a:lnTo>
                    <a:pt x="7993380" y="334010"/>
                  </a:lnTo>
                  <a:lnTo>
                    <a:pt x="7989570" y="336550"/>
                  </a:lnTo>
                  <a:lnTo>
                    <a:pt x="7984490" y="339089"/>
                  </a:lnTo>
                  <a:lnTo>
                    <a:pt x="7979410" y="342900"/>
                  </a:lnTo>
                  <a:lnTo>
                    <a:pt x="7974330" y="345439"/>
                  </a:lnTo>
                  <a:lnTo>
                    <a:pt x="7969250" y="347979"/>
                  </a:lnTo>
                  <a:lnTo>
                    <a:pt x="7961630" y="350520"/>
                  </a:lnTo>
                  <a:lnTo>
                    <a:pt x="7955280" y="353060"/>
                  </a:lnTo>
                  <a:lnTo>
                    <a:pt x="7947660" y="355600"/>
                  </a:lnTo>
                  <a:lnTo>
                    <a:pt x="7940040" y="358139"/>
                  </a:lnTo>
                  <a:lnTo>
                    <a:pt x="7932420" y="359410"/>
                  </a:lnTo>
                  <a:lnTo>
                    <a:pt x="7923530" y="361950"/>
                  </a:lnTo>
                  <a:lnTo>
                    <a:pt x="7915910" y="363220"/>
                  </a:lnTo>
                  <a:lnTo>
                    <a:pt x="7907020" y="365760"/>
                  </a:lnTo>
                  <a:lnTo>
                    <a:pt x="7896860" y="367029"/>
                  </a:lnTo>
                  <a:lnTo>
                    <a:pt x="7887970" y="368300"/>
                  </a:lnTo>
                  <a:lnTo>
                    <a:pt x="7877810" y="369570"/>
                  </a:lnTo>
                  <a:lnTo>
                    <a:pt x="7867650" y="370839"/>
                  </a:lnTo>
                  <a:lnTo>
                    <a:pt x="7858760" y="370839"/>
                  </a:lnTo>
                  <a:lnTo>
                    <a:pt x="7848600" y="372110"/>
                  </a:lnTo>
                  <a:lnTo>
                    <a:pt x="7837170" y="372110"/>
                  </a:lnTo>
                  <a:lnTo>
                    <a:pt x="7827010" y="373379"/>
                  </a:lnTo>
                  <a:lnTo>
                    <a:pt x="7816850" y="373379"/>
                  </a:lnTo>
                  <a:lnTo>
                    <a:pt x="7806690" y="373379"/>
                  </a:lnTo>
                  <a:lnTo>
                    <a:pt x="0" y="373379"/>
                  </a:lnTo>
                  <a:lnTo>
                    <a:pt x="0" y="0"/>
                  </a:lnTo>
                  <a:lnTo>
                    <a:pt x="7806690" y="0"/>
                  </a:lnTo>
                  <a:lnTo>
                    <a:pt x="7816850" y="0"/>
                  </a:lnTo>
                  <a:lnTo>
                    <a:pt x="7827010" y="0"/>
                  </a:lnTo>
                  <a:lnTo>
                    <a:pt x="7837170" y="1270"/>
                  </a:lnTo>
                  <a:lnTo>
                    <a:pt x="7848600" y="1270"/>
                  </a:lnTo>
                  <a:lnTo>
                    <a:pt x="7858760" y="2539"/>
                  </a:lnTo>
                  <a:lnTo>
                    <a:pt x="7867650" y="2539"/>
                  </a:lnTo>
                  <a:lnTo>
                    <a:pt x="7877810" y="3810"/>
                  </a:lnTo>
                  <a:lnTo>
                    <a:pt x="7887970" y="5079"/>
                  </a:lnTo>
                  <a:lnTo>
                    <a:pt x="7896860" y="6350"/>
                  </a:lnTo>
                  <a:lnTo>
                    <a:pt x="7907020" y="8889"/>
                  </a:lnTo>
                  <a:lnTo>
                    <a:pt x="7915910" y="10160"/>
                  </a:lnTo>
                  <a:lnTo>
                    <a:pt x="7923530" y="11429"/>
                  </a:lnTo>
                  <a:lnTo>
                    <a:pt x="7932420" y="13970"/>
                  </a:lnTo>
                  <a:lnTo>
                    <a:pt x="7940040" y="16510"/>
                  </a:lnTo>
                  <a:lnTo>
                    <a:pt x="7947660" y="17779"/>
                  </a:lnTo>
                  <a:lnTo>
                    <a:pt x="7955280" y="20320"/>
                  </a:lnTo>
                  <a:lnTo>
                    <a:pt x="7961630" y="22860"/>
                  </a:lnTo>
                  <a:lnTo>
                    <a:pt x="7969250" y="25400"/>
                  </a:lnTo>
                  <a:lnTo>
                    <a:pt x="7974330" y="27939"/>
                  </a:lnTo>
                  <a:lnTo>
                    <a:pt x="7979410" y="30479"/>
                  </a:lnTo>
                  <a:lnTo>
                    <a:pt x="7984490" y="34289"/>
                  </a:lnTo>
                  <a:lnTo>
                    <a:pt x="8002270" y="49529"/>
                  </a:lnTo>
                  <a:lnTo>
                    <a:pt x="8004810" y="52070"/>
                  </a:lnTo>
                  <a:lnTo>
                    <a:pt x="8006080" y="55879"/>
                  </a:lnTo>
                  <a:lnTo>
                    <a:pt x="8006080" y="58420"/>
                  </a:lnTo>
                  <a:lnTo>
                    <a:pt x="8007350" y="62229"/>
                  </a:lnTo>
                  <a:close/>
                </a:path>
              </a:pathLst>
            </a:custGeom>
            <a:ln w="25518">
              <a:solidFill>
                <a:srgbClr val="CFD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95570" y="3644841"/>
            <a:ext cx="8033384" cy="399415"/>
            <a:chOff x="595570" y="3644841"/>
            <a:chExt cx="8033384" cy="399415"/>
          </a:xfrm>
        </p:grpSpPr>
        <p:sp>
          <p:nvSpPr>
            <p:cNvPr id="10" name="object 10"/>
            <p:cNvSpPr/>
            <p:nvPr/>
          </p:nvSpPr>
          <p:spPr>
            <a:xfrm>
              <a:off x="608330" y="3657600"/>
              <a:ext cx="8007350" cy="373380"/>
            </a:xfrm>
            <a:custGeom>
              <a:avLst/>
              <a:gdLst/>
              <a:ahLst/>
              <a:cxnLst/>
              <a:rect l="l" t="t" r="r" b="b"/>
              <a:pathLst>
                <a:path w="8007350" h="373379">
                  <a:moveTo>
                    <a:pt x="7827010" y="0"/>
                  </a:moveTo>
                  <a:lnTo>
                    <a:pt x="0" y="0"/>
                  </a:lnTo>
                  <a:lnTo>
                    <a:pt x="0" y="373380"/>
                  </a:lnTo>
                  <a:lnTo>
                    <a:pt x="7827010" y="373380"/>
                  </a:lnTo>
                  <a:lnTo>
                    <a:pt x="7837170" y="372110"/>
                  </a:lnTo>
                  <a:lnTo>
                    <a:pt x="7848600" y="372110"/>
                  </a:lnTo>
                  <a:lnTo>
                    <a:pt x="7858760" y="370839"/>
                  </a:lnTo>
                  <a:lnTo>
                    <a:pt x="7867650" y="370839"/>
                  </a:lnTo>
                  <a:lnTo>
                    <a:pt x="7887970" y="368300"/>
                  </a:lnTo>
                  <a:lnTo>
                    <a:pt x="7896860" y="367030"/>
                  </a:lnTo>
                  <a:lnTo>
                    <a:pt x="7907020" y="364489"/>
                  </a:lnTo>
                  <a:lnTo>
                    <a:pt x="7915910" y="363219"/>
                  </a:lnTo>
                  <a:lnTo>
                    <a:pt x="7923530" y="361950"/>
                  </a:lnTo>
                  <a:lnTo>
                    <a:pt x="7932420" y="359410"/>
                  </a:lnTo>
                  <a:lnTo>
                    <a:pt x="7947660" y="354330"/>
                  </a:lnTo>
                  <a:lnTo>
                    <a:pt x="7955280" y="353060"/>
                  </a:lnTo>
                  <a:lnTo>
                    <a:pt x="7961630" y="350519"/>
                  </a:lnTo>
                  <a:lnTo>
                    <a:pt x="7969250" y="347980"/>
                  </a:lnTo>
                  <a:lnTo>
                    <a:pt x="7979410" y="342900"/>
                  </a:lnTo>
                  <a:lnTo>
                    <a:pt x="7984490" y="339089"/>
                  </a:lnTo>
                  <a:lnTo>
                    <a:pt x="7989570" y="336550"/>
                  </a:lnTo>
                  <a:lnTo>
                    <a:pt x="7993380" y="332739"/>
                  </a:lnTo>
                  <a:lnTo>
                    <a:pt x="7997190" y="330200"/>
                  </a:lnTo>
                  <a:lnTo>
                    <a:pt x="7999730" y="327660"/>
                  </a:lnTo>
                  <a:lnTo>
                    <a:pt x="8002270" y="323850"/>
                  </a:lnTo>
                  <a:lnTo>
                    <a:pt x="8004810" y="321310"/>
                  </a:lnTo>
                  <a:lnTo>
                    <a:pt x="8006080" y="317500"/>
                  </a:lnTo>
                  <a:lnTo>
                    <a:pt x="8006080" y="313689"/>
                  </a:lnTo>
                  <a:lnTo>
                    <a:pt x="8007350" y="311150"/>
                  </a:lnTo>
                  <a:lnTo>
                    <a:pt x="8007350" y="62230"/>
                  </a:lnTo>
                  <a:lnTo>
                    <a:pt x="8006080" y="58419"/>
                  </a:lnTo>
                  <a:lnTo>
                    <a:pt x="8006080" y="55880"/>
                  </a:lnTo>
                  <a:lnTo>
                    <a:pt x="8004810" y="52069"/>
                  </a:lnTo>
                  <a:lnTo>
                    <a:pt x="8002270" y="49530"/>
                  </a:lnTo>
                  <a:lnTo>
                    <a:pt x="7999730" y="45719"/>
                  </a:lnTo>
                  <a:lnTo>
                    <a:pt x="7993380" y="39369"/>
                  </a:lnTo>
                  <a:lnTo>
                    <a:pt x="7989570" y="36830"/>
                  </a:lnTo>
                  <a:lnTo>
                    <a:pt x="7984490" y="34289"/>
                  </a:lnTo>
                  <a:lnTo>
                    <a:pt x="7979410" y="30480"/>
                  </a:lnTo>
                  <a:lnTo>
                    <a:pt x="7969250" y="25400"/>
                  </a:lnTo>
                  <a:lnTo>
                    <a:pt x="7961630" y="22860"/>
                  </a:lnTo>
                  <a:lnTo>
                    <a:pt x="7955280" y="20319"/>
                  </a:lnTo>
                  <a:lnTo>
                    <a:pt x="7940040" y="15239"/>
                  </a:lnTo>
                  <a:lnTo>
                    <a:pt x="7932420" y="13969"/>
                  </a:lnTo>
                  <a:lnTo>
                    <a:pt x="7923530" y="11430"/>
                  </a:lnTo>
                  <a:lnTo>
                    <a:pt x="7915910" y="10160"/>
                  </a:lnTo>
                  <a:lnTo>
                    <a:pt x="7907020" y="8889"/>
                  </a:lnTo>
                  <a:lnTo>
                    <a:pt x="7896860" y="6350"/>
                  </a:lnTo>
                  <a:lnTo>
                    <a:pt x="7887970" y="5080"/>
                  </a:lnTo>
                  <a:lnTo>
                    <a:pt x="7867650" y="2539"/>
                  </a:lnTo>
                  <a:lnTo>
                    <a:pt x="7858760" y="2539"/>
                  </a:lnTo>
                  <a:lnTo>
                    <a:pt x="7848600" y="1269"/>
                  </a:lnTo>
                  <a:lnTo>
                    <a:pt x="7837170" y="1269"/>
                  </a:lnTo>
                  <a:lnTo>
                    <a:pt x="7827010" y="0"/>
                  </a:lnTo>
                  <a:close/>
                </a:path>
              </a:pathLst>
            </a:custGeom>
            <a:solidFill>
              <a:srgbClr val="CFD7E7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8330" y="3657600"/>
              <a:ext cx="8007350" cy="373380"/>
            </a:xfrm>
            <a:custGeom>
              <a:avLst/>
              <a:gdLst/>
              <a:ahLst/>
              <a:cxnLst/>
              <a:rect l="l" t="t" r="r" b="b"/>
              <a:pathLst>
                <a:path w="8007350" h="373379">
                  <a:moveTo>
                    <a:pt x="8007350" y="62230"/>
                  </a:moveTo>
                  <a:lnTo>
                    <a:pt x="8007350" y="311150"/>
                  </a:lnTo>
                  <a:lnTo>
                    <a:pt x="8006080" y="313689"/>
                  </a:lnTo>
                  <a:lnTo>
                    <a:pt x="8006080" y="317500"/>
                  </a:lnTo>
                  <a:lnTo>
                    <a:pt x="8004810" y="321310"/>
                  </a:lnTo>
                  <a:lnTo>
                    <a:pt x="8002270" y="323850"/>
                  </a:lnTo>
                  <a:lnTo>
                    <a:pt x="7999730" y="327660"/>
                  </a:lnTo>
                  <a:lnTo>
                    <a:pt x="7997190" y="330200"/>
                  </a:lnTo>
                  <a:lnTo>
                    <a:pt x="7993380" y="332739"/>
                  </a:lnTo>
                  <a:lnTo>
                    <a:pt x="7989570" y="336550"/>
                  </a:lnTo>
                  <a:lnTo>
                    <a:pt x="7984490" y="339089"/>
                  </a:lnTo>
                  <a:lnTo>
                    <a:pt x="7979410" y="342900"/>
                  </a:lnTo>
                  <a:lnTo>
                    <a:pt x="7974330" y="345439"/>
                  </a:lnTo>
                  <a:lnTo>
                    <a:pt x="7969250" y="347980"/>
                  </a:lnTo>
                  <a:lnTo>
                    <a:pt x="7961630" y="350519"/>
                  </a:lnTo>
                  <a:lnTo>
                    <a:pt x="7955280" y="353060"/>
                  </a:lnTo>
                  <a:lnTo>
                    <a:pt x="7947660" y="354330"/>
                  </a:lnTo>
                  <a:lnTo>
                    <a:pt x="7940040" y="356869"/>
                  </a:lnTo>
                  <a:lnTo>
                    <a:pt x="7932420" y="359410"/>
                  </a:lnTo>
                  <a:lnTo>
                    <a:pt x="7923530" y="361950"/>
                  </a:lnTo>
                  <a:lnTo>
                    <a:pt x="7915910" y="363219"/>
                  </a:lnTo>
                  <a:lnTo>
                    <a:pt x="7907020" y="364489"/>
                  </a:lnTo>
                  <a:lnTo>
                    <a:pt x="7896860" y="367030"/>
                  </a:lnTo>
                  <a:lnTo>
                    <a:pt x="7887970" y="368300"/>
                  </a:lnTo>
                  <a:lnTo>
                    <a:pt x="7877810" y="369569"/>
                  </a:lnTo>
                  <a:lnTo>
                    <a:pt x="7867650" y="370839"/>
                  </a:lnTo>
                  <a:lnTo>
                    <a:pt x="7858760" y="370839"/>
                  </a:lnTo>
                  <a:lnTo>
                    <a:pt x="7848600" y="372110"/>
                  </a:lnTo>
                  <a:lnTo>
                    <a:pt x="7837170" y="372110"/>
                  </a:lnTo>
                  <a:lnTo>
                    <a:pt x="7827010" y="373380"/>
                  </a:lnTo>
                  <a:lnTo>
                    <a:pt x="7816850" y="373380"/>
                  </a:lnTo>
                  <a:lnTo>
                    <a:pt x="7806690" y="373380"/>
                  </a:lnTo>
                  <a:lnTo>
                    <a:pt x="0" y="373380"/>
                  </a:lnTo>
                  <a:lnTo>
                    <a:pt x="0" y="0"/>
                  </a:lnTo>
                  <a:lnTo>
                    <a:pt x="7806690" y="0"/>
                  </a:lnTo>
                  <a:lnTo>
                    <a:pt x="7816850" y="0"/>
                  </a:lnTo>
                  <a:lnTo>
                    <a:pt x="7827010" y="0"/>
                  </a:lnTo>
                  <a:lnTo>
                    <a:pt x="7837170" y="1269"/>
                  </a:lnTo>
                  <a:lnTo>
                    <a:pt x="7848600" y="1269"/>
                  </a:lnTo>
                  <a:lnTo>
                    <a:pt x="7858760" y="2539"/>
                  </a:lnTo>
                  <a:lnTo>
                    <a:pt x="7867650" y="2539"/>
                  </a:lnTo>
                  <a:lnTo>
                    <a:pt x="7877810" y="3810"/>
                  </a:lnTo>
                  <a:lnTo>
                    <a:pt x="7887970" y="5080"/>
                  </a:lnTo>
                  <a:lnTo>
                    <a:pt x="7896860" y="6350"/>
                  </a:lnTo>
                  <a:lnTo>
                    <a:pt x="7907020" y="8889"/>
                  </a:lnTo>
                  <a:lnTo>
                    <a:pt x="7915910" y="10160"/>
                  </a:lnTo>
                  <a:lnTo>
                    <a:pt x="7923530" y="11430"/>
                  </a:lnTo>
                  <a:lnTo>
                    <a:pt x="7932420" y="13969"/>
                  </a:lnTo>
                  <a:lnTo>
                    <a:pt x="7940040" y="15239"/>
                  </a:lnTo>
                  <a:lnTo>
                    <a:pt x="7947660" y="17780"/>
                  </a:lnTo>
                  <a:lnTo>
                    <a:pt x="7955280" y="20319"/>
                  </a:lnTo>
                  <a:lnTo>
                    <a:pt x="7961630" y="22860"/>
                  </a:lnTo>
                  <a:lnTo>
                    <a:pt x="7969250" y="25400"/>
                  </a:lnTo>
                  <a:lnTo>
                    <a:pt x="7974330" y="27939"/>
                  </a:lnTo>
                  <a:lnTo>
                    <a:pt x="7979410" y="30480"/>
                  </a:lnTo>
                  <a:lnTo>
                    <a:pt x="7984490" y="34289"/>
                  </a:lnTo>
                  <a:lnTo>
                    <a:pt x="8002270" y="49530"/>
                  </a:lnTo>
                  <a:lnTo>
                    <a:pt x="8004810" y="52069"/>
                  </a:lnTo>
                  <a:lnTo>
                    <a:pt x="8006080" y="55880"/>
                  </a:lnTo>
                  <a:lnTo>
                    <a:pt x="8006080" y="58419"/>
                  </a:lnTo>
                  <a:lnTo>
                    <a:pt x="8007350" y="62230"/>
                  </a:lnTo>
                  <a:close/>
                </a:path>
              </a:pathLst>
            </a:custGeom>
            <a:ln w="25518">
              <a:solidFill>
                <a:srgbClr val="CFD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95570" y="4254441"/>
            <a:ext cx="8033384" cy="399415"/>
            <a:chOff x="595570" y="4254441"/>
            <a:chExt cx="8033384" cy="399415"/>
          </a:xfrm>
        </p:grpSpPr>
        <p:sp>
          <p:nvSpPr>
            <p:cNvPr id="13" name="object 13"/>
            <p:cNvSpPr/>
            <p:nvPr/>
          </p:nvSpPr>
          <p:spPr>
            <a:xfrm>
              <a:off x="608330" y="4267200"/>
              <a:ext cx="8007350" cy="373380"/>
            </a:xfrm>
            <a:custGeom>
              <a:avLst/>
              <a:gdLst/>
              <a:ahLst/>
              <a:cxnLst/>
              <a:rect l="l" t="t" r="r" b="b"/>
              <a:pathLst>
                <a:path w="8007350" h="373379">
                  <a:moveTo>
                    <a:pt x="7837170" y="0"/>
                  </a:moveTo>
                  <a:lnTo>
                    <a:pt x="0" y="0"/>
                  </a:lnTo>
                  <a:lnTo>
                    <a:pt x="0" y="373380"/>
                  </a:lnTo>
                  <a:lnTo>
                    <a:pt x="7816850" y="373380"/>
                  </a:lnTo>
                  <a:lnTo>
                    <a:pt x="7827010" y="372110"/>
                  </a:lnTo>
                  <a:lnTo>
                    <a:pt x="7837170" y="372110"/>
                  </a:lnTo>
                  <a:lnTo>
                    <a:pt x="7848600" y="370839"/>
                  </a:lnTo>
                  <a:lnTo>
                    <a:pt x="7858760" y="370839"/>
                  </a:lnTo>
                  <a:lnTo>
                    <a:pt x="7867650" y="369569"/>
                  </a:lnTo>
                  <a:lnTo>
                    <a:pt x="7887970" y="367030"/>
                  </a:lnTo>
                  <a:lnTo>
                    <a:pt x="7896860" y="365760"/>
                  </a:lnTo>
                  <a:lnTo>
                    <a:pt x="7907020" y="364489"/>
                  </a:lnTo>
                  <a:lnTo>
                    <a:pt x="7915910" y="363219"/>
                  </a:lnTo>
                  <a:lnTo>
                    <a:pt x="7923530" y="360680"/>
                  </a:lnTo>
                  <a:lnTo>
                    <a:pt x="7932420" y="359410"/>
                  </a:lnTo>
                  <a:lnTo>
                    <a:pt x="7955280" y="351789"/>
                  </a:lnTo>
                  <a:lnTo>
                    <a:pt x="7961630" y="349250"/>
                  </a:lnTo>
                  <a:lnTo>
                    <a:pt x="7969250" y="346710"/>
                  </a:lnTo>
                  <a:lnTo>
                    <a:pt x="7984490" y="339089"/>
                  </a:lnTo>
                  <a:lnTo>
                    <a:pt x="7989570" y="335280"/>
                  </a:lnTo>
                  <a:lnTo>
                    <a:pt x="7997190" y="330200"/>
                  </a:lnTo>
                  <a:lnTo>
                    <a:pt x="7999730" y="326389"/>
                  </a:lnTo>
                  <a:lnTo>
                    <a:pt x="8002270" y="323850"/>
                  </a:lnTo>
                  <a:lnTo>
                    <a:pt x="8004810" y="320039"/>
                  </a:lnTo>
                  <a:lnTo>
                    <a:pt x="8006080" y="317500"/>
                  </a:lnTo>
                  <a:lnTo>
                    <a:pt x="8006080" y="313689"/>
                  </a:lnTo>
                  <a:lnTo>
                    <a:pt x="8007350" y="311150"/>
                  </a:lnTo>
                  <a:lnTo>
                    <a:pt x="8007350" y="62230"/>
                  </a:lnTo>
                  <a:lnTo>
                    <a:pt x="8006080" y="58419"/>
                  </a:lnTo>
                  <a:lnTo>
                    <a:pt x="8006080" y="55880"/>
                  </a:lnTo>
                  <a:lnTo>
                    <a:pt x="8004810" y="52069"/>
                  </a:lnTo>
                  <a:lnTo>
                    <a:pt x="8002270" y="48260"/>
                  </a:lnTo>
                  <a:lnTo>
                    <a:pt x="7993380" y="39369"/>
                  </a:lnTo>
                  <a:lnTo>
                    <a:pt x="7989570" y="36830"/>
                  </a:lnTo>
                  <a:lnTo>
                    <a:pt x="7984490" y="33019"/>
                  </a:lnTo>
                  <a:lnTo>
                    <a:pt x="7969250" y="25400"/>
                  </a:lnTo>
                  <a:lnTo>
                    <a:pt x="7961630" y="22860"/>
                  </a:lnTo>
                  <a:lnTo>
                    <a:pt x="7955280" y="20319"/>
                  </a:lnTo>
                  <a:lnTo>
                    <a:pt x="7940040" y="15239"/>
                  </a:lnTo>
                  <a:lnTo>
                    <a:pt x="7932420" y="13969"/>
                  </a:lnTo>
                  <a:lnTo>
                    <a:pt x="7923530" y="11430"/>
                  </a:lnTo>
                  <a:lnTo>
                    <a:pt x="7915910" y="10160"/>
                  </a:lnTo>
                  <a:lnTo>
                    <a:pt x="7907020" y="7619"/>
                  </a:lnTo>
                  <a:lnTo>
                    <a:pt x="7896860" y="6350"/>
                  </a:lnTo>
                  <a:lnTo>
                    <a:pt x="7887970" y="5080"/>
                  </a:lnTo>
                  <a:lnTo>
                    <a:pt x="7867650" y="2539"/>
                  </a:lnTo>
                  <a:lnTo>
                    <a:pt x="7858760" y="1269"/>
                  </a:lnTo>
                  <a:lnTo>
                    <a:pt x="7848600" y="1269"/>
                  </a:lnTo>
                  <a:lnTo>
                    <a:pt x="7837170" y="0"/>
                  </a:lnTo>
                  <a:close/>
                </a:path>
              </a:pathLst>
            </a:custGeom>
            <a:solidFill>
              <a:srgbClr val="CFD7E7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8330" y="4267200"/>
              <a:ext cx="8007350" cy="373380"/>
            </a:xfrm>
            <a:custGeom>
              <a:avLst/>
              <a:gdLst/>
              <a:ahLst/>
              <a:cxnLst/>
              <a:rect l="l" t="t" r="r" b="b"/>
              <a:pathLst>
                <a:path w="8007350" h="373379">
                  <a:moveTo>
                    <a:pt x="8007350" y="62230"/>
                  </a:moveTo>
                  <a:lnTo>
                    <a:pt x="8007350" y="311150"/>
                  </a:lnTo>
                  <a:lnTo>
                    <a:pt x="8006080" y="313689"/>
                  </a:lnTo>
                  <a:lnTo>
                    <a:pt x="8006080" y="317500"/>
                  </a:lnTo>
                  <a:lnTo>
                    <a:pt x="8004810" y="320039"/>
                  </a:lnTo>
                  <a:lnTo>
                    <a:pt x="8002270" y="323850"/>
                  </a:lnTo>
                  <a:lnTo>
                    <a:pt x="7999730" y="326389"/>
                  </a:lnTo>
                  <a:lnTo>
                    <a:pt x="7997190" y="330200"/>
                  </a:lnTo>
                  <a:lnTo>
                    <a:pt x="7993380" y="332739"/>
                  </a:lnTo>
                  <a:lnTo>
                    <a:pt x="7989570" y="335280"/>
                  </a:lnTo>
                  <a:lnTo>
                    <a:pt x="7984490" y="339089"/>
                  </a:lnTo>
                  <a:lnTo>
                    <a:pt x="7979410" y="341630"/>
                  </a:lnTo>
                  <a:lnTo>
                    <a:pt x="7974330" y="344169"/>
                  </a:lnTo>
                  <a:lnTo>
                    <a:pt x="7969250" y="346710"/>
                  </a:lnTo>
                  <a:lnTo>
                    <a:pt x="7961630" y="349250"/>
                  </a:lnTo>
                  <a:lnTo>
                    <a:pt x="7955280" y="351789"/>
                  </a:lnTo>
                  <a:lnTo>
                    <a:pt x="7947660" y="354330"/>
                  </a:lnTo>
                  <a:lnTo>
                    <a:pt x="7940040" y="356869"/>
                  </a:lnTo>
                  <a:lnTo>
                    <a:pt x="7932420" y="359410"/>
                  </a:lnTo>
                  <a:lnTo>
                    <a:pt x="7923530" y="360680"/>
                  </a:lnTo>
                  <a:lnTo>
                    <a:pt x="7915910" y="363219"/>
                  </a:lnTo>
                  <a:lnTo>
                    <a:pt x="7907020" y="364489"/>
                  </a:lnTo>
                  <a:lnTo>
                    <a:pt x="7896860" y="365760"/>
                  </a:lnTo>
                  <a:lnTo>
                    <a:pt x="7887970" y="367030"/>
                  </a:lnTo>
                  <a:lnTo>
                    <a:pt x="7877810" y="368300"/>
                  </a:lnTo>
                  <a:lnTo>
                    <a:pt x="7867650" y="369569"/>
                  </a:lnTo>
                  <a:lnTo>
                    <a:pt x="7858760" y="370839"/>
                  </a:lnTo>
                  <a:lnTo>
                    <a:pt x="7848600" y="370839"/>
                  </a:lnTo>
                  <a:lnTo>
                    <a:pt x="7837170" y="372110"/>
                  </a:lnTo>
                  <a:lnTo>
                    <a:pt x="7827010" y="372110"/>
                  </a:lnTo>
                  <a:lnTo>
                    <a:pt x="7816850" y="373380"/>
                  </a:lnTo>
                  <a:lnTo>
                    <a:pt x="7806690" y="373380"/>
                  </a:lnTo>
                  <a:lnTo>
                    <a:pt x="0" y="373380"/>
                  </a:lnTo>
                  <a:lnTo>
                    <a:pt x="0" y="0"/>
                  </a:lnTo>
                  <a:lnTo>
                    <a:pt x="7806690" y="0"/>
                  </a:lnTo>
                  <a:lnTo>
                    <a:pt x="7837170" y="0"/>
                  </a:lnTo>
                  <a:lnTo>
                    <a:pt x="7848600" y="1269"/>
                  </a:lnTo>
                  <a:lnTo>
                    <a:pt x="7858760" y="1269"/>
                  </a:lnTo>
                  <a:lnTo>
                    <a:pt x="7867650" y="2539"/>
                  </a:lnTo>
                  <a:lnTo>
                    <a:pt x="7877810" y="3810"/>
                  </a:lnTo>
                  <a:lnTo>
                    <a:pt x="7887970" y="5080"/>
                  </a:lnTo>
                  <a:lnTo>
                    <a:pt x="7896860" y="6350"/>
                  </a:lnTo>
                  <a:lnTo>
                    <a:pt x="7907020" y="7619"/>
                  </a:lnTo>
                  <a:lnTo>
                    <a:pt x="7915910" y="10160"/>
                  </a:lnTo>
                  <a:lnTo>
                    <a:pt x="7923530" y="11430"/>
                  </a:lnTo>
                  <a:lnTo>
                    <a:pt x="7932420" y="13969"/>
                  </a:lnTo>
                  <a:lnTo>
                    <a:pt x="7940040" y="15239"/>
                  </a:lnTo>
                  <a:lnTo>
                    <a:pt x="7947660" y="17780"/>
                  </a:lnTo>
                  <a:lnTo>
                    <a:pt x="7955280" y="20319"/>
                  </a:lnTo>
                  <a:lnTo>
                    <a:pt x="7961630" y="22860"/>
                  </a:lnTo>
                  <a:lnTo>
                    <a:pt x="7969250" y="25400"/>
                  </a:lnTo>
                  <a:lnTo>
                    <a:pt x="7974330" y="27939"/>
                  </a:lnTo>
                  <a:lnTo>
                    <a:pt x="7979410" y="30480"/>
                  </a:lnTo>
                  <a:lnTo>
                    <a:pt x="7984490" y="33019"/>
                  </a:lnTo>
                  <a:lnTo>
                    <a:pt x="7989570" y="36830"/>
                  </a:lnTo>
                  <a:lnTo>
                    <a:pt x="7993380" y="39369"/>
                  </a:lnTo>
                  <a:lnTo>
                    <a:pt x="7997190" y="43180"/>
                  </a:lnTo>
                  <a:lnTo>
                    <a:pt x="7999730" y="45719"/>
                  </a:lnTo>
                  <a:lnTo>
                    <a:pt x="8002270" y="48260"/>
                  </a:lnTo>
                  <a:lnTo>
                    <a:pt x="8004810" y="52069"/>
                  </a:lnTo>
                  <a:lnTo>
                    <a:pt x="8006080" y="55880"/>
                  </a:lnTo>
                  <a:lnTo>
                    <a:pt x="8006080" y="58419"/>
                  </a:lnTo>
                  <a:lnTo>
                    <a:pt x="8007350" y="62230"/>
                  </a:lnTo>
                  <a:close/>
                </a:path>
              </a:pathLst>
            </a:custGeom>
            <a:ln w="25518">
              <a:solidFill>
                <a:srgbClr val="CFD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95570" y="4864041"/>
            <a:ext cx="8033384" cy="399415"/>
            <a:chOff x="595570" y="4864041"/>
            <a:chExt cx="8033384" cy="399415"/>
          </a:xfrm>
        </p:grpSpPr>
        <p:sp>
          <p:nvSpPr>
            <p:cNvPr id="16" name="object 16"/>
            <p:cNvSpPr/>
            <p:nvPr/>
          </p:nvSpPr>
          <p:spPr>
            <a:xfrm>
              <a:off x="608330" y="4876800"/>
              <a:ext cx="8007350" cy="373380"/>
            </a:xfrm>
            <a:custGeom>
              <a:avLst/>
              <a:gdLst/>
              <a:ahLst/>
              <a:cxnLst/>
              <a:rect l="l" t="t" r="r" b="b"/>
              <a:pathLst>
                <a:path w="8007350" h="373379">
                  <a:moveTo>
                    <a:pt x="7827010" y="0"/>
                  </a:moveTo>
                  <a:lnTo>
                    <a:pt x="0" y="0"/>
                  </a:lnTo>
                  <a:lnTo>
                    <a:pt x="0" y="373380"/>
                  </a:lnTo>
                  <a:lnTo>
                    <a:pt x="7827010" y="373380"/>
                  </a:lnTo>
                  <a:lnTo>
                    <a:pt x="7837170" y="372109"/>
                  </a:lnTo>
                  <a:lnTo>
                    <a:pt x="7848600" y="372109"/>
                  </a:lnTo>
                  <a:lnTo>
                    <a:pt x="7858760" y="370840"/>
                  </a:lnTo>
                  <a:lnTo>
                    <a:pt x="7867650" y="370840"/>
                  </a:lnTo>
                  <a:lnTo>
                    <a:pt x="7887970" y="368300"/>
                  </a:lnTo>
                  <a:lnTo>
                    <a:pt x="7896860" y="367030"/>
                  </a:lnTo>
                  <a:lnTo>
                    <a:pt x="7907020" y="365759"/>
                  </a:lnTo>
                  <a:lnTo>
                    <a:pt x="7915910" y="363219"/>
                  </a:lnTo>
                  <a:lnTo>
                    <a:pt x="7923530" y="361950"/>
                  </a:lnTo>
                  <a:lnTo>
                    <a:pt x="7932420" y="359409"/>
                  </a:lnTo>
                  <a:lnTo>
                    <a:pt x="7940040" y="358140"/>
                  </a:lnTo>
                  <a:lnTo>
                    <a:pt x="7955280" y="353060"/>
                  </a:lnTo>
                  <a:lnTo>
                    <a:pt x="7961630" y="350519"/>
                  </a:lnTo>
                  <a:lnTo>
                    <a:pt x="7969250" y="347980"/>
                  </a:lnTo>
                  <a:lnTo>
                    <a:pt x="7979410" y="342900"/>
                  </a:lnTo>
                  <a:lnTo>
                    <a:pt x="7984490" y="339089"/>
                  </a:lnTo>
                  <a:lnTo>
                    <a:pt x="7989570" y="336550"/>
                  </a:lnTo>
                  <a:lnTo>
                    <a:pt x="7993380" y="334010"/>
                  </a:lnTo>
                  <a:lnTo>
                    <a:pt x="7999730" y="327660"/>
                  </a:lnTo>
                  <a:lnTo>
                    <a:pt x="8002270" y="323850"/>
                  </a:lnTo>
                  <a:lnTo>
                    <a:pt x="8004810" y="321310"/>
                  </a:lnTo>
                  <a:lnTo>
                    <a:pt x="8006080" y="317500"/>
                  </a:lnTo>
                  <a:lnTo>
                    <a:pt x="8006080" y="314960"/>
                  </a:lnTo>
                  <a:lnTo>
                    <a:pt x="8007350" y="311150"/>
                  </a:lnTo>
                  <a:lnTo>
                    <a:pt x="8007350" y="62230"/>
                  </a:lnTo>
                  <a:lnTo>
                    <a:pt x="8006080" y="58419"/>
                  </a:lnTo>
                  <a:lnTo>
                    <a:pt x="8006080" y="55880"/>
                  </a:lnTo>
                  <a:lnTo>
                    <a:pt x="8004810" y="52069"/>
                  </a:lnTo>
                  <a:lnTo>
                    <a:pt x="8002270" y="49530"/>
                  </a:lnTo>
                  <a:lnTo>
                    <a:pt x="7999730" y="45719"/>
                  </a:lnTo>
                  <a:lnTo>
                    <a:pt x="7993380" y="39369"/>
                  </a:lnTo>
                  <a:lnTo>
                    <a:pt x="7989570" y="36830"/>
                  </a:lnTo>
                  <a:lnTo>
                    <a:pt x="7984490" y="34289"/>
                  </a:lnTo>
                  <a:lnTo>
                    <a:pt x="7979410" y="30480"/>
                  </a:lnTo>
                  <a:lnTo>
                    <a:pt x="7969250" y="25400"/>
                  </a:lnTo>
                  <a:lnTo>
                    <a:pt x="7961630" y="22860"/>
                  </a:lnTo>
                  <a:lnTo>
                    <a:pt x="7955280" y="20319"/>
                  </a:lnTo>
                  <a:lnTo>
                    <a:pt x="7947660" y="17780"/>
                  </a:lnTo>
                  <a:lnTo>
                    <a:pt x="7940040" y="16510"/>
                  </a:lnTo>
                  <a:lnTo>
                    <a:pt x="7932420" y="13969"/>
                  </a:lnTo>
                  <a:lnTo>
                    <a:pt x="7923530" y="11430"/>
                  </a:lnTo>
                  <a:lnTo>
                    <a:pt x="7915910" y="10160"/>
                  </a:lnTo>
                  <a:lnTo>
                    <a:pt x="7907020" y="8889"/>
                  </a:lnTo>
                  <a:lnTo>
                    <a:pt x="7896860" y="6350"/>
                  </a:lnTo>
                  <a:lnTo>
                    <a:pt x="7887970" y="5080"/>
                  </a:lnTo>
                  <a:lnTo>
                    <a:pt x="7867650" y="2539"/>
                  </a:lnTo>
                  <a:lnTo>
                    <a:pt x="7858760" y="2539"/>
                  </a:lnTo>
                  <a:lnTo>
                    <a:pt x="7848600" y="1269"/>
                  </a:lnTo>
                  <a:lnTo>
                    <a:pt x="7837170" y="1269"/>
                  </a:lnTo>
                  <a:lnTo>
                    <a:pt x="7827010" y="0"/>
                  </a:lnTo>
                  <a:close/>
                </a:path>
              </a:pathLst>
            </a:custGeom>
            <a:solidFill>
              <a:srgbClr val="CFD7E7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8330" y="4876800"/>
              <a:ext cx="8007350" cy="373380"/>
            </a:xfrm>
            <a:custGeom>
              <a:avLst/>
              <a:gdLst/>
              <a:ahLst/>
              <a:cxnLst/>
              <a:rect l="l" t="t" r="r" b="b"/>
              <a:pathLst>
                <a:path w="8007350" h="373379">
                  <a:moveTo>
                    <a:pt x="8007350" y="62230"/>
                  </a:moveTo>
                  <a:lnTo>
                    <a:pt x="8007350" y="311150"/>
                  </a:lnTo>
                  <a:lnTo>
                    <a:pt x="8006080" y="314960"/>
                  </a:lnTo>
                  <a:lnTo>
                    <a:pt x="8006080" y="317500"/>
                  </a:lnTo>
                  <a:lnTo>
                    <a:pt x="8004810" y="321310"/>
                  </a:lnTo>
                  <a:lnTo>
                    <a:pt x="8002270" y="323850"/>
                  </a:lnTo>
                  <a:lnTo>
                    <a:pt x="7999730" y="327660"/>
                  </a:lnTo>
                  <a:lnTo>
                    <a:pt x="7997190" y="330200"/>
                  </a:lnTo>
                  <a:lnTo>
                    <a:pt x="7993380" y="334010"/>
                  </a:lnTo>
                  <a:lnTo>
                    <a:pt x="7989570" y="336550"/>
                  </a:lnTo>
                  <a:lnTo>
                    <a:pt x="7984490" y="339089"/>
                  </a:lnTo>
                  <a:lnTo>
                    <a:pt x="7979410" y="342900"/>
                  </a:lnTo>
                  <a:lnTo>
                    <a:pt x="7974330" y="345439"/>
                  </a:lnTo>
                  <a:lnTo>
                    <a:pt x="7969250" y="347980"/>
                  </a:lnTo>
                  <a:lnTo>
                    <a:pt x="7961630" y="350519"/>
                  </a:lnTo>
                  <a:lnTo>
                    <a:pt x="7955280" y="353060"/>
                  </a:lnTo>
                  <a:lnTo>
                    <a:pt x="7947660" y="355600"/>
                  </a:lnTo>
                  <a:lnTo>
                    <a:pt x="7940040" y="358140"/>
                  </a:lnTo>
                  <a:lnTo>
                    <a:pt x="7932420" y="359409"/>
                  </a:lnTo>
                  <a:lnTo>
                    <a:pt x="7923530" y="361950"/>
                  </a:lnTo>
                  <a:lnTo>
                    <a:pt x="7915910" y="363219"/>
                  </a:lnTo>
                  <a:lnTo>
                    <a:pt x="7907020" y="365759"/>
                  </a:lnTo>
                  <a:lnTo>
                    <a:pt x="7896860" y="367030"/>
                  </a:lnTo>
                  <a:lnTo>
                    <a:pt x="7887970" y="368300"/>
                  </a:lnTo>
                  <a:lnTo>
                    <a:pt x="7877810" y="369569"/>
                  </a:lnTo>
                  <a:lnTo>
                    <a:pt x="7867650" y="370840"/>
                  </a:lnTo>
                  <a:lnTo>
                    <a:pt x="7858760" y="370840"/>
                  </a:lnTo>
                  <a:lnTo>
                    <a:pt x="7848600" y="372109"/>
                  </a:lnTo>
                  <a:lnTo>
                    <a:pt x="7837170" y="372109"/>
                  </a:lnTo>
                  <a:lnTo>
                    <a:pt x="7827010" y="373380"/>
                  </a:lnTo>
                  <a:lnTo>
                    <a:pt x="7816850" y="373380"/>
                  </a:lnTo>
                  <a:lnTo>
                    <a:pt x="7806690" y="373380"/>
                  </a:lnTo>
                  <a:lnTo>
                    <a:pt x="0" y="373380"/>
                  </a:lnTo>
                  <a:lnTo>
                    <a:pt x="0" y="0"/>
                  </a:lnTo>
                  <a:lnTo>
                    <a:pt x="7806690" y="0"/>
                  </a:lnTo>
                  <a:lnTo>
                    <a:pt x="7816850" y="0"/>
                  </a:lnTo>
                  <a:lnTo>
                    <a:pt x="7827010" y="0"/>
                  </a:lnTo>
                  <a:lnTo>
                    <a:pt x="7837170" y="1269"/>
                  </a:lnTo>
                  <a:lnTo>
                    <a:pt x="7848600" y="1269"/>
                  </a:lnTo>
                  <a:lnTo>
                    <a:pt x="7858760" y="2539"/>
                  </a:lnTo>
                  <a:lnTo>
                    <a:pt x="7867650" y="2539"/>
                  </a:lnTo>
                  <a:lnTo>
                    <a:pt x="7877810" y="3810"/>
                  </a:lnTo>
                  <a:lnTo>
                    <a:pt x="7887970" y="5080"/>
                  </a:lnTo>
                  <a:lnTo>
                    <a:pt x="7896860" y="6350"/>
                  </a:lnTo>
                  <a:lnTo>
                    <a:pt x="7907020" y="8889"/>
                  </a:lnTo>
                  <a:lnTo>
                    <a:pt x="7915910" y="10160"/>
                  </a:lnTo>
                  <a:lnTo>
                    <a:pt x="7923530" y="11430"/>
                  </a:lnTo>
                  <a:lnTo>
                    <a:pt x="7932420" y="13969"/>
                  </a:lnTo>
                  <a:lnTo>
                    <a:pt x="7940040" y="16510"/>
                  </a:lnTo>
                  <a:lnTo>
                    <a:pt x="7947660" y="17780"/>
                  </a:lnTo>
                  <a:lnTo>
                    <a:pt x="7955280" y="20319"/>
                  </a:lnTo>
                  <a:lnTo>
                    <a:pt x="7961630" y="22860"/>
                  </a:lnTo>
                  <a:lnTo>
                    <a:pt x="7969250" y="25400"/>
                  </a:lnTo>
                  <a:lnTo>
                    <a:pt x="7974330" y="27939"/>
                  </a:lnTo>
                  <a:lnTo>
                    <a:pt x="7979410" y="30480"/>
                  </a:lnTo>
                  <a:lnTo>
                    <a:pt x="7984490" y="34289"/>
                  </a:lnTo>
                  <a:lnTo>
                    <a:pt x="8002270" y="49530"/>
                  </a:lnTo>
                  <a:lnTo>
                    <a:pt x="8004810" y="52069"/>
                  </a:lnTo>
                  <a:lnTo>
                    <a:pt x="8006080" y="55880"/>
                  </a:lnTo>
                  <a:lnTo>
                    <a:pt x="8006080" y="58419"/>
                  </a:lnTo>
                  <a:lnTo>
                    <a:pt x="8007350" y="62230"/>
                  </a:lnTo>
                  <a:close/>
                </a:path>
              </a:pathLst>
            </a:custGeom>
            <a:ln w="25518">
              <a:solidFill>
                <a:srgbClr val="CFD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21089" y="3067050"/>
            <a:ext cx="7861934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734" indent="-184785">
              <a:lnSpc>
                <a:spcPct val="100000"/>
              </a:lnSpc>
              <a:spcBef>
                <a:spcPts val="100"/>
              </a:spcBef>
              <a:buChar char="•"/>
              <a:tabLst>
                <a:tab pos="420370" algn="l"/>
              </a:tabLst>
            </a:pPr>
            <a:r>
              <a:rPr sz="2000" spc="-5" dirty="0">
                <a:latin typeface="Carlito"/>
                <a:cs typeface="Carlito"/>
              </a:rPr>
              <a:t>If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forecaster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inefficient </a:t>
            </a:r>
            <a:r>
              <a:rPr sz="2000" dirty="0">
                <a:latin typeface="Carlito"/>
                <a:cs typeface="Carlito"/>
              </a:rPr>
              <a:t>or </a:t>
            </a:r>
            <a:r>
              <a:rPr sz="2000" spc="-5" dirty="0">
                <a:latin typeface="Carlito"/>
                <a:cs typeface="Carlito"/>
              </a:rPr>
              <a:t>inexperienced,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result </a:t>
            </a:r>
            <a:r>
              <a:rPr sz="2000" dirty="0">
                <a:latin typeface="Carlito"/>
                <a:cs typeface="Carlito"/>
              </a:rPr>
              <a:t>may </a:t>
            </a:r>
            <a:r>
              <a:rPr sz="2000" spc="-5" dirty="0">
                <a:latin typeface="Carlito"/>
                <a:cs typeface="Carlito"/>
              </a:rPr>
              <a:t>be</a:t>
            </a:r>
            <a:r>
              <a:rPr sz="2000" spc="1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worng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rlito"/>
              <a:buChar char="•"/>
            </a:pPr>
            <a:endParaRPr sz="1950">
              <a:latin typeface="Carlito"/>
              <a:cs typeface="Carlito"/>
            </a:endParaRPr>
          </a:p>
          <a:p>
            <a:pPr marL="419734" indent="-184785">
              <a:lnSpc>
                <a:spcPct val="100000"/>
              </a:lnSpc>
              <a:spcBef>
                <a:spcPts val="5"/>
              </a:spcBef>
              <a:buChar char="•"/>
              <a:tabLst>
                <a:tab pos="420370" algn="l"/>
              </a:tabLst>
            </a:pPr>
            <a:r>
              <a:rPr sz="2000" spc="-5" dirty="0">
                <a:latin typeface="Carlito"/>
                <a:cs typeface="Carlito"/>
              </a:rPr>
              <a:t>Demand </a:t>
            </a:r>
            <a:r>
              <a:rPr sz="2000" dirty="0">
                <a:latin typeface="Carlito"/>
                <a:cs typeface="Carlito"/>
              </a:rPr>
              <a:t>depends to </a:t>
            </a:r>
            <a:r>
              <a:rPr sz="2000" spc="-5" dirty="0">
                <a:latin typeface="Carlito"/>
                <a:cs typeface="Carlito"/>
              </a:rPr>
              <a:t>large </a:t>
            </a:r>
            <a:r>
              <a:rPr sz="2000" dirty="0">
                <a:latin typeface="Carlito"/>
                <a:cs typeface="Carlito"/>
              </a:rPr>
              <a:t>no. of </a:t>
            </a:r>
            <a:r>
              <a:rPr sz="2000" spc="-5" dirty="0">
                <a:latin typeface="Carlito"/>
                <a:cs typeface="Carlito"/>
              </a:rPr>
              <a:t>independent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variables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rlito"/>
              <a:buChar char="•"/>
            </a:pPr>
            <a:endParaRPr sz="1950">
              <a:latin typeface="Carlito"/>
              <a:cs typeface="Carlito"/>
            </a:endParaRPr>
          </a:p>
          <a:p>
            <a:pPr marL="419734" indent="-184785">
              <a:lnSpc>
                <a:spcPct val="100000"/>
              </a:lnSpc>
              <a:spcBef>
                <a:spcPts val="5"/>
              </a:spcBef>
              <a:buChar char="•"/>
              <a:tabLst>
                <a:tab pos="420370" algn="l"/>
              </a:tabLst>
            </a:pPr>
            <a:r>
              <a:rPr sz="2000" spc="-5" dirty="0">
                <a:latin typeface="Carlito"/>
                <a:cs typeface="Carlito"/>
              </a:rPr>
              <a:t>Demand </a:t>
            </a:r>
            <a:r>
              <a:rPr sz="2000" dirty="0">
                <a:latin typeface="Carlito"/>
                <a:cs typeface="Carlito"/>
              </a:rPr>
              <a:t>depends upon psychology of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consumer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rlito"/>
              <a:buChar char="•"/>
            </a:pPr>
            <a:endParaRPr sz="1950">
              <a:latin typeface="Carlito"/>
              <a:cs typeface="Carlito"/>
            </a:endParaRPr>
          </a:p>
          <a:p>
            <a:pPr marL="419734" indent="-184785">
              <a:lnSpc>
                <a:spcPct val="100000"/>
              </a:lnSpc>
              <a:buChar char="•"/>
              <a:tabLst>
                <a:tab pos="420370" algn="l"/>
              </a:tabLst>
            </a:pPr>
            <a:r>
              <a:rPr sz="2000" spc="-5" dirty="0">
                <a:latin typeface="Carlito"/>
                <a:cs typeface="Carlito"/>
              </a:rPr>
              <a:t>It </a:t>
            </a:r>
            <a:r>
              <a:rPr sz="2000" dirty="0">
                <a:latin typeface="Carlito"/>
                <a:cs typeface="Carlito"/>
              </a:rPr>
              <a:t>is only a </a:t>
            </a:r>
            <a:r>
              <a:rPr sz="2000" spc="-5" dirty="0">
                <a:latin typeface="Carlito"/>
                <a:cs typeface="Carlito"/>
              </a:rPr>
              <a:t>estimation,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certain amount of error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always</a:t>
            </a:r>
            <a:r>
              <a:rPr sz="2000" spc="1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there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2050" y="635000"/>
            <a:ext cx="16262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BF0000"/>
                </a:solidFill>
              </a:rPr>
              <a:t>A</a:t>
            </a:r>
            <a:r>
              <a:rPr sz="4000" dirty="0">
                <a:solidFill>
                  <a:srgbClr val="BF0000"/>
                </a:solidFill>
              </a:rPr>
              <a:t>g</a:t>
            </a:r>
            <a:r>
              <a:rPr sz="4000" spc="5" dirty="0">
                <a:solidFill>
                  <a:srgbClr val="BF0000"/>
                </a:solidFill>
              </a:rPr>
              <a:t>e</a:t>
            </a:r>
            <a:r>
              <a:rPr sz="4000" spc="-10" dirty="0">
                <a:solidFill>
                  <a:srgbClr val="BF0000"/>
                </a:solidFill>
              </a:rPr>
              <a:t>n</a:t>
            </a:r>
            <a:r>
              <a:rPr sz="4000" spc="5" dirty="0">
                <a:solidFill>
                  <a:srgbClr val="BF0000"/>
                </a:solidFill>
              </a:rPr>
              <a:t>d</a:t>
            </a:r>
            <a:r>
              <a:rPr sz="4000" dirty="0">
                <a:solidFill>
                  <a:srgbClr val="BF0000"/>
                </a:solidFill>
              </a:rPr>
              <a:t>a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38150" y="1487169"/>
            <a:ext cx="4114800" cy="4236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7879" y="2401570"/>
            <a:ext cx="4114800" cy="4236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939800"/>
            <a:ext cx="41948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u="heavy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Demand</a:t>
            </a:r>
            <a:r>
              <a:rPr sz="4000" u="heavy" spc="-6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 </a:t>
            </a:r>
            <a:r>
              <a:rPr sz="4000" u="heavy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estimation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6654800" y="1512569"/>
            <a:ext cx="115570" cy="0"/>
          </a:xfrm>
          <a:custGeom>
            <a:avLst/>
            <a:gdLst/>
            <a:ahLst/>
            <a:cxnLst/>
            <a:rect l="l" t="t" r="r" b="b"/>
            <a:pathLst>
              <a:path w="115570">
                <a:moveTo>
                  <a:pt x="0" y="0"/>
                </a:moveTo>
                <a:lnTo>
                  <a:pt x="115570" y="0"/>
                </a:lnTo>
              </a:path>
            </a:pathLst>
          </a:custGeom>
          <a:ln w="34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5730" y="1974850"/>
            <a:ext cx="6639559" cy="458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35000"/>
            <a:ext cx="41948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u="heavy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Demand</a:t>
            </a:r>
            <a:r>
              <a:rPr sz="4000" u="heavy" spc="-6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 </a:t>
            </a:r>
            <a:r>
              <a:rPr sz="4000" u="heavy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estimation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6654800" y="1207769"/>
            <a:ext cx="115570" cy="0"/>
          </a:xfrm>
          <a:custGeom>
            <a:avLst/>
            <a:gdLst/>
            <a:ahLst/>
            <a:cxnLst/>
            <a:rect l="l" t="t" r="r" b="b"/>
            <a:pathLst>
              <a:path w="115570">
                <a:moveTo>
                  <a:pt x="0" y="0"/>
                </a:moveTo>
                <a:lnTo>
                  <a:pt x="115570" y="0"/>
                </a:lnTo>
              </a:path>
            </a:pathLst>
          </a:custGeom>
          <a:ln w="34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0650" y="1711960"/>
            <a:ext cx="6590030" cy="1037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95570" y="2882840"/>
            <a:ext cx="8033384" cy="920115"/>
            <a:chOff x="595570" y="2882840"/>
            <a:chExt cx="8033384" cy="920115"/>
          </a:xfrm>
        </p:grpSpPr>
        <p:sp>
          <p:nvSpPr>
            <p:cNvPr id="7" name="object 7"/>
            <p:cNvSpPr/>
            <p:nvPr/>
          </p:nvSpPr>
          <p:spPr>
            <a:xfrm>
              <a:off x="608330" y="2895599"/>
              <a:ext cx="8007350" cy="894080"/>
            </a:xfrm>
            <a:custGeom>
              <a:avLst/>
              <a:gdLst/>
              <a:ahLst/>
              <a:cxnLst/>
              <a:rect l="l" t="t" r="r" b="b"/>
              <a:pathLst>
                <a:path w="8007350" h="894079">
                  <a:moveTo>
                    <a:pt x="7827010" y="0"/>
                  </a:moveTo>
                  <a:lnTo>
                    <a:pt x="0" y="0"/>
                  </a:lnTo>
                  <a:lnTo>
                    <a:pt x="0" y="894080"/>
                  </a:lnTo>
                  <a:lnTo>
                    <a:pt x="7827010" y="892810"/>
                  </a:lnTo>
                  <a:lnTo>
                    <a:pt x="7838440" y="891539"/>
                  </a:lnTo>
                  <a:lnTo>
                    <a:pt x="7848600" y="890269"/>
                  </a:lnTo>
                  <a:lnTo>
                    <a:pt x="7858760" y="887730"/>
                  </a:lnTo>
                  <a:lnTo>
                    <a:pt x="7868920" y="886460"/>
                  </a:lnTo>
                  <a:lnTo>
                    <a:pt x="7877810" y="883919"/>
                  </a:lnTo>
                  <a:lnTo>
                    <a:pt x="7887970" y="880110"/>
                  </a:lnTo>
                  <a:lnTo>
                    <a:pt x="7896860" y="877569"/>
                  </a:lnTo>
                  <a:lnTo>
                    <a:pt x="7907020" y="873760"/>
                  </a:lnTo>
                  <a:lnTo>
                    <a:pt x="7915910" y="868680"/>
                  </a:lnTo>
                  <a:lnTo>
                    <a:pt x="7924800" y="864869"/>
                  </a:lnTo>
                  <a:lnTo>
                    <a:pt x="7955280" y="844550"/>
                  </a:lnTo>
                  <a:lnTo>
                    <a:pt x="7961630" y="838200"/>
                  </a:lnTo>
                  <a:lnTo>
                    <a:pt x="7969250" y="831850"/>
                  </a:lnTo>
                  <a:lnTo>
                    <a:pt x="7974330" y="825500"/>
                  </a:lnTo>
                  <a:lnTo>
                    <a:pt x="7980680" y="819150"/>
                  </a:lnTo>
                  <a:lnTo>
                    <a:pt x="7984490" y="811530"/>
                  </a:lnTo>
                  <a:lnTo>
                    <a:pt x="7989570" y="805180"/>
                  </a:lnTo>
                  <a:lnTo>
                    <a:pt x="7997190" y="789939"/>
                  </a:lnTo>
                  <a:lnTo>
                    <a:pt x="8002270" y="774700"/>
                  </a:lnTo>
                  <a:lnTo>
                    <a:pt x="8004810" y="768350"/>
                  </a:lnTo>
                  <a:lnTo>
                    <a:pt x="8006080" y="759460"/>
                  </a:lnTo>
                  <a:lnTo>
                    <a:pt x="8006080" y="751839"/>
                  </a:lnTo>
                  <a:lnTo>
                    <a:pt x="8007350" y="744219"/>
                  </a:lnTo>
                  <a:lnTo>
                    <a:pt x="8007350" y="148589"/>
                  </a:lnTo>
                  <a:lnTo>
                    <a:pt x="8006080" y="140970"/>
                  </a:lnTo>
                  <a:lnTo>
                    <a:pt x="8006080" y="133350"/>
                  </a:lnTo>
                  <a:lnTo>
                    <a:pt x="8004810" y="125729"/>
                  </a:lnTo>
                  <a:lnTo>
                    <a:pt x="7997190" y="102870"/>
                  </a:lnTo>
                  <a:lnTo>
                    <a:pt x="7989570" y="87629"/>
                  </a:lnTo>
                  <a:lnTo>
                    <a:pt x="7984490" y="81279"/>
                  </a:lnTo>
                  <a:lnTo>
                    <a:pt x="7980680" y="73660"/>
                  </a:lnTo>
                  <a:lnTo>
                    <a:pt x="7974330" y="67310"/>
                  </a:lnTo>
                  <a:lnTo>
                    <a:pt x="7969250" y="60960"/>
                  </a:lnTo>
                  <a:lnTo>
                    <a:pt x="7961630" y="54610"/>
                  </a:lnTo>
                  <a:lnTo>
                    <a:pt x="7955280" y="48260"/>
                  </a:lnTo>
                  <a:lnTo>
                    <a:pt x="7924800" y="27939"/>
                  </a:lnTo>
                  <a:lnTo>
                    <a:pt x="7915910" y="24129"/>
                  </a:lnTo>
                  <a:lnTo>
                    <a:pt x="7907020" y="19050"/>
                  </a:lnTo>
                  <a:lnTo>
                    <a:pt x="7896860" y="15239"/>
                  </a:lnTo>
                  <a:lnTo>
                    <a:pt x="7887970" y="12700"/>
                  </a:lnTo>
                  <a:lnTo>
                    <a:pt x="7877810" y="8889"/>
                  </a:lnTo>
                  <a:lnTo>
                    <a:pt x="7868920" y="6350"/>
                  </a:lnTo>
                  <a:lnTo>
                    <a:pt x="7858760" y="5079"/>
                  </a:lnTo>
                  <a:lnTo>
                    <a:pt x="7848600" y="2539"/>
                  </a:lnTo>
                  <a:lnTo>
                    <a:pt x="7838440" y="1270"/>
                  </a:lnTo>
                  <a:lnTo>
                    <a:pt x="7827010" y="0"/>
                  </a:lnTo>
                  <a:close/>
                </a:path>
              </a:pathLst>
            </a:custGeom>
            <a:solidFill>
              <a:srgbClr val="CFD7E7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8330" y="2895599"/>
              <a:ext cx="8007350" cy="894080"/>
            </a:xfrm>
            <a:custGeom>
              <a:avLst/>
              <a:gdLst/>
              <a:ahLst/>
              <a:cxnLst/>
              <a:rect l="l" t="t" r="r" b="b"/>
              <a:pathLst>
                <a:path w="8007350" h="894079">
                  <a:moveTo>
                    <a:pt x="8007350" y="148589"/>
                  </a:moveTo>
                  <a:lnTo>
                    <a:pt x="8007350" y="744219"/>
                  </a:lnTo>
                  <a:lnTo>
                    <a:pt x="8006080" y="751839"/>
                  </a:lnTo>
                  <a:lnTo>
                    <a:pt x="8006080" y="759460"/>
                  </a:lnTo>
                  <a:lnTo>
                    <a:pt x="8004810" y="768350"/>
                  </a:lnTo>
                  <a:lnTo>
                    <a:pt x="8002270" y="774700"/>
                  </a:lnTo>
                  <a:lnTo>
                    <a:pt x="7999730" y="782319"/>
                  </a:lnTo>
                  <a:lnTo>
                    <a:pt x="7997190" y="789939"/>
                  </a:lnTo>
                  <a:lnTo>
                    <a:pt x="7993380" y="797560"/>
                  </a:lnTo>
                  <a:lnTo>
                    <a:pt x="7989570" y="805180"/>
                  </a:lnTo>
                  <a:lnTo>
                    <a:pt x="7984490" y="811530"/>
                  </a:lnTo>
                  <a:lnTo>
                    <a:pt x="7980680" y="819150"/>
                  </a:lnTo>
                  <a:lnTo>
                    <a:pt x="7974330" y="825500"/>
                  </a:lnTo>
                  <a:lnTo>
                    <a:pt x="7969250" y="831850"/>
                  </a:lnTo>
                  <a:lnTo>
                    <a:pt x="7961630" y="838200"/>
                  </a:lnTo>
                  <a:lnTo>
                    <a:pt x="7955280" y="844550"/>
                  </a:lnTo>
                  <a:lnTo>
                    <a:pt x="7947660" y="849630"/>
                  </a:lnTo>
                  <a:lnTo>
                    <a:pt x="7940040" y="854710"/>
                  </a:lnTo>
                  <a:lnTo>
                    <a:pt x="7932420" y="859789"/>
                  </a:lnTo>
                  <a:lnTo>
                    <a:pt x="7924800" y="864869"/>
                  </a:lnTo>
                  <a:lnTo>
                    <a:pt x="7915910" y="868680"/>
                  </a:lnTo>
                  <a:lnTo>
                    <a:pt x="7907020" y="873760"/>
                  </a:lnTo>
                  <a:lnTo>
                    <a:pt x="7896860" y="877569"/>
                  </a:lnTo>
                  <a:lnTo>
                    <a:pt x="7887970" y="880110"/>
                  </a:lnTo>
                  <a:lnTo>
                    <a:pt x="7877810" y="883919"/>
                  </a:lnTo>
                  <a:lnTo>
                    <a:pt x="7868920" y="886460"/>
                  </a:lnTo>
                  <a:lnTo>
                    <a:pt x="7858760" y="887730"/>
                  </a:lnTo>
                  <a:lnTo>
                    <a:pt x="7848600" y="890269"/>
                  </a:lnTo>
                  <a:lnTo>
                    <a:pt x="7838440" y="891539"/>
                  </a:lnTo>
                  <a:lnTo>
                    <a:pt x="7827010" y="892810"/>
                  </a:lnTo>
                  <a:lnTo>
                    <a:pt x="7816850" y="892810"/>
                  </a:lnTo>
                  <a:lnTo>
                    <a:pt x="7806690" y="892810"/>
                  </a:lnTo>
                  <a:lnTo>
                    <a:pt x="0" y="894080"/>
                  </a:lnTo>
                  <a:lnTo>
                    <a:pt x="0" y="0"/>
                  </a:lnTo>
                  <a:lnTo>
                    <a:pt x="7806690" y="0"/>
                  </a:lnTo>
                  <a:lnTo>
                    <a:pt x="7816850" y="0"/>
                  </a:lnTo>
                  <a:lnTo>
                    <a:pt x="7827010" y="0"/>
                  </a:lnTo>
                  <a:lnTo>
                    <a:pt x="7838440" y="1270"/>
                  </a:lnTo>
                  <a:lnTo>
                    <a:pt x="7848600" y="2539"/>
                  </a:lnTo>
                  <a:lnTo>
                    <a:pt x="7858760" y="5079"/>
                  </a:lnTo>
                  <a:lnTo>
                    <a:pt x="7868920" y="6350"/>
                  </a:lnTo>
                  <a:lnTo>
                    <a:pt x="7877810" y="8889"/>
                  </a:lnTo>
                  <a:lnTo>
                    <a:pt x="7887970" y="12700"/>
                  </a:lnTo>
                  <a:lnTo>
                    <a:pt x="7896860" y="15239"/>
                  </a:lnTo>
                  <a:lnTo>
                    <a:pt x="7907020" y="19050"/>
                  </a:lnTo>
                  <a:lnTo>
                    <a:pt x="7915910" y="24129"/>
                  </a:lnTo>
                  <a:lnTo>
                    <a:pt x="7924800" y="27939"/>
                  </a:lnTo>
                  <a:lnTo>
                    <a:pt x="7932420" y="33020"/>
                  </a:lnTo>
                  <a:lnTo>
                    <a:pt x="7940040" y="38100"/>
                  </a:lnTo>
                  <a:lnTo>
                    <a:pt x="7947660" y="43179"/>
                  </a:lnTo>
                  <a:lnTo>
                    <a:pt x="7955280" y="48260"/>
                  </a:lnTo>
                  <a:lnTo>
                    <a:pt x="7961630" y="54610"/>
                  </a:lnTo>
                  <a:lnTo>
                    <a:pt x="7969250" y="60960"/>
                  </a:lnTo>
                  <a:lnTo>
                    <a:pt x="7974330" y="67310"/>
                  </a:lnTo>
                  <a:lnTo>
                    <a:pt x="7980680" y="73660"/>
                  </a:lnTo>
                  <a:lnTo>
                    <a:pt x="7984490" y="81279"/>
                  </a:lnTo>
                  <a:lnTo>
                    <a:pt x="7989570" y="87629"/>
                  </a:lnTo>
                  <a:lnTo>
                    <a:pt x="7993380" y="95250"/>
                  </a:lnTo>
                  <a:lnTo>
                    <a:pt x="7997190" y="102870"/>
                  </a:lnTo>
                  <a:lnTo>
                    <a:pt x="7999730" y="110489"/>
                  </a:lnTo>
                  <a:lnTo>
                    <a:pt x="8002270" y="118110"/>
                  </a:lnTo>
                  <a:lnTo>
                    <a:pt x="8004810" y="125729"/>
                  </a:lnTo>
                  <a:lnTo>
                    <a:pt x="8006080" y="133350"/>
                  </a:lnTo>
                  <a:lnTo>
                    <a:pt x="8006080" y="140970"/>
                  </a:lnTo>
                  <a:lnTo>
                    <a:pt x="8007350" y="148589"/>
                  </a:lnTo>
                  <a:close/>
                </a:path>
              </a:pathLst>
            </a:custGeom>
            <a:ln w="25518">
              <a:solidFill>
                <a:srgbClr val="CFD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95570" y="3949641"/>
            <a:ext cx="8033384" cy="940435"/>
            <a:chOff x="595570" y="3949641"/>
            <a:chExt cx="8033384" cy="940435"/>
          </a:xfrm>
        </p:grpSpPr>
        <p:sp>
          <p:nvSpPr>
            <p:cNvPr id="10" name="object 10"/>
            <p:cNvSpPr/>
            <p:nvPr/>
          </p:nvSpPr>
          <p:spPr>
            <a:xfrm>
              <a:off x="608330" y="3962400"/>
              <a:ext cx="8007350" cy="914400"/>
            </a:xfrm>
            <a:custGeom>
              <a:avLst/>
              <a:gdLst/>
              <a:ahLst/>
              <a:cxnLst/>
              <a:rect l="l" t="t" r="r" b="b"/>
              <a:pathLst>
                <a:path w="8007350" h="914400">
                  <a:moveTo>
                    <a:pt x="782701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7827010" y="914400"/>
                  </a:lnTo>
                  <a:lnTo>
                    <a:pt x="7838440" y="913130"/>
                  </a:lnTo>
                  <a:lnTo>
                    <a:pt x="7848600" y="911860"/>
                  </a:lnTo>
                  <a:lnTo>
                    <a:pt x="7868920" y="906780"/>
                  </a:lnTo>
                  <a:lnTo>
                    <a:pt x="7877810" y="904239"/>
                  </a:lnTo>
                  <a:lnTo>
                    <a:pt x="7887970" y="901700"/>
                  </a:lnTo>
                  <a:lnTo>
                    <a:pt x="7896860" y="897889"/>
                  </a:lnTo>
                  <a:lnTo>
                    <a:pt x="7907020" y="894080"/>
                  </a:lnTo>
                  <a:lnTo>
                    <a:pt x="7915910" y="890269"/>
                  </a:lnTo>
                  <a:lnTo>
                    <a:pt x="7924800" y="885189"/>
                  </a:lnTo>
                  <a:lnTo>
                    <a:pt x="7947660" y="869950"/>
                  </a:lnTo>
                  <a:lnTo>
                    <a:pt x="7955280" y="863600"/>
                  </a:lnTo>
                  <a:lnTo>
                    <a:pt x="7961630" y="858519"/>
                  </a:lnTo>
                  <a:lnTo>
                    <a:pt x="7969250" y="850900"/>
                  </a:lnTo>
                  <a:lnTo>
                    <a:pt x="7974330" y="844550"/>
                  </a:lnTo>
                  <a:lnTo>
                    <a:pt x="7980680" y="838200"/>
                  </a:lnTo>
                  <a:lnTo>
                    <a:pt x="7984490" y="830580"/>
                  </a:lnTo>
                  <a:lnTo>
                    <a:pt x="7989570" y="824230"/>
                  </a:lnTo>
                  <a:lnTo>
                    <a:pt x="7997190" y="808989"/>
                  </a:lnTo>
                  <a:lnTo>
                    <a:pt x="8004810" y="786130"/>
                  </a:lnTo>
                  <a:lnTo>
                    <a:pt x="8006080" y="777239"/>
                  </a:lnTo>
                  <a:lnTo>
                    <a:pt x="8006080" y="769619"/>
                  </a:lnTo>
                  <a:lnTo>
                    <a:pt x="8007350" y="762000"/>
                  </a:lnTo>
                  <a:lnTo>
                    <a:pt x="8007350" y="151130"/>
                  </a:lnTo>
                  <a:lnTo>
                    <a:pt x="8006080" y="143510"/>
                  </a:lnTo>
                  <a:lnTo>
                    <a:pt x="8006080" y="135889"/>
                  </a:lnTo>
                  <a:lnTo>
                    <a:pt x="8004810" y="128269"/>
                  </a:lnTo>
                  <a:lnTo>
                    <a:pt x="8002270" y="119380"/>
                  </a:lnTo>
                  <a:lnTo>
                    <a:pt x="7999730" y="113030"/>
                  </a:lnTo>
                  <a:lnTo>
                    <a:pt x="7997190" y="104139"/>
                  </a:lnTo>
                  <a:lnTo>
                    <a:pt x="7993380" y="96519"/>
                  </a:lnTo>
                  <a:lnTo>
                    <a:pt x="7989570" y="90169"/>
                  </a:lnTo>
                  <a:lnTo>
                    <a:pt x="7984490" y="82550"/>
                  </a:lnTo>
                  <a:lnTo>
                    <a:pt x="7980680" y="76200"/>
                  </a:lnTo>
                  <a:lnTo>
                    <a:pt x="7974330" y="68580"/>
                  </a:lnTo>
                  <a:lnTo>
                    <a:pt x="7969250" y="62230"/>
                  </a:lnTo>
                  <a:lnTo>
                    <a:pt x="7961630" y="55880"/>
                  </a:lnTo>
                  <a:lnTo>
                    <a:pt x="7955280" y="49530"/>
                  </a:lnTo>
                  <a:lnTo>
                    <a:pt x="7947660" y="44450"/>
                  </a:lnTo>
                  <a:lnTo>
                    <a:pt x="7940040" y="38100"/>
                  </a:lnTo>
                  <a:lnTo>
                    <a:pt x="7924800" y="27939"/>
                  </a:lnTo>
                  <a:lnTo>
                    <a:pt x="7907020" y="20319"/>
                  </a:lnTo>
                  <a:lnTo>
                    <a:pt x="7896860" y="16510"/>
                  </a:lnTo>
                  <a:lnTo>
                    <a:pt x="7887970" y="12700"/>
                  </a:lnTo>
                  <a:lnTo>
                    <a:pt x="7877810" y="8889"/>
                  </a:lnTo>
                  <a:lnTo>
                    <a:pt x="7868920" y="6350"/>
                  </a:lnTo>
                  <a:lnTo>
                    <a:pt x="7858760" y="3810"/>
                  </a:lnTo>
                  <a:lnTo>
                    <a:pt x="7838440" y="1269"/>
                  </a:lnTo>
                  <a:lnTo>
                    <a:pt x="7827010" y="0"/>
                  </a:lnTo>
                  <a:close/>
                </a:path>
              </a:pathLst>
            </a:custGeom>
            <a:solidFill>
              <a:srgbClr val="CFD7E7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8330" y="3962400"/>
              <a:ext cx="8007350" cy="914400"/>
            </a:xfrm>
            <a:custGeom>
              <a:avLst/>
              <a:gdLst/>
              <a:ahLst/>
              <a:cxnLst/>
              <a:rect l="l" t="t" r="r" b="b"/>
              <a:pathLst>
                <a:path w="8007350" h="914400">
                  <a:moveTo>
                    <a:pt x="8007350" y="151130"/>
                  </a:moveTo>
                  <a:lnTo>
                    <a:pt x="8007350" y="762000"/>
                  </a:lnTo>
                  <a:lnTo>
                    <a:pt x="8006080" y="769619"/>
                  </a:lnTo>
                  <a:lnTo>
                    <a:pt x="8006080" y="777239"/>
                  </a:lnTo>
                  <a:lnTo>
                    <a:pt x="8004810" y="786130"/>
                  </a:lnTo>
                  <a:lnTo>
                    <a:pt x="8002270" y="793750"/>
                  </a:lnTo>
                  <a:lnTo>
                    <a:pt x="7999730" y="801369"/>
                  </a:lnTo>
                  <a:lnTo>
                    <a:pt x="7997190" y="808989"/>
                  </a:lnTo>
                  <a:lnTo>
                    <a:pt x="7993380" y="816610"/>
                  </a:lnTo>
                  <a:lnTo>
                    <a:pt x="7989570" y="824230"/>
                  </a:lnTo>
                  <a:lnTo>
                    <a:pt x="7984490" y="830580"/>
                  </a:lnTo>
                  <a:lnTo>
                    <a:pt x="7980680" y="838200"/>
                  </a:lnTo>
                  <a:lnTo>
                    <a:pt x="7974330" y="844550"/>
                  </a:lnTo>
                  <a:lnTo>
                    <a:pt x="7969250" y="850900"/>
                  </a:lnTo>
                  <a:lnTo>
                    <a:pt x="7961630" y="858519"/>
                  </a:lnTo>
                  <a:lnTo>
                    <a:pt x="7955280" y="863600"/>
                  </a:lnTo>
                  <a:lnTo>
                    <a:pt x="7947660" y="869950"/>
                  </a:lnTo>
                  <a:lnTo>
                    <a:pt x="7940040" y="875030"/>
                  </a:lnTo>
                  <a:lnTo>
                    <a:pt x="7932420" y="880110"/>
                  </a:lnTo>
                  <a:lnTo>
                    <a:pt x="7924800" y="885189"/>
                  </a:lnTo>
                  <a:lnTo>
                    <a:pt x="7915910" y="890269"/>
                  </a:lnTo>
                  <a:lnTo>
                    <a:pt x="7907020" y="894080"/>
                  </a:lnTo>
                  <a:lnTo>
                    <a:pt x="7896860" y="897889"/>
                  </a:lnTo>
                  <a:lnTo>
                    <a:pt x="7887970" y="901700"/>
                  </a:lnTo>
                  <a:lnTo>
                    <a:pt x="7877810" y="904239"/>
                  </a:lnTo>
                  <a:lnTo>
                    <a:pt x="7868920" y="906780"/>
                  </a:lnTo>
                  <a:lnTo>
                    <a:pt x="7858760" y="909319"/>
                  </a:lnTo>
                  <a:lnTo>
                    <a:pt x="7848600" y="911860"/>
                  </a:lnTo>
                  <a:lnTo>
                    <a:pt x="7838440" y="913130"/>
                  </a:lnTo>
                  <a:lnTo>
                    <a:pt x="7827010" y="914400"/>
                  </a:lnTo>
                  <a:lnTo>
                    <a:pt x="7816850" y="914400"/>
                  </a:lnTo>
                  <a:lnTo>
                    <a:pt x="7806690" y="914400"/>
                  </a:lnTo>
                  <a:lnTo>
                    <a:pt x="0" y="914400"/>
                  </a:lnTo>
                  <a:lnTo>
                    <a:pt x="0" y="0"/>
                  </a:lnTo>
                  <a:lnTo>
                    <a:pt x="7806690" y="0"/>
                  </a:lnTo>
                  <a:lnTo>
                    <a:pt x="7816850" y="0"/>
                  </a:lnTo>
                  <a:lnTo>
                    <a:pt x="7827010" y="0"/>
                  </a:lnTo>
                  <a:lnTo>
                    <a:pt x="7838440" y="1269"/>
                  </a:lnTo>
                  <a:lnTo>
                    <a:pt x="7877810" y="8889"/>
                  </a:lnTo>
                  <a:lnTo>
                    <a:pt x="7896860" y="16510"/>
                  </a:lnTo>
                  <a:lnTo>
                    <a:pt x="7907020" y="20319"/>
                  </a:lnTo>
                  <a:lnTo>
                    <a:pt x="7915910" y="24130"/>
                  </a:lnTo>
                  <a:lnTo>
                    <a:pt x="7924800" y="27939"/>
                  </a:lnTo>
                  <a:lnTo>
                    <a:pt x="7932420" y="33019"/>
                  </a:lnTo>
                  <a:lnTo>
                    <a:pt x="7940040" y="38100"/>
                  </a:lnTo>
                  <a:lnTo>
                    <a:pt x="7947660" y="44450"/>
                  </a:lnTo>
                  <a:lnTo>
                    <a:pt x="7955280" y="49530"/>
                  </a:lnTo>
                  <a:lnTo>
                    <a:pt x="7961630" y="55880"/>
                  </a:lnTo>
                  <a:lnTo>
                    <a:pt x="7969250" y="62230"/>
                  </a:lnTo>
                  <a:lnTo>
                    <a:pt x="7974330" y="68580"/>
                  </a:lnTo>
                  <a:lnTo>
                    <a:pt x="7980680" y="76200"/>
                  </a:lnTo>
                  <a:lnTo>
                    <a:pt x="7984490" y="82550"/>
                  </a:lnTo>
                  <a:lnTo>
                    <a:pt x="7989570" y="90169"/>
                  </a:lnTo>
                  <a:lnTo>
                    <a:pt x="7993380" y="96519"/>
                  </a:lnTo>
                  <a:lnTo>
                    <a:pt x="7997190" y="104139"/>
                  </a:lnTo>
                  <a:lnTo>
                    <a:pt x="7999730" y="113030"/>
                  </a:lnTo>
                  <a:lnTo>
                    <a:pt x="8002270" y="119380"/>
                  </a:lnTo>
                  <a:lnTo>
                    <a:pt x="8004810" y="128269"/>
                  </a:lnTo>
                  <a:lnTo>
                    <a:pt x="8006080" y="135889"/>
                  </a:lnTo>
                  <a:lnTo>
                    <a:pt x="8006080" y="143510"/>
                  </a:lnTo>
                  <a:lnTo>
                    <a:pt x="8007350" y="151130"/>
                  </a:lnTo>
                  <a:close/>
                </a:path>
              </a:pathLst>
            </a:custGeom>
            <a:ln w="25518">
              <a:solidFill>
                <a:srgbClr val="CFD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95570" y="5016441"/>
            <a:ext cx="8033384" cy="940435"/>
            <a:chOff x="595570" y="5016441"/>
            <a:chExt cx="8033384" cy="940435"/>
          </a:xfrm>
        </p:grpSpPr>
        <p:sp>
          <p:nvSpPr>
            <p:cNvPr id="13" name="object 13"/>
            <p:cNvSpPr/>
            <p:nvPr/>
          </p:nvSpPr>
          <p:spPr>
            <a:xfrm>
              <a:off x="608330" y="5029200"/>
              <a:ext cx="8007350" cy="914400"/>
            </a:xfrm>
            <a:custGeom>
              <a:avLst/>
              <a:gdLst/>
              <a:ahLst/>
              <a:cxnLst/>
              <a:rect l="l" t="t" r="r" b="b"/>
              <a:pathLst>
                <a:path w="8007350" h="914400">
                  <a:moveTo>
                    <a:pt x="781685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7827010" y="914400"/>
                  </a:lnTo>
                  <a:lnTo>
                    <a:pt x="7838440" y="913130"/>
                  </a:lnTo>
                  <a:lnTo>
                    <a:pt x="7848600" y="911860"/>
                  </a:lnTo>
                  <a:lnTo>
                    <a:pt x="7868920" y="906780"/>
                  </a:lnTo>
                  <a:lnTo>
                    <a:pt x="7877810" y="904240"/>
                  </a:lnTo>
                  <a:lnTo>
                    <a:pt x="7887970" y="901700"/>
                  </a:lnTo>
                  <a:lnTo>
                    <a:pt x="7896860" y="897890"/>
                  </a:lnTo>
                  <a:lnTo>
                    <a:pt x="7907020" y="894080"/>
                  </a:lnTo>
                  <a:lnTo>
                    <a:pt x="7915910" y="890269"/>
                  </a:lnTo>
                  <a:lnTo>
                    <a:pt x="7924800" y="885190"/>
                  </a:lnTo>
                  <a:lnTo>
                    <a:pt x="7932420" y="881380"/>
                  </a:lnTo>
                  <a:lnTo>
                    <a:pt x="7940040" y="875030"/>
                  </a:lnTo>
                  <a:lnTo>
                    <a:pt x="7955280" y="864869"/>
                  </a:lnTo>
                  <a:lnTo>
                    <a:pt x="7961630" y="858519"/>
                  </a:lnTo>
                  <a:lnTo>
                    <a:pt x="7969250" y="852169"/>
                  </a:lnTo>
                  <a:lnTo>
                    <a:pt x="7974330" y="845819"/>
                  </a:lnTo>
                  <a:lnTo>
                    <a:pt x="7980680" y="838200"/>
                  </a:lnTo>
                  <a:lnTo>
                    <a:pt x="7984490" y="831850"/>
                  </a:lnTo>
                  <a:lnTo>
                    <a:pt x="7989570" y="824230"/>
                  </a:lnTo>
                  <a:lnTo>
                    <a:pt x="7997190" y="808990"/>
                  </a:lnTo>
                  <a:lnTo>
                    <a:pt x="8004810" y="786130"/>
                  </a:lnTo>
                  <a:lnTo>
                    <a:pt x="8006080" y="778510"/>
                  </a:lnTo>
                  <a:lnTo>
                    <a:pt x="8006080" y="769619"/>
                  </a:lnTo>
                  <a:lnTo>
                    <a:pt x="8007350" y="762000"/>
                  </a:lnTo>
                  <a:lnTo>
                    <a:pt x="8007350" y="152400"/>
                  </a:lnTo>
                  <a:lnTo>
                    <a:pt x="8006080" y="144780"/>
                  </a:lnTo>
                  <a:lnTo>
                    <a:pt x="8006080" y="135889"/>
                  </a:lnTo>
                  <a:lnTo>
                    <a:pt x="8004810" y="128269"/>
                  </a:lnTo>
                  <a:lnTo>
                    <a:pt x="7997190" y="105410"/>
                  </a:lnTo>
                  <a:lnTo>
                    <a:pt x="7989570" y="90169"/>
                  </a:lnTo>
                  <a:lnTo>
                    <a:pt x="7984490" y="82550"/>
                  </a:lnTo>
                  <a:lnTo>
                    <a:pt x="7980680" y="76200"/>
                  </a:lnTo>
                  <a:lnTo>
                    <a:pt x="7974330" y="69850"/>
                  </a:lnTo>
                  <a:lnTo>
                    <a:pt x="7969250" y="62230"/>
                  </a:lnTo>
                  <a:lnTo>
                    <a:pt x="7961630" y="57150"/>
                  </a:lnTo>
                  <a:lnTo>
                    <a:pt x="7924800" y="29210"/>
                  </a:lnTo>
                  <a:lnTo>
                    <a:pt x="7896860" y="16510"/>
                  </a:lnTo>
                  <a:lnTo>
                    <a:pt x="7887970" y="12700"/>
                  </a:lnTo>
                  <a:lnTo>
                    <a:pt x="7877810" y="10160"/>
                  </a:lnTo>
                  <a:lnTo>
                    <a:pt x="7868920" y="7619"/>
                  </a:lnTo>
                  <a:lnTo>
                    <a:pt x="7858760" y="5080"/>
                  </a:lnTo>
                  <a:lnTo>
                    <a:pt x="7848600" y="3810"/>
                  </a:lnTo>
                  <a:lnTo>
                    <a:pt x="7838440" y="1269"/>
                  </a:lnTo>
                  <a:lnTo>
                    <a:pt x="7827010" y="1269"/>
                  </a:lnTo>
                  <a:lnTo>
                    <a:pt x="7816850" y="0"/>
                  </a:lnTo>
                  <a:close/>
                </a:path>
              </a:pathLst>
            </a:custGeom>
            <a:solidFill>
              <a:srgbClr val="CFD7E7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8330" y="5029200"/>
              <a:ext cx="8007350" cy="914400"/>
            </a:xfrm>
            <a:custGeom>
              <a:avLst/>
              <a:gdLst/>
              <a:ahLst/>
              <a:cxnLst/>
              <a:rect l="l" t="t" r="r" b="b"/>
              <a:pathLst>
                <a:path w="8007350" h="914400">
                  <a:moveTo>
                    <a:pt x="8007350" y="152400"/>
                  </a:moveTo>
                  <a:lnTo>
                    <a:pt x="8007350" y="762000"/>
                  </a:lnTo>
                  <a:lnTo>
                    <a:pt x="8006080" y="769619"/>
                  </a:lnTo>
                  <a:lnTo>
                    <a:pt x="8006080" y="778510"/>
                  </a:lnTo>
                  <a:lnTo>
                    <a:pt x="8004810" y="786130"/>
                  </a:lnTo>
                  <a:lnTo>
                    <a:pt x="8002270" y="793750"/>
                  </a:lnTo>
                  <a:lnTo>
                    <a:pt x="7999730" y="801369"/>
                  </a:lnTo>
                  <a:lnTo>
                    <a:pt x="7997190" y="808990"/>
                  </a:lnTo>
                  <a:lnTo>
                    <a:pt x="7993380" y="816610"/>
                  </a:lnTo>
                  <a:lnTo>
                    <a:pt x="7989570" y="824230"/>
                  </a:lnTo>
                  <a:lnTo>
                    <a:pt x="7984490" y="831850"/>
                  </a:lnTo>
                  <a:lnTo>
                    <a:pt x="7980680" y="838200"/>
                  </a:lnTo>
                  <a:lnTo>
                    <a:pt x="7974330" y="845819"/>
                  </a:lnTo>
                  <a:lnTo>
                    <a:pt x="7969250" y="852169"/>
                  </a:lnTo>
                  <a:lnTo>
                    <a:pt x="7961630" y="858519"/>
                  </a:lnTo>
                  <a:lnTo>
                    <a:pt x="7955280" y="864869"/>
                  </a:lnTo>
                  <a:lnTo>
                    <a:pt x="7947660" y="869950"/>
                  </a:lnTo>
                  <a:lnTo>
                    <a:pt x="7940040" y="875030"/>
                  </a:lnTo>
                  <a:lnTo>
                    <a:pt x="7932420" y="881380"/>
                  </a:lnTo>
                  <a:lnTo>
                    <a:pt x="7924800" y="885190"/>
                  </a:lnTo>
                  <a:lnTo>
                    <a:pt x="7915910" y="890269"/>
                  </a:lnTo>
                  <a:lnTo>
                    <a:pt x="7907020" y="894080"/>
                  </a:lnTo>
                  <a:lnTo>
                    <a:pt x="7896860" y="897890"/>
                  </a:lnTo>
                  <a:lnTo>
                    <a:pt x="7887970" y="901700"/>
                  </a:lnTo>
                  <a:lnTo>
                    <a:pt x="7877810" y="904240"/>
                  </a:lnTo>
                  <a:lnTo>
                    <a:pt x="7838440" y="913130"/>
                  </a:lnTo>
                  <a:lnTo>
                    <a:pt x="7827010" y="914400"/>
                  </a:lnTo>
                  <a:lnTo>
                    <a:pt x="7816850" y="914400"/>
                  </a:lnTo>
                  <a:lnTo>
                    <a:pt x="7806690" y="914400"/>
                  </a:lnTo>
                  <a:lnTo>
                    <a:pt x="0" y="914400"/>
                  </a:lnTo>
                  <a:lnTo>
                    <a:pt x="0" y="0"/>
                  </a:lnTo>
                  <a:lnTo>
                    <a:pt x="7806690" y="0"/>
                  </a:lnTo>
                  <a:lnTo>
                    <a:pt x="7816850" y="0"/>
                  </a:lnTo>
                  <a:lnTo>
                    <a:pt x="7827010" y="1269"/>
                  </a:lnTo>
                  <a:lnTo>
                    <a:pt x="7838440" y="1269"/>
                  </a:lnTo>
                  <a:lnTo>
                    <a:pt x="7848600" y="3810"/>
                  </a:lnTo>
                  <a:lnTo>
                    <a:pt x="7858760" y="5080"/>
                  </a:lnTo>
                  <a:lnTo>
                    <a:pt x="7868920" y="7619"/>
                  </a:lnTo>
                  <a:lnTo>
                    <a:pt x="7877810" y="10160"/>
                  </a:lnTo>
                  <a:lnTo>
                    <a:pt x="7887970" y="12700"/>
                  </a:lnTo>
                  <a:lnTo>
                    <a:pt x="7896860" y="16510"/>
                  </a:lnTo>
                  <a:lnTo>
                    <a:pt x="7932420" y="34289"/>
                  </a:lnTo>
                  <a:lnTo>
                    <a:pt x="7940040" y="39369"/>
                  </a:lnTo>
                  <a:lnTo>
                    <a:pt x="7947660" y="44450"/>
                  </a:lnTo>
                  <a:lnTo>
                    <a:pt x="7955280" y="50800"/>
                  </a:lnTo>
                  <a:lnTo>
                    <a:pt x="7961630" y="57150"/>
                  </a:lnTo>
                  <a:lnTo>
                    <a:pt x="7969250" y="62230"/>
                  </a:lnTo>
                  <a:lnTo>
                    <a:pt x="7974330" y="69850"/>
                  </a:lnTo>
                  <a:lnTo>
                    <a:pt x="7980680" y="76200"/>
                  </a:lnTo>
                  <a:lnTo>
                    <a:pt x="7984490" y="82550"/>
                  </a:lnTo>
                  <a:lnTo>
                    <a:pt x="7989570" y="90169"/>
                  </a:lnTo>
                  <a:lnTo>
                    <a:pt x="7993380" y="97789"/>
                  </a:lnTo>
                  <a:lnTo>
                    <a:pt x="7997190" y="105410"/>
                  </a:lnTo>
                  <a:lnTo>
                    <a:pt x="7999730" y="113030"/>
                  </a:lnTo>
                  <a:lnTo>
                    <a:pt x="8002270" y="120650"/>
                  </a:lnTo>
                  <a:lnTo>
                    <a:pt x="8004810" y="128269"/>
                  </a:lnTo>
                  <a:lnTo>
                    <a:pt x="8006080" y="135889"/>
                  </a:lnTo>
                  <a:lnTo>
                    <a:pt x="8006080" y="144780"/>
                  </a:lnTo>
                  <a:lnTo>
                    <a:pt x="8007350" y="152400"/>
                  </a:lnTo>
                  <a:close/>
                </a:path>
              </a:pathLst>
            </a:custGeom>
            <a:ln w="25518">
              <a:solidFill>
                <a:srgbClr val="CFD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21089" y="3126740"/>
            <a:ext cx="7793990" cy="255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indent="-178435">
              <a:lnSpc>
                <a:spcPct val="100000"/>
              </a:lnSpc>
              <a:spcBef>
                <a:spcPts val="100"/>
              </a:spcBef>
              <a:buSzPct val="96428"/>
              <a:buChar char="•"/>
              <a:tabLst>
                <a:tab pos="414020" algn="l"/>
              </a:tabLst>
            </a:pPr>
            <a:r>
              <a:rPr sz="2800" spc="-5" dirty="0">
                <a:latin typeface="Carlito"/>
                <a:cs typeface="Carlito"/>
              </a:rPr>
              <a:t>Uncertainty </a:t>
            </a:r>
            <a:r>
              <a:rPr sz="2800" spc="-10" dirty="0">
                <a:latin typeface="Carlito"/>
                <a:cs typeface="Carlito"/>
              </a:rPr>
              <a:t>in business </a:t>
            </a:r>
            <a:r>
              <a:rPr sz="2800" spc="-5" dirty="0">
                <a:latin typeface="Carlito"/>
                <a:cs typeface="Carlito"/>
              </a:rPr>
              <a:t>activity.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00">
              <a:latin typeface="Carlito"/>
              <a:cs typeface="Carlito"/>
            </a:endParaRPr>
          </a:p>
          <a:p>
            <a:pPr marL="260985" indent="-178435">
              <a:lnSpc>
                <a:spcPct val="100000"/>
              </a:lnSpc>
              <a:spcBef>
                <a:spcPts val="5"/>
              </a:spcBef>
              <a:buSzPct val="96428"/>
              <a:buChar char="•"/>
              <a:tabLst>
                <a:tab pos="261620" algn="l"/>
              </a:tabLst>
            </a:pPr>
            <a:r>
              <a:rPr sz="2800" spc="-5" dirty="0">
                <a:latin typeface="Carlito"/>
                <a:cs typeface="Carlito"/>
              </a:rPr>
              <a:t>Risk </a:t>
            </a:r>
            <a:r>
              <a:rPr sz="2800" spc="-10" dirty="0">
                <a:latin typeface="Carlito"/>
                <a:cs typeface="Carlito"/>
              </a:rPr>
              <a:t>involved </a:t>
            </a: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10" dirty="0">
                <a:latin typeface="Carlito"/>
                <a:cs typeface="Carlito"/>
              </a:rPr>
              <a:t>business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activity.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Carlito"/>
              <a:buChar char="•"/>
            </a:pPr>
            <a:endParaRPr sz="2900">
              <a:latin typeface="Carlito"/>
              <a:cs typeface="Carlito"/>
            </a:endParaRPr>
          </a:p>
          <a:p>
            <a:pPr marL="260985" indent="-178435">
              <a:lnSpc>
                <a:spcPct val="100000"/>
              </a:lnSpc>
              <a:spcBef>
                <a:spcPts val="2100"/>
              </a:spcBef>
              <a:buSzPct val="96428"/>
              <a:buChar char="•"/>
              <a:tabLst>
                <a:tab pos="261620" algn="l"/>
              </a:tabLst>
            </a:pPr>
            <a:r>
              <a:rPr sz="2800" spc="-5" dirty="0">
                <a:latin typeface="Carlito"/>
                <a:cs typeface="Carlito"/>
              </a:rPr>
              <a:t>Success </a:t>
            </a:r>
            <a:r>
              <a:rPr sz="2800" spc="-10" dirty="0">
                <a:latin typeface="Carlito"/>
                <a:cs typeface="Carlito"/>
              </a:rPr>
              <a:t>depends </a:t>
            </a:r>
            <a:r>
              <a:rPr sz="2800" spc="-5" dirty="0">
                <a:latin typeface="Carlito"/>
                <a:cs typeface="Carlito"/>
              </a:rPr>
              <a:t>upon estimation </a:t>
            </a:r>
            <a:r>
              <a:rPr sz="2800" dirty="0">
                <a:latin typeface="Carlito"/>
                <a:cs typeface="Carlito"/>
              </a:rPr>
              <a:t>and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forecasting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35000"/>
            <a:ext cx="41948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u="heavy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Demand</a:t>
            </a:r>
            <a:r>
              <a:rPr sz="4000" u="heavy" spc="-6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 </a:t>
            </a:r>
            <a:r>
              <a:rPr sz="4000" u="heavy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estimation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6654800" y="1207769"/>
            <a:ext cx="115570" cy="0"/>
          </a:xfrm>
          <a:custGeom>
            <a:avLst/>
            <a:gdLst/>
            <a:ahLst/>
            <a:cxnLst/>
            <a:rect l="l" t="t" r="r" b="b"/>
            <a:pathLst>
              <a:path w="115570">
                <a:moveTo>
                  <a:pt x="0" y="0"/>
                </a:moveTo>
                <a:lnTo>
                  <a:pt x="115570" y="0"/>
                </a:lnTo>
              </a:path>
            </a:pathLst>
          </a:custGeom>
          <a:ln w="34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71600" y="1699260"/>
            <a:ext cx="6692900" cy="1050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73040" y="4178241"/>
            <a:ext cx="8032115" cy="920115"/>
            <a:chOff x="673040" y="4178241"/>
            <a:chExt cx="8032115" cy="920115"/>
          </a:xfrm>
        </p:grpSpPr>
        <p:sp>
          <p:nvSpPr>
            <p:cNvPr id="7" name="object 7"/>
            <p:cNvSpPr/>
            <p:nvPr/>
          </p:nvSpPr>
          <p:spPr>
            <a:xfrm>
              <a:off x="685799" y="4191000"/>
              <a:ext cx="8006080" cy="894080"/>
            </a:xfrm>
            <a:custGeom>
              <a:avLst/>
              <a:gdLst/>
              <a:ahLst/>
              <a:cxnLst/>
              <a:rect l="l" t="t" r="r" b="b"/>
              <a:pathLst>
                <a:path w="8006080" h="894079">
                  <a:moveTo>
                    <a:pt x="7827009" y="0"/>
                  </a:moveTo>
                  <a:lnTo>
                    <a:pt x="0" y="0"/>
                  </a:lnTo>
                  <a:lnTo>
                    <a:pt x="0" y="894080"/>
                  </a:lnTo>
                  <a:lnTo>
                    <a:pt x="7805420" y="894080"/>
                  </a:lnTo>
                  <a:lnTo>
                    <a:pt x="7816850" y="892810"/>
                  </a:lnTo>
                  <a:lnTo>
                    <a:pt x="7827009" y="892810"/>
                  </a:lnTo>
                  <a:lnTo>
                    <a:pt x="7857490" y="889000"/>
                  </a:lnTo>
                  <a:lnTo>
                    <a:pt x="7877809" y="883919"/>
                  </a:lnTo>
                  <a:lnTo>
                    <a:pt x="7886700" y="880110"/>
                  </a:lnTo>
                  <a:lnTo>
                    <a:pt x="7896859" y="877569"/>
                  </a:lnTo>
                  <a:lnTo>
                    <a:pt x="7914640" y="869950"/>
                  </a:lnTo>
                  <a:lnTo>
                    <a:pt x="7923530" y="864869"/>
                  </a:lnTo>
                  <a:lnTo>
                    <a:pt x="7931150" y="861060"/>
                  </a:lnTo>
                  <a:lnTo>
                    <a:pt x="7940040" y="855980"/>
                  </a:lnTo>
                  <a:lnTo>
                    <a:pt x="7946390" y="849630"/>
                  </a:lnTo>
                  <a:lnTo>
                    <a:pt x="7954009" y="844550"/>
                  </a:lnTo>
                  <a:lnTo>
                    <a:pt x="7961630" y="838200"/>
                  </a:lnTo>
                  <a:lnTo>
                    <a:pt x="7967980" y="831850"/>
                  </a:lnTo>
                  <a:lnTo>
                    <a:pt x="7973059" y="825500"/>
                  </a:lnTo>
                  <a:lnTo>
                    <a:pt x="7979409" y="819150"/>
                  </a:lnTo>
                  <a:lnTo>
                    <a:pt x="7984490" y="812800"/>
                  </a:lnTo>
                  <a:lnTo>
                    <a:pt x="7992109" y="797560"/>
                  </a:lnTo>
                  <a:lnTo>
                    <a:pt x="7995920" y="791210"/>
                  </a:lnTo>
                  <a:lnTo>
                    <a:pt x="8003540" y="768350"/>
                  </a:lnTo>
                  <a:lnTo>
                    <a:pt x="8004809" y="759460"/>
                  </a:lnTo>
                  <a:lnTo>
                    <a:pt x="8004809" y="753110"/>
                  </a:lnTo>
                  <a:lnTo>
                    <a:pt x="8006080" y="744219"/>
                  </a:lnTo>
                  <a:lnTo>
                    <a:pt x="8006080" y="148589"/>
                  </a:lnTo>
                  <a:lnTo>
                    <a:pt x="8004809" y="140969"/>
                  </a:lnTo>
                  <a:lnTo>
                    <a:pt x="8004809" y="133350"/>
                  </a:lnTo>
                  <a:lnTo>
                    <a:pt x="8003540" y="125730"/>
                  </a:lnTo>
                  <a:lnTo>
                    <a:pt x="7995920" y="102869"/>
                  </a:lnTo>
                  <a:lnTo>
                    <a:pt x="7992109" y="95250"/>
                  </a:lnTo>
                  <a:lnTo>
                    <a:pt x="7988300" y="88900"/>
                  </a:lnTo>
                  <a:lnTo>
                    <a:pt x="7984490" y="81280"/>
                  </a:lnTo>
                  <a:lnTo>
                    <a:pt x="7979409" y="73660"/>
                  </a:lnTo>
                  <a:lnTo>
                    <a:pt x="7973059" y="67310"/>
                  </a:lnTo>
                  <a:lnTo>
                    <a:pt x="7967980" y="60960"/>
                  </a:lnTo>
                  <a:lnTo>
                    <a:pt x="7961630" y="54610"/>
                  </a:lnTo>
                  <a:lnTo>
                    <a:pt x="7954009" y="49530"/>
                  </a:lnTo>
                  <a:lnTo>
                    <a:pt x="7946390" y="43180"/>
                  </a:lnTo>
                  <a:lnTo>
                    <a:pt x="7940040" y="38100"/>
                  </a:lnTo>
                  <a:lnTo>
                    <a:pt x="7931150" y="33019"/>
                  </a:lnTo>
                  <a:lnTo>
                    <a:pt x="7923530" y="27939"/>
                  </a:lnTo>
                  <a:lnTo>
                    <a:pt x="7914640" y="24130"/>
                  </a:lnTo>
                  <a:lnTo>
                    <a:pt x="7905750" y="19050"/>
                  </a:lnTo>
                  <a:lnTo>
                    <a:pt x="7896859" y="16510"/>
                  </a:lnTo>
                  <a:lnTo>
                    <a:pt x="7886700" y="12700"/>
                  </a:lnTo>
                  <a:lnTo>
                    <a:pt x="7877809" y="8889"/>
                  </a:lnTo>
                  <a:lnTo>
                    <a:pt x="7867650" y="6350"/>
                  </a:lnTo>
                  <a:lnTo>
                    <a:pt x="7857490" y="5080"/>
                  </a:lnTo>
                  <a:lnTo>
                    <a:pt x="7847330" y="2539"/>
                  </a:lnTo>
                  <a:lnTo>
                    <a:pt x="7827009" y="0"/>
                  </a:lnTo>
                  <a:close/>
                </a:path>
              </a:pathLst>
            </a:custGeom>
            <a:solidFill>
              <a:srgbClr val="CFD7E7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5799" y="4191000"/>
              <a:ext cx="8006080" cy="894080"/>
            </a:xfrm>
            <a:custGeom>
              <a:avLst/>
              <a:gdLst/>
              <a:ahLst/>
              <a:cxnLst/>
              <a:rect l="l" t="t" r="r" b="b"/>
              <a:pathLst>
                <a:path w="8006080" h="894079">
                  <a:moveTo>
                    <a:pt x="8006080" y="148589"/>
                  </a:moveTo>
                  <a:lnTo>
                    <a:pt x="8006080" y="744219"/>
                  </a:lnTo>
                  <a:lnTo>
                    <a:pt x="8004809" y="753110"/>
                  </a:lnTo>
                  <a:lnTo>
                    <a:pt x="8004809" y="759460"/>
                  </a:lnTo>
                  <a:lnTo>
                    <a:pt x="8003540" y="768350"/>
                  </a:lnTo>
                  <a:lnTo>
                    <a:pt x="8001000" y="775969"/>
                  </a:lnTo>
                  <a:lnTo>
                    <a:pt x="7998459" y="783589"/>
                  </a:lnTo>
                  <a:lnTo>
                    <a:pt x="7995920" y="791210"/>
                  </a:lnTo>
                  <a:lnTo>
                    <a:pt x="7992109" y="797560"/>
                  </a:lnTo>
                  <a:lnTo>
                    <a:pt x="7988300" y="805180"/>
                  </a:lnTo>
                  <a:lnTo>
                    <a:pt x="7984490" y="812800"/>
                  </a:lnTo>
                  <a:lnTo>
                    <a:pt x="7979409" y="819150"/>
                  </a:lnTo>
                  <a:lnTo>
                    <a:pt x="7973059" y="825500"/>
                  </a:lnTo>
                  <a:lnTo>
                    <a:pt x="7967980" y="831850"/>
                  </a:lnTo>
                  <a:lnTo>
                    <a:pt x="7961630" y="838200"/>
                  </a:lnTo>
                  <a:lnTo>
                    <a:pt x="7954009" y="844550"/>
                  </a:lnTo>
                  <a:lnTo>
                    <a:pt x="7946390" y="849630"/>
                  </a:lnTo>
                  <a:lnTo>
                    <a:pt x="7940040" y="855980"/>
                  </a:lnTo>
                  <a:lnTo>
                    <a:pt x="7931150" y="861060"/>
                  </a:lnTo>
                  <a:lnTo>
                    <a:pt x="7923530" y="864869"/>
                  </a:lnTo>
                  <a:lnTo>
                    <a:pt x="7914640" y="869950"/>
                  </a:lnTo>
                  <a:lnTo>
                    <a:pt x="7905750" y="873760"/>
                  </a:lnTo>
                  <a:lnTo>
                    <a:pt x="7896859" y="877569"/>
                  </a:lnTo>
                  <a:lnTo>
                    <a:pt x="7886700" y="880110"/>
                  </a:lnTo>
                  <a:lnTo>
                    <a:pt x="7877809" y="883919"/>
                  </a:lnTo>
                  <a:lnTo>
                    <a:pt x="7867650" y="886460"/>
                  </a:lnTo>
                  <a:lnTo>
                    <a:pt x="7857490" y="889000"/>
                  </a:lnTo>
                  <a:lnTo>
                    <a:pt x="7847330" y="890269"/>
                  </a:lnTo>
                  <a:lnTo>
                    <a:pt x="7837170" y="891539"/>
                  </a:lnTo>
                  <a:lnTo>
                    <a:pt x="7827009" y="892810"/>
                  </a:lnTo>
                  <a:lnTo>
                    <a:pt x="7816850" y="892810"/>
                  </a:lnTo>
                  <a:lnTo>
                    <a:pt x="7805420" y="894080"/>
                  </a:lnTo>
                  <a:lnTo>
                    <a:pt x="0" y="894080"/>
                  </a:lnTo>
                  <a:lnTo>
                    <a:pt x="0" y="0"/>
                  </a:lnTo>
                  <a:lnTo>
                    <a:pt x="7805420" y="0"/>
                  </a:lnTo>
                  <a:lnTo>
                    <a:pt x="7816850" y="0"/>
                  </a:lnTo>
                  <a:lnTo>
                    <a:pt x="7827009" y="0"/>
                  </a:lnTo>
                  <a:lnTo>
                    <a:pt x="7837170" y="1269"/>
                  </a:lnTo>
                  <a:lnTo>
                    <a:pt x="7847330" y="2539"/>
                  </a:lnTo>
                  <a:lnTo>
                    <a:pt x="7857490" y="5080"/>
                  </a:lnTo>
                  <a:lnTo>
                    <a:pt x="7867650" y="6350"/>
                  </a:lnTo>
                  <a:lnTo>
                    <a:pt x="7877809" y="8889"/>
                  </a:lnTo>
                  <a:lnTo>
                    <a:pt x="7886700" y="12700"/>
                  </a:lnTo>
                  <a:lnTo>
                    <a:pt x="7896859" y="16510"/>
                  </a:lnTo>
                  <a:lnTo>
                    <a:pt x="7905750" y="19050"/>
                  </a:lnTo>
                  <a:lnTo>
                    <a:pt x="7914640" y="24130"/>
                  </a:lnTo>
                  <a:lnTo>
                    <a:pt x="7923530" y="27939"/>
                  </a:lnTo>
                  <a:lnTo>
                    <a:pt x="7931150" y="33019"/>
                  </a:lnTo>
                  <a:lnTo>
                    <a:pt x="7940040" y="38100"/>
                  </a:lnTo>
                  <a:lnTo>
                    <a:pt x="7946390" y="43180"/>
                  </a:lnTo>
                  <a:lnTo>
                    <a:pt x="7954009" y="49530"/>
                  </a:lnTo>
                  <a:lnTo>
                    <a:pt x="7961630" y="54610"/>
                  </a:lnTo>
                  <a:lnTo>
                    <a:pt x="7967980" y="60960"/>
                  </a:lnTo>
                  <a:lnTo>
                    <a:pt x="7973059" y="67310"/>
                  </a:lnTo>
                  <a:lnTo>
                    <a:pt x="7979409" y="73660"/>
                  </a:lnTo>
                  <a:lnTo>
                    <a:pt x="7984490" y="81280"/>
                  </a:lnTo>
                  <a:lnTo>
                    <a:pt x="7988300" y="88900"/>
                  </a:lnTo>
                  <a:lnTo>
                    <a:pt x="7992109" y="95250"/>
                  </a:lnTo>
                  <a:lnTo>
                    <a:pt x="7995920" y="102869"/>
                  </a:lnTo>
                  <a:lnTo>
                    <a:pt x="7998459" y="110489"/>
                  </a:lnTo>
                  <a:lnTo>
                    <a:pt x="8001000" y="118110"/>
                  </a:lnTo>
                  <a:lnTo>
                    <a:pt x="8003540" y="125730"/>
                  </a:lnTo>
                  <a:lnTo>
                    <a:pt x="8004809" y="133350"/>
                  </a:lnTo>
                  <a:lnTo>
                    <a:pt x="8004809" y="140969"/>
                  </a:lnTo>
                  <a:lnTo>
                    <a:pt x="8006080" y="148589"/>
                  </a:lnTo>
                  <a:close/>
                </a:path>
              </a:pathLst>
            </a:custGeom>
            <a:ln w="25518">
              <a:solidFill>
                <a:srgbClr val="CFD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73040" y="3187640"/>
            <a:ext cx="8032115" cy="940435"/>
            <a:chOff x="673040" y="3187640"/>
            <a:chExt cx="8032115" cy="940435"/>
          </a:xfrm>
        </p:grpSpPr>
        <p:sp>
          <p:nvSpPr>
            <p:cNvPr id="10" name="object 10"/>
            <p:cNvSpPr/>
            <p:nvPr/>
          </p:nvSpPr>
          <p:spPr>
            <a:xfrm>
              <a:off x="685799" y="3200399"/>
              <a:ext cx="8006080" cy="914400"/>
            </a:xfrm>
            <a:custGeom>
              <a:avLst/>
              <a:gdLst/>
              <a:ahLst/>
              <a:cxnLst/>
              <a:rect l="l" t="t" r="r" b="b"/>
              <a:pathLst>
                <a:path w="8006080" h="914400">
                  <a:moveTo>
                    <a:pt x="781558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7827009" y="914400"/>
                  </a:lnTo>
                  <a:lnTo>
                    <a:pt x="7847330" y="911860"/>
                  </a:lnTo>
                  <a:lnTo>
                    <a:pt x="7867650" y="906780"/>
                  </a:lnTo>
                  <a:lnTo>
                    <a:pt x="7876540" y="904239"/>
                  </a:lnTo>
                  <a:lnTo>
                    <a:pt x="7886700" y="901700"/>
                  </a:lnTo>
                  <a:lnTo>
                    <a:pt x="7896859" y="897889"/>
                  </a:lnTo>
                  <a:lnTo>
                    <a:pt x="7914640" y="890269"/>
                  </a:lnTo>
                  <a:lnTo>
                    <a:pt x="7923530" y="885189"/>
                  </a:lnTo>
                  <a:lnTo>
                    <a:pt x="7931150" y="881380"/>
                  </a:lnTo>
                  <a:lnTo>
                    <a:pt x="7940040" y="875030"/>
                  </a:lnTo>
                  <a:lnTo>
                    <a:pt x="7946390" y="869950"/>
                  </a:lnTo>
                  <a:lnTo>
                    <a:pt x="7954009" y="864869"/>
                  </a:lnTo>
                  <a:lnTo>
                    <a:pt x="7961630" y="858519"/>
                  </a:lnTo>
                  <a:lnTo>
                    <a:pt x="7967980" y="852169"/>
                  </a:lnTo>
                  <a:lnTo>
                    <a:pt x="7973059" y="845819"/>
                  </a:lnTo>
                  <a:lnTo>
                    <a:pt x="7979409" y="838200"/>
                  </a:lnTo>
                  <a:lnTo>
                    <a:pt x="7983220" y="831850"/>
                  </a:lnTo>
                  <a:lnTo>
                    <a:pt x="7988300" y="824230"/>
                  </a:lnTo>
                  <a:lnTo>
                    <a:pt x="7995920" y="808989"/>
                  </a:lnTo>
                  <a:lnTo>
                    <a:pt x="8003540" y="786130"/>
                  </a:lnTo>
                  <a:lnTo>
                    <a:pt x="8004809" y="778510"/>
                  </a:lnTo>
                  <a:lnTo>
                    <a:pt x="8004809" y="769619"/>
                  </a:lnTo>
                  <a:lnTo>
                    <a:pt x="8006080" y="762000"/>
                  </a:lnTo>
                  <a:lnTo>
                    <a:pt x="8006080" y="152400"/>
                  </a:lnTo>
                  <a:lnTo>
                    <a:pt x="8004809" y="144779"/>
                  </a:lnTo>
                  <a:lnTo>
                    <a:pt x="8004809" y="135889"/>
                  </a:lnTo>
                  <a:lnTo>
                    <a:pt x="8003540" y="128270"/>
                  </a:lnTo>
                  <a:lnTo>
                    <a:pt x="7995920" y="105410"/>
                  </a:lnTo>
                  <a:lnTo>
                    <a:pt x="7988300" y="90170"/>
                  </a:lnTo>
                  <a:lnTo>
                    <a:pt x="7983220" y="82550"/>
                  </a:lnTo>
                  <a:lnTo>
                    <a:pt x="7979409" y="76200"/>
                  </a:lnTo>
                  <a:lnTo>
                    <a:pt x="7973059" y="69850"/>
                  </a:lnTo>
                  <a:lnTo>
                    <a:pt x="7967980" y="62229"/>
                  </a:lnTo>
                  <a:lnTo>
                    <a:pt x="7961630" y="57150"/>
                  </a:lnTo>
                  <a:lnTo>
                    <a:pt x="7946390" y="44450"/>
                  </a:lnTo>
                  <a:lnTo>
                    <a:pt x="7940040" y="39370"/>
                  </a:lnTo>
                  <a:lnTo>
                    <a:pt x="7931150" y="34289"/>
                  </a:lnTo>
                  <a:lnTo>
                    <a:pt x="7923530" y="29210"/>
                  </a:lnTo>
                  <a:lnTo>
                    <a:pt x="7914640" y="24129"/>
                  </a:lnTo>
                  <a:lnTo>
                    <a:pt x="7896859" y="16510"/>
                  </a:lnTo>
                  <a:lnTo>
                    <a:pt x="7886700" y="12700"/>
                  </a:lnTo>
                  <a:lnTo>
                    <a:pt x="7876540" y="10160"/>
                  </a:lnTo>
                  <a:lnTo>
                    <a:pt x="7867650" y="7620"/>
                  </a:lnTo>
                  <a:lnTo>
                    <a:pt x="7857490" y="5079"/>
                  </a:lnTo>
                  <a:lnTo>
                    <a:pt x="7847330" y="3810"/>
                  </a:lnTo>
                  <a:lnTo>
                    <a:pt x="7837170" y="1270"/>
                  </a:lnTo>
                  <a:lnTo>
                    <a:pt x="7827009" y="1270"/>
                  </a:lnTo>
                  <a:lnTo>
                    <a:pt x="7815580" y="0"/>
                  </a:lnTo>
                  <a:close/>
                </a:path>
              </a:pathLst>
            </a:custGeom>
            <a:solidFill>
              <a:srgbClr val="CFD7E7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5799" y="3200399"/>
              <a:ext cx="8006080" cy="914400"/>
            </a:xfrm>
            <a:custGeom>
              <a:avLst/>
              <a:gdLst/>
              <a:ahLst/>
              <a:cxnLst/>
              <a:rect l="l" t="t" r="r" b="b"/>
              <a:pathLst>
                <a:path w="8006080" h="914400">
                  <a:moveTo>
                    <a:pt x="8006080" y="152400"/>
                  </a:moveTo>
                  <a:lnTo>
                    <a:pt x="8006080" y="762000"/>
                  </a:lnTo>
                  <a:lnTo>
                    <a:pt x="8004809" y="769619"/>
                  </a:lnTo>
                  <a:lnTo>
                    <a:pt x="8004809" y="778510"/>
                  </a:lnTo>
                  <a:lnTo>
                    <a:pt x="8003540" y="786130"/>
                  </a:lnTo>
                  <a:lnTo>
                    <a:pt x="8001000" y="793750"/>
                  </a:lnTo>
                  <a:lnTo>
                    <a:pt x="7998459" y="801369"/>
                  </a:lnTo>
                  <a:lnTo>
                    <a:pt x="7995920" y="808989"/>
                  </a:lnTo>
                  <a:lnTo>
                    <a:pt x="7992109" y="816610"/>
                  </a:lnTo>
                  <a:lnTo>
                    <a:pt x="7988300" y="824230"/>
                  </a:lnTo>
                  <a:lnTo>
                    <a:pt x="7983220" y="831850"/>
                  </a:lnTo>
                  <a:lnTo>
                    <a:pt x="7979409" y="838200"/>
                  </a:lnTo>
                  <a:lnTo>
                    <a:pt x="7973059" y="845819"/>
                  </a:lnTo>
                  <a:lnTo>
                    <a:pt x="7967980" y="852169"/>
                  </a:lnTo>
                  <a:lnTo>
                    <a:pt x="7961630" y="858519"/>
                  </a:lnTo>
                  <a:lnTo>
                    <a:pt x="7954009" y="864869"/>
                  </a:lnTo>
                  <a:lnTo>
                    <a:pt x="7946390" y="869950"/>
                  </a:lnTo>
                  <a:lnTo>
                    <a:pt x="7940040" y="875030"/>
                  </a:lnTo>
                  <a:lnTo>
                    <a:pt x="7931150" y="881380"/>
                  </a:lnTo>
                  <a:lnTo>
                    <a:pt x="7923530" y="885189"/>
                  </a:lnTo>
                  <a:lnTo>
                    <a:pt x="7914640" y="890269"/>
                  </a:lnTo>
                  <a:lnTo>
                    <a:pt x="7905750" y="894080"/>
                  </a:lnTo>
                  <a:lnTo>
                    <a:pt x="7896859" y="897889"/>
                  </a:lnTo>
                  <a:lnTo>
                    <a:pt x="7886700" y="901700"/>
                  </a:lnTo>
                  <a:lnTo>
                    <a:pt x="7876540" y="904239"/>
                  </a:lnTo>
                  <a:lnTo>
                    <a:pt x="7867650" y="906780"/>
                  </a:lnTo>
                  <a:lnTo>
                    <a:pt x="7857490" y="909319"/>
                  </a:lnTo>
                  <a:lnTo>
                    <a:pt x="7847330" y="911860"/>
                  </a:lnTo>
                  <a:lnTo>
                    <a:pt x="7837170" y="913130"/>
                  </a:lnTo>
                  <a:lnTo>
                    <a:pt x="7827009" y="914400"/>
                  </a:lnTo>
                  <a:lnTo>
                    <a:pt x="7815580" y="914400"/>
                  </a:lnTo>
                  <a:lnTo>
                    <a:pt x="7805420" y="914400"/>
                  </a:lnTo>
                  <a:lnTo>
                    <a:pt x="0" y="914400"/>
                  </a:lnTo>
                  <a:lnTo>
                    <a:pt x="0" y="0"/>
                  </a:lnTo>
                  <a:lnTo>
                    <a:pt x="7805420" y="0"/>
                  </a:lnTo>
                  <a:lnTo>
                    <a:pt x="7815580" y="0"/>
                  </a:lnTo>
                  <a:lnTo>
                    <a:pt x="7827009" y="1270"/>
                  </a:lnTo>
                  <a:lnTo>
                    <a:pt x="7837170" y="1270"/>
                  </a:lnTo>
                  <a:lnTo>
                    <a:pt x="7847330" y="3810"/>
                  </a:lnTo>
                  <a:lnTo>
                    <a:pt x="7857490" y="5079"/>
                  </a:lnTo>
                  <a:lnTo>
                    <a:pt x="7867650" y="7620"/>
                  </a:lnTo>
                  <a:lnTo>
                    <a:pt x="7876540" y="10160"/>
                  </a:lnTo>
                  <a:lnTo>
                    <a:pt x="7886700" y="12700"/>
                  </a:lnTo>
                  <a:lnTo>
                    <a:pt x="7896859" y="16510"/>
                  </a:lnTo>
                  <a:lnTo>
                    <a:pt x="7905750" y="20320"/>
                  </a:lnTo>
                  <a:lnTo>
                    <a:pt x="7914640" y="24129"/>
                  </a:lnTo>
                  <a:lnTo>
                    <a:pt x="7923530" y="29210"/>
                  </a:lnTo>
                  <a:lnTo>
                    <a:pt x="7931150" y="34289"/>
                  </a:lnTo>
                  <a:lnTo>
                    <a:pt x="7940040" y="39370"/>
                  </a:lnTo>
                  <a:lnTo>
                    <a:pt x="7946390" y="44450"/>
                  </a:lnTo>
                  <a:lnTo>
                    <a:pt x="7954009" y="50800"/>
                  </a:lnTo>
                  <a:lnTo>
                    <a:pt x="7961630" y="57150"/>
                  </a:lnTo>
                  <a:lnTo>
                    <a:pt x="7967980" y="62229"/>
                  </a:lnTo>
                  <a:lnTo>
                    <a:pt x="7973059" y="69850"/>
                  </a:lnTo>
                  <a:lnTo>
                    <a:pt x="7979409" y="76200"/>
                  </a:lnTo>
                  <a:lnTo>
                    <a:pt x="7983220" y="82550"/>
                  </a:lnTo>
                  <a:lnTo>
                    <a:pt x="7988300" y="90170"/>
                  </a:lnTo>
                  <a:lnTo>
                    <a:pt x="7992109" y="97789"/>
                  </a:lnTo>
                  <a:lnTo>
                    <a:pt x="7995920" y="105410"/>
                  </a:lnTo>
                  <a:lnTo>
                    <a:pt x="7998459" y="113029"/>
                  </a:lnTo>
                  <a:lnTo>
                    <a:pt x="8001000" y="120650"/>
                  </a:lnTo>
                  <a:lnTo>
                    <a:pt x="8003540" y="128270"/>
                  </a:lnTo>
                  <a:lnTo>
                    <a:pt x="8004809" y="135889"/>
                  </a:lnTo>
                  <a:lnTo>
                    <a:pt x="8004809" y="144779"/>
                  </a:lnTo>
                  <a:lnTo>
                    <a:pt x="8006080" y="152400"/>
                  </a:lnTo>
                  <a:close/>
                </a:path>
              </a:pathLst>
            </a:custGeom>
            <a:ln w="25518">
              <a:solidFill>
                <a:srgbClr val="CFD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67960" y="5168841"/>
            <a:ext cx="8032115" cy="940435"/>
            <a:chOff x="667960" y="5168841"/>
            <a:chExt cx="8032115" cy="940435"/>
          </a:xfrm>
        </p:grpSpPr>
        <p:sp>
          <p:nvSpPr>
            <p:cNvPr id="13" name="object 13"/>
            <p:cNvSpPr/>
            <p:nvPr/>
          </p:nvSpPr>
          <p:spPr>
            <a:xfrm>
              <a:off x="680719" y="5181600"/>
              <a:ext cx="8006080" cy="914400"/>
            </a:xfrm>
            <a:custGeom>
              <a:avLst/>
              <a:gdLst/>
              <a:ahLst/>
              <a:cxnLst/>
              <a:rect l="l" t="t" r="r" b="b"/>
              <a:pathLst>
                <a:path w="8006080" h="914400">
                  <a:moveTo>
                    <a:pt x="7827009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7827009" y="914400"/>
                  </a:lnTo>
                  <a:lnTo>
                    <a:pt x="7847330" y="911860"/>
                  </a:lnTo>
                  <a:lnTo>
                    <a:pt x="7886700" y="901700"/>
                  </a:lnTo>
                  <a:lnTo>
                    <a:pt x="7923530" y="885190"/>
                  </a:lnTo>
                  <a:lnTo>
                    <a:pt x="7932420" y="881380"/>
                  </a:lnTo>
                  <a:lnTo>
                    <a:pt x="7940039" y="875030"/>
                  </a:lnTo>
                  <a:lnTo>
                    <a:pt x="7947659" y="869950"/>
                  </a:lnTo>
                  <a:lnTo>
                    <a:pt x="7961630" y="858519"/>
                  </a:lnTo>
                  <a:lnTo>
                    <a:pt x="7967980" y="852169"/>
                  </a:lnTo>
                  <a:lnTo>
                    <a:pt x="7973059" y="844550"/>
                  </a:lnTo>
                  <a:lnTo>
                    <a:pt x="7979409" y="838200"/>
                  </a:lnTo>
                  <a:lnTo>
                    <a:pt x="7984489" y="830580"/>
                  </a:lnTo>
                  <a:lnTo>
                    <a:pt x="7988300" y="824230"/>
                  </a:lnTo>
                  <a:lnTo>
                    <a:pt x="7993380" y="816610"/>
                  </a:lnTo>
                  <a:lnTo>
                    <a:pt x="7995920" y="808990"/>
                  </a:lnTo>
                  <a:lnTo>
                    <a:pt x="7999730" y="801369"/>
                  </a:lnTo>
                  <a:lnTo>
                    <a:pt x="8002270" y="793750"/>
                  </a:lnTo>
                  <a:lnTo>
                    <a:pt x="8006080" y="769619"/>
                  </a:lnTo>
                  <a:lnTo>
                    <a:pt x="8006080" y="144780"/>
                  </a:lnTo>
                  <a:lnTo>
                    <a:pt x="8004809" y="135890"/>
                  </a:lnTo>
                  <a:lnTo>
                    <a:pt x="8002270" y="120650"/>
                  </a:lnTo>
                  <a:lnTo>
                    <a:pt x="7999730" y="113030"/>
                  </a:lnTo>
                  <a:lnTo>
                    <a:pt x="7995920" y="105409"/>
                  </a:lnTo>
                  <a:lnTo>
                    <a:pt x="7993380" y="97790"/>
                  </a:lnTo>
                  <a:lnTo>
                    <a:pt x="7988300" y="90169"/>
                  </a:lnTo>
                  <a:lnTo>
                    <a:pt x="7984489" y="82550"/>
                  </a:lnTo>
                  <a:lnTo>
                    <a:pt x="7979409" y="76200"/>
                  </a:lnTo>
                  <a:lnTo>
                    <a:pt x="7973059" y="69850"/>
                  </a:lnTo>
                  <a:lnTo>
                    <a:pt x="7967980" y="62230"/>
                  </a:lnTo>
                  <a:lnTo>
                    <a:pt x="7961630" y="55880"/>
                  </a:lnTo>
                  <a:lnTo>
                    <a:pt x="7954009" y="50800"/>
                  </a:lnTo>
                  <a:lnTo>
                    <a:pt x="7947659" y="44450"/>
                  </a:lnTo>
                  <a:lnTo>
                    <a:pt x="7932420" y="34289"/>
                  </a:lnTo>
                  <a:lnTo>
                    <a:pt x="7914639" y="24130"/>
                  </a:lnTo>
                  <a:lnTo>
                    <a:pt x="7896859" y="16510"/>
                  </a:lnTo>
                  <a:lnTo>
                    <a:pt x="7886700" y="12700"/>
                  </a:lnTo>
                  <a:lnTo>
                    <a:pt x="7877809" y="10160"/>
                  </a:lnTo>
                  <a:lnTo>
                    <a:pt x="7847330" y="2539"/>
                  </a:lnTo>
                  <a:close/>
                </a:path>
              </a:pathLst>
            </a:custGeom>
            <a:solidFill>
              <a:srgbClr val="CFD7E7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0719" y="5181600"/>
              <a:ext cx="8006080" cy="914400"/>
            </a:xfrm>
            <a:custGeom>
              <a:avLst/>
              <a:gdLst/>
              <a:ahLst/>
              <a:cxnLst/>
              <a:rect l="l" t="t" r="r" b="b"/>
              <a:pathLst>
                <a:path w="8006080" h="914400">
                  <a:moveTo>
                    <a:pt x="8006080" y="152400"/>
                  </a:moveTo>
                  <a:lnTo>
                    <a:pt x="8006080" y="762000"/>
                  </a:lnTo>
                  <a:lnTo>
                    <a:pt x="8006080" y="769619"/>
                  </a:lnTo>
                  <a:lnTo>
                    <a:pt x="8004809" y="777240"/>
                  </a:lnTo>
                  <a:lnTo>
                    <a:pt x="8003539" y="786130"/>
                  </a:lnTo>
                  <a:lnTo>
                    <a:pt x="8002270" y="793750"/>
                  </a:lnTo>
                  <a:lnTo>
                    <a:pt x="7999730" y="801369"/>
                  </a:lnTo>
                  <a:lnTo>
                    <a:pt x="7995920" y="808990"/>
                  </a:lnTo>
                  <a:lnTo>
                    <a:pt x="7993380" y="816610"/>
                  </a:lnTo>
                  <a:lnTo>
                    <a:pt x="7988300" y="824230"/>
                  </a:lnTo>
                  <a:lnTo>
                    <a:pt x="7984489" y="830580"/>
                  </a:lnTo>
                  <a:lnTo>
                    <a:pt x="7979409" y="838200"/>
                  </a:lnTo>
                  <a:lnTo>
                    <a:pt x="7973059" y="844550"/>
                  </a:lnTo>
                  <a:lnTo>
                    <a:pt x="7967980" y="852169"/>
                  </a:lnTo>
                  <a:lnTo>
                    <a:pt x="7961630" y="858519"/>
                  </a:lnTo>
                  <a:lnTo>
                    <a:pt x="7954009" y="864869"/>
                  </a:lnTo>
                  <a:lnTo>
                    <a:pt x="7947659" y="869950"/>
                  </a:lnTo>
                  <a:lnTo>
                    <a:pt x="7940039" y="875030"/>
                  </a:lnTo>
                  <a:lnTo>
                    <a:pt x="7932420" y="881380"/>
                  </a:lnTo>
                  <a:lnTo>
                    <a:pt x="7923530" y="885190"/>
                  </a:lnTo>
                  <a:lnTo>
                    <a:pt x="7914639" y="890269"/>
                  </a:lnTo>
                  <a:lnTo>
                    <a:pt x="7905750" y="894080"/>
                  </a:lnTo>
                  <a:lnTo>
                    <a:pt x="7867650" y="906780"/>
                  </a:lnTo>
                  <a:lnTo>
                    <a:pt x="7857489" y="909319"/>
                  </a:lnTo>
                  <a:lnTo>
                    <a:pt x="7847330" y="911860"/>
                  </a:lnTo>
                  <a:lnTo>
                    <a:pt x="7837170" y="913130"/>
                  </a:lnTo>
                  <a:lnTo>
                    <a:pt x="7827009" y="914400"/>
                  </a:lnTo>
                  <a:lnTo>
                    <a:pt x="7816850" y="914400"/>
                  </a:lnTo>
                  <a:lnTo>
                    <a:pt x="7805420" y="914400"/>
                  </a:lnTo>
                  <a:lnTo>
                    <a:pt x="0" y="914400"/>
                  </a:lnTo>
                  <a:lnTo>
                    <a:pt x="0" y="0"/>
                  </a:lnTo>
                  <a:lnTo>
                    <a:pt x="7805420" y="0"/>
                  </a:lnTo>
                  <a:lnTo>
                    <a:pt x="7816850" y="0"/>
                  </a:lnTo>
                  <a:lnTo>
                    <a:pt x="7827009" y="0"/>
                  </a:lnTo>
                  <a:lnTo>
                    <a:pt x="7837170" y="1269"/>
                  </a:lnTo>
                  <a:lnTo>
                    <a:pt x="7847330" y="2539"/>
                  </a:lnTo>
                  <a:lnTo>
                    <a:pt x="7857489" y="5080"/>
                  </a:lnTo>
                  <a:lnTo>
                    <a:pt x="7867650" y="7619"/>
                  </a:lnTo>
                  <a:lnTo>
                    <a:pt x="7905750" y="20319"/>
                  </a:lnTo>
                  <a:lnTo>
                    <a:pt x="7923530" y="29210"/>
                  </a:lnTo>
                  <a:lnTo>
                    <a:pt x="7932420" y="34289"/>
                  </a:lnTo>
                  <a:lnTo>
                    <a:pt x="7940039" y="39369"/>
                  </a:lnTo>
                  <a:lnTo>
                    <a:pt x="7947659" y="44450"/>
                  </a:lnTo>
                  <a:lnTo>
                    <a:pt x="7954009" y="50800"/>
                  </a:lnTo>
                  <a:lnTo>
                    <a:pt x="7961630" y="55880"/>
                  </a:lnTo>
                  <a:lnTo>
                    <a:pt x="7967980" y="62230"/>
                  </a:lnTo>
                  <a:lnTo>
                    <a:pt x="7973059" y="69850"/>
                  </a:lnTo>
                  <a:lnTo>
                    <a:pt x="7979409" y="76200"/>
                  </a:lnTo>
                  <a:lnTo>
                    <a:pt x="7984489" y="82550"/>
                  </a:lnTo>
                  <a:lnTo>
                    <a:pt x="7988300" y="90169"/>
                  </a:lnTo>
                  <a:lnTo>
                    <a:pt x="7993380" y="97790"/>
                  </a:lnTo>
                  <a:lnTo>
                    <a:pt x="7995920" y="105409"/>
                  </a:lnTo>
                  <a:lnTo>
                    <a:pt x="7999730" y="113030"/>
                  </a:lnTo>
                  <a:lnTo>
                    <a:pt x="8002270" y="120650"/>
                  </a:lnTo>
                  <a:lnTo>
                    <a:pt x="8003539" y="128269"/>
                  </a:lnTo>
                  <a:lnTo>
                    <a:pt x="8004809" y="135890"/>
                  </a:lnTo>
                  <a:lnTo>
                    <a:pt x="8006080" y="144780"/>
                  </a:lnTo>
                  <a:lnTo>
                    <a:pt x="8006080" y="152400"/>
                  </a:lnTo>
                  <a:close/>
                </a:path>
              </a:pathLst>
            </a:custGeom>
            <a:ln w="25518">
              <a:solidFill>
                <a:srgbClr val="CFD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20750" y="3206750"/>
            <a:ext cx="7553325" cy="262382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0" marR="294640" indent="-114300">
              <a:lnSpc>
                <a:spcPts val="3030"/>
              </a:lnSpc>
              <a:spcBef>
                <a:spcPts val="475"/>
              </a:spcBef>
              <a:buSzPct val="96428"/>
              <a:buChar char="•"/>
              <a:tabLst>
                <a:tab pos="190500" algn="l"/>
              </a:tabLst>
            </a:pPr>
            <a:r>
              <a:rPr sz="2800" spc="-5" dirty="0">
                <a:latin typeface="Carlito"/>
                <a:cs typeface="Carlito"/>
              </a:rPr>
              <a:t>The estimation </a:t>
            </a:r>
            <a:r>
              <a:rPr sz="2800" dirty="0">
                <a:latin typeface="Carlito"/>
                <a:cs typeface="Carlito"/>
              </a:rPr>
              <a:t>of </a:t>
            </a:r>
            <a:r>
              <a:rPr sz="2800" spc="-5" dirty="0">
                <a:latin typeface="Carlito"/>
                <a:cs typeface="Carlito"/>
              </a:rPr>
              <a:t>quantitative </a:t>
            </a:r>
            <a:r>
              <a:rPr sz="2800" spc="-10" dirty="0">
                <a:latin typeface="Carlito"/>
                <a:cs typeface="Carlito"/>
              </a:rPr>
              <a:t>nature </a:t>
            </a:r>
            <a:r>
              <a:rPr sz="2800" dirty="0">
                <a:latin typeface="Carlito"/>
                <a:cs typeface="Carlito"/>
              </a:rPr>
              <a:t>of </a:t>
            </a:r>
            <a:r>
              <a:rPr sz="2800" spc="-5" dirty="0">
                <a:latin typeface="Carlito"/>
                <a:cs typeface="Carlito"/>
              </a:rPr>
              <a:t>demand  </a:t>
            </a:r>
            <a:r>
              <a:rPr sz="2800" dirty="0">
                <a:latin typeface="Carlito"/>
                <a:cs typeface="Carlito"/>
              </a:rPr>
              <a:t>and </a:t>
            </a:r>
            <a:r>
              <a:rPr sz="2800" spc="-5" dirty="0">
                <a:latin typeface="Carlito"/>
                <a:cs typeface="Carlito"/>
              </a:rPr>
              <a:t>the its </a:t>
            </a:r>
            <a:r>
              <a:rPr sz="2800" spc="-10" dirty="0">
                <a:latin typeface="Carlito"/>
                <a:cs typeface="Carlito"/>
              </a:rPr>
              <a:t>determinants.</a:t>
            </a:r>
            <a:endParaRPr sz="2800">
              <a:latin typeface="Carlito"/>
              <a:cs typeface="Carlito"/>
            </a:endParaRPr>
          </a:p>
          <a:p>
            <a:pPr marL="127000" marR="5080" indent="-114300">
              <a:lnSpc>
                <a:spcPts val="3020"/>
              </a:lnSpc>
              <a:spcBef>
                <a:spcPts val="2010"/>
              </a:spcBef>
              <a:buSzPct val="96428"/>
              <a:buChar char="•"/>
              <a:tabLst>
                <a:tab pos="190500" algn="l"/>
              </a:tabLst>
            </a:pPr>
            <a:r>
              <a:rPr sz="280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understand </a:t>
            </a:r>
            <a:r>
              <a:rPr sz="2800" spc="-5" dirty="0">
                <a:latin typeface="Carlito"/>
                <a:cs typeface="Carlito"/>
              </a:rPr>
              <a:t>the functional </a:t>
            </a:r>
            <a:r>
              <a:rPr sz="2800" spc="-10" dirty="0">
                <a:latin typeface="Carlito"/>
                <a:cs typeface="Carlito"/>
              </a:rPr>
              <a:t>relationship </a:t>
            </a:r>
            <a:r>
              <a:rPr sz="2800" spc="-5" dirty="0">
                <a:latin typeface="Carlito"/>
                <a:cs typeface="Carlito"/>
              </a:rPr>
              <a:t>between  demands and its various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determinants.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Carlito"/>
              <a:buChar char="•"/>
            </a:pPr>
            <a:endParaRPr sz="2100">
              <a:latin typeface="Carlito"/>
              <a:cs typeface="Carlito"/>
            </a:endParaRPr>
          </a:p>
          <a:p>
            <a:pPr marL="189865" indent="-177800">
              <a:lnSpc>
                <a:spcPct val="100000"/>
              </a:lnSpc>
              <a:buSzPct val="96428"/>
              <a:buChar char="•"/>
              <a:tabLst>
                <a:tab pos="190500" algn="l"/>
              </a:tabLst>
            </a:pPr>
            <a:r>
              <a:rPr sz="2800" spc="-5" dirty="0">
                <a:latin typeface="Carlito"/>
                <a:cs typeface="Carlito"/>
              </a:rPr>
              <a:t>Demand </a:t>
            </a:r>
            <a:r>
              <a:rPr sz="2800" spc="-10" dirty="0">
                <a:latin typeface="Carlito"/>
                <a:cs typeface="Carlito"/>
              </a:rPr>
              <a:t>function </a:t>
            </a:r>
            <a:r>
              <a:rPr sz="2800" dirty="0">
                <a:latin typeface="Carlito"/>
                <a:cs typeface="Carlito"/>
              </a:rPr>
              <a:t>–&gt; Q = </a:t>
            </a:r>
            <a:r>
              <a:rPr sz="2800" spc="-5" dirty="0">
                <a:latin typeface="Carlito"/>
                <a:cs typeface="Carlito"/>
              </a:rPr>
              <a:t>f( Px, Y, Pr, Ad,etc)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35000"/>
            <a:ext cx="41948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u="heavy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Demand</a:t>
            </a:r>
            <a:r>
              <a:rPr sz="4000" u="heavy" spc="-6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 </a:t>
            </a:r>
            <a:r>
              <a:rPr sz="4000" u="heavy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estimation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6654800" y="1207769"/>
            <a:ext cx="115570" cy="0"/>
          </a:xfrm>
          <a:custGeom>
            <a:avLst/>
            <a:gdLst/>
            <a:ahLst/>
            <a:cxnLst/>
            <a:rect l="l" t="t" r="r" b="b"/>
            <a:pathLst>
              <a:path w="115570">
                <a:moveTo>
                  <a:pt x="0" y="0"/>
                </a:moveTo>
                <a:lnTo>
                  <a:pt x="115570" y="0"/>
                </a:lnTo>
              </a:path>
            </a:pathLst>
          </a:custGeom>
          <a:ln w="34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0639" y="1443989"/>
            <a:ext cx="6974840" cy="835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76850" y="2618680"/>
            <a:ext cx="8251825" cy="518795"/>
            <a:chOff x="676850" y="2618680"/>
            <a:chExt cx="8251825" cy="518795"/>
          </a:xfrm>
        </p:grpSpPr>
        <p:sp>
          <p:nvSpPr>
            <p:cNvPr id="7" name="object 7"/>
            <p:cNvSpPr/>
            <p:nvPr/>
          </p:nvSpPr>
          <p:spPr>
            <a:xfrm>
              <a:off x="689609" y="2631439"/>
              <a:ext cx="8225790" cy="492759"/>
            </a:xfrm>
            <a:custGeom>
              <a:avLst/>
              <a:gdLst/>
              <a:ahLst/>
              <a:cxnLst/>
              <a:rect l="l" t="t" r="r" b="b"/>
              <a:pathLst>
                <a:path w="8225790" h="492760">
                  <a:moveTo>
                    <a:pt x="8041640" y="0"/>
                  </a:moveTo>
                  <a:lnTo>
                    <a:pt x="0" y="0"/>
                  </a:lnTo>
                  <a:lnTo>
                    <a:pt x="0" y="492760"/>
                  </a:lnTo>
                  <a:lnTo>
                    <a:pt x="8030210" y="492760"/>
                  </a:lnTo>
                  <a:lnTo>
                    <a:pt x="8041640" y="491489"/>
                  </a:lnTo>
                  <a:lnTo>
                    <a:pt x="8051800" y="491489"/>
                  </a:lnTo>
                  <a:lnTo>
                    <a:pt x="8063230" y="490220"/>
                  </a:lnTo>
                  <a:lnTo>
                    <a:pt x="8073390" y="488950"/>
                  </a:lnTo>
                  <a:lnTo>
                    <a:pt x="8083550" y="488950"/>
                  </a:lnTo>
                  <a:lnTo>
                    <a:pt x="8093710" y="486410"/>
                  </a:lnTo>
                  <a:lnTo>
                    <a:pt x="8103870" y="485139"/>
                  </a:lnTo>
                  <a:lnTo>
                    <a:pt x="8112760" y="483870"/>
                  </a:lnTo>
                  <a:lnTo>
                    <a:pt x="8122920" y="481330"/>
                  </a:lnTo>
                  <a:lnTo>
                    <a:pt x="8149590" y="473710"/>
                  </a:lnTo>
                  <a:lnTo>
                    <a:pt x="8164830" y="468630"/>
                  </a:lnTo>
                  <a:lnTo>
                    <a:pt x="8172450" y="464820"/>
                  </a:lnTo>
                  <a:lnTo>
                    <a:pt x="8180070" y="462280"/>
                  </a:lnTo>
                  <a:lnTo>
                    <a:pt x="8215630" y="435610"/>
                  </a:lnTo>
                  <a:lnTo>
                    <a:pt x="8220710" y="426720"/>
                  </a:lnTo>
                  <a:lnTo>
                    <a:pt x="8223250" y="422910"/>
                  </a:lnTo>
                  <a:lnTo>
                    <a:pt x="8224520" y="419100"/>
                  </a:lnTo>
                  <a:lnTo>
                    <a:pt x="8224520" y="414020"/>
                  </a:lnTo>
                  <a:lnTo>
                    <a:pt x="8225790" y="410210"/>
                  </a:lnTo>
                  <a:lnTo>
                    <a:pt x="8225790" y="82550"/>
                  </a:lnTo>
                  <a:lnTo>
                    <a:pt x="8224520" y="77470"/>
                  </a:lnTo>
                  <a:lnTo>
                    <a:pt x="8224520" y="73660"/>
                  </a:lnTo>
                  <a:lnTo>
                    <a:pt x="8223250" y="69850"/>
                  </a:lnTo>
                  <a:lnTo>
                    <a:pt x="8220710" y="64770"/>
                  </a:lnTo>
                  <a:lnTo>
                    <a:pt x="8215630" y="57150"/>
                  </a:lnTo>
                  <a:lnTo>
                    <a:pt x="8211820" y="53339"/>
                  </a:lnTo>
                  <a:lnTo>
                    <a:pt x="8208010" y="48260"/>
                  </a:lnTo>
                  <a:lnTo>
                    <a:pt x="8197850" y="40639"/>
                  </a:lnTo>
                  <a:lnTo>
                    <a:pt x="8192770" y="38100"/>
                  </a:lnTo>
                  <a:lnTo>
                    <a:pt x="8180070" y="30480"/>
                  </a:lnTo>
                  <a:lnTo>
                    <a:pt x="8122920" y="11430"/>
                  </a:lnTo>
                  <a:lnTo>
                    <a:pt x="8103870" y="7620"/>
                  </a:lnTo>
                  <a:lnTo>
                    <a:pt x="8093710" y="5080"/>
                  </a:lnTo>
                  <a:lnTo>
                    <a:pt x="8073390" y="2539"/>
                  </a:lnTo>
                  <a:lnTo>
                    <a:pt x="8063230" y="2539"/>
                  </a:lnTo>
                  <a:lnTo>
                    <a:pt x="8051800" y="1270"/>
                  </a:lnTo>
                  <a:lnTo>
                    <a:pt x="8041640" y="0"/>
                  </a:lnTo>
                  <a:close/>
                </a:path>
              </a:pathLst>
            </a:custGeom>
            <a:solidFill>
              <a:srgbClr val="CFD7E7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9609" y="2631439"/>
              <a:ext cx="8225790" cy="492759"/>
            </a:xfrm>
            <a:custGeom>
              <a:avLst/>
              <a:gdLst/>
              <a:ahLst/>
              <a:cxnLst/>
              <a:rect l="l" t="t" r="r" b="b"/>
              <a:pathLst>
                <a:path w="8225790" h="492760">
                  <a:moveTo>
                    <a:pt x="8225790" y="82550"/>
                  </a:moveTo>
                  <a:lnTo>
                    <a:pt x="8225790" y="410210"/>
                  </a:lnTo>
                  <a:lnTo>
                    <a:pt x="8224520" y="414020"/>
                  </a:lnTo>
                  <a:lnTo>
                    <a:pt x="8224520" y="419100"/>
                  </a:lnTo>
                  <a:lnTo>
                    <a:pt x="8223250" y="422910"/>
                  </a:lnTo>
                  <a:lnTo>
                    <a:pt x="8220710" y="426720"/>
                  </a:lnTo>
                  <a:lnTo>
                    <a:pt x="8218170" y="431800"/>
                  </a:lnTo>
                  <a:lnTo>
                    <a:pt x="8215630" y="435610"/>
                  </a:lnTo>
                  <a:lnTo>
                    <a:pt x="8211820" y="439420"/>
                  </a:lnTo>
                  <a:lnTo>
                    <a:pt x="8208010" y="443230"/>
                  </a:lnTo>
                  <a:lnTo>
                    <a:pt x="8202930" y="447039"/>
                  </a:lnTo>
                  <a:lnTo>
                    <a:pt x="8197850" y="450850"/>
                  </a:lnTo>
                  <a:lnTo>
                    <a:pt x="8192770" y="454660"/>
                  </a:lnTo>
                  <a:lnTo>
                    <a:pt x="8186420" y="458470"/>
                  </a:lnTo>
                  <a:lnTo>
                    <a:pt x="8180070" y="462280"/>
                  </a:lnTo>
                  <a:lnTo>
                    <a:pt x="8172450" y="464820"/>
                  </a:lnTo>
                  <a:lnTo>
                    <a:pt x="8164830" y="468630"/>
                  </a:lnTo>
                  <a:lnTo>
                    <a:pt x="8157210" y="471170"/>
                  </a:lnTo>
                  <a:lnTo>
                    <a:pt x="8149590" y="473710"/>
                  </a:lnTo>
                  <a:lnTo>
                    <a:pt x="8140700" y="476250"/>
                  </a:lnTo>
                  <a:lnTo>
                    <a:pt x="8131810" y="478789"/>
                  </a:lnTo>
                  <a:lnTo>
                    <a:pt x="8122920" y="481330"/>
                  </a:lnTo>
                  <a:lnTo>
                    <a:pt x="8112760" y="483870"/>
                  </a:lnTo>
                  <a:lnTo>
                    <a:pt x="8103870" y="485139"/>
                  </a:lnTo>
                  <a:lnTo>
                    <a:pt x="8093710" y="486410"/>
                  </a:lnTo>
                  <a:lnTo>
                    <a:pt x="8083550" y="488950"/>
                  </a:lnTo>
                  <a:lnTo>
                    <a:pt x="8073390" y="488950"/>
                  </a:lnTo>
                  <a:lnTo>
                    <a:pt x="8063230" y="490220"/>
                  </a:lnTo>
                  <a:lnTo>
                    <a:pt x="8051800" y="491489"/>
                  </a:lnTo>
                  <a:lnTo>
                    <a:pt x="8041640" y="491489"/>
                  </a:lnTo>
                  <a:lnTo>
                    <a:pt x="8030210" y="492760"/>
                  </a:lnTo>
                  <a:lnTo>
                    <a:pt x="8020050" y="492760"/>
                  </a:lnTo>
                  <a:lnTo>
                    <a:pt x="0" y="492760"/>
                  </a:lnTo>
                  <a:lnTo>
                    <a:pt x="0" y="0"/>
                  </a:lnTo>
                  <a:lnTo>
                    <a:pt x="8020050" y="0"/>
                  </a:lnTo>
                  <a:lnTo>
                    <a:pt x="8030210" y="0"/>
                  </a:lnTo>
                  <a:lnTo>
                    <a:pt x="8041640" y="0"/>
                  </a:lnTo>
                  <a:lnTo>
                    <a:pt x="8051800" y="1270"/>
                  </a:lnTo>
                  <a:lnTo>
                    <a:pt x="8063230" y="2539"/>
                  </a:lnTo>
                  <a:lnTo>
                    <a:pt x="8073390" y="2539"/>
                  </a:lnTo>
                  <a:lnTo>
                    <a:pt x="8083550" y="3810"/>
                  </a:lnTo>
                  <a:lnTo>
                    <a:pt x="8093710" y="5080"/>
                  </a:lnTo>
                  <a:lnTo>
                    <a:pt x="8103870" y="7620"/>
                  </a:lnTo>
                  <a:lnTo>
                    <a:pt x="8112760" y="8889"/>
                  </a:lnTo>
                  <a:lnTo>
                    <a:pt x="8122920" y="11430"/>
                  </a:lnTo>
                  <a:lnTo>
                    <a:pt x="8131810" y="13970"/>
                  </a:lnTo>
                  <a:lnTo>
                    <a:pt x="8140700" y="16510"/>
                  </a:lnTo>
                  <a:lnTo>
                    <a:pt x="8149590" y="19050"/>
                  </a:lnTo>
                  <a:lnTo>
                    <a:pt x="8157210" y="21589"/>
                  </a:lnTo>
                  <a:lnTo>
                    <a:pt x="8164830" y="24130"/>
                  </a:lnTo>
                  <a:lnTo>
                    <a:pt x="8172450" y="26670"/>
                  </a:lnTo>
                  <a:lnTo>
                    <a:pt x="8180070" y="30480"/>
                  </a:lnTo>
                  <a:lnTo>
                    <a:pt x="8186420" y="34289"/>
                  </a:lnTo>
                  <a:lnTo>
                    <a:pt x="8192770" y="38100"/>
                  </a:lnTo>
                  <a:lnTo>
                    <a:pt x="8197850" y="40639"/>
                  </a:lnTo>
                  <a:lnTo>
                    <a:pt x="8202930" y="44450"/>
                  </a:lnTo>
                  <a:lnTo>
                    <a:pt x="8208010" y="48260"/>
                  </a:lnTo>
                  <a:lnTo>
                    <a:pt x="8211820" y="53339"/>
                  </a:lnTo>
                  <a:lnTo>
                    <a:pt x="8215630" y="57150"/>
                  </a:lnTo>
                  <a:lnTo>
                    <a:pt x="8218170" y="60960"/>
                  </a:lnTo>
                  <a:lnTo>
                    <a:pt x="8220710" y="64770"/>
                  </a:lnTo>
                  <a:lnTo>
                    <a:pt x="8223250" y="69850"/>
                  </a:lnTo>
                  <a:lnTo>
                    <a:pt x="8224520" y="73660"/>
                  </a:lnTo>
                  <a:lnTo>
                    <a:pt x="8224520" y="77470"/>
                  </a:lnTo>
                  <a:lnTo>
                    <a:pt x="8225790" y="82550"/>
                  </a:lnTo>
                  <a:close/>
                </a:path>
              </a:pathLst>
            </a:custGeom>
            <a:ln w="25518">
              <a:solidFill>
                <a:srgbClr val="CFD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76850" y="3304480"/>
            <a:ext cx="8251825" cy="518795"/>
            <a:chOff x="676850" y="3304480"/>
            <a:chExt cx="8251825" cy="518795"/>
          </a:xfrm>
        </p:grpSpPr>
        <p:sp>
          <p:nvSpPr>
            <p:cNvPr id="10" name="object 10"/>
            <p:cNvSpPr/>
            <p:nvPr/>
          </p:nvSpPr>
          <p:spPr>
            <a:xfrm>
              <a:off x="689609" y="3317239"/>
              <a:ext cx="8225790" cy="492759"/>
            </a:xfrm>
            <a:custGeom>
              <a:avLst/>
              <a:gdLst/>
              <a:ahLst/>
              <a:cxnLst/>
              <a:rect l="l" t="t" r="r" b="b"/>
              <a:pathLst>
                <a:path w="8225790" h="492760">
                  <a:moveTo>
                    <a:pt x="8041640" y="0"/>
                  </a:moveTo>
                  <a:lnTo>
                    <a:pt x="0" y="0"/>
                  </a:lnTo>
                  <a:lnTo>
                    <a:pt x="0" y="492760"/>
                  </a:lnTo>
                  <a:lnTo>
                    <a:pt x="8030210" y="492760"/>
                  </a:lnTo>
                  <a:lnTo>
                    <a:pt x="8041640" y="491490"/>
                  </a:lnTo>
                  <a:lnTo>
                    <a:pt x="8051800" y="491490"/>
                  </a:lnTo>
                  <a:lnTo>
                    <a:pt x="8063230" y="490220"/>
                  </a:lnTo>
                  <a:lnTo>
                    <a:pt x="8073390" y="488950"/>
                  </a:lnTo>
                  <a:lnTo>
                    <a:pt x="8083550" y="488950"/>
                  </a:lnTo>
                  <a:lnTo>
                    <a:pt x="8093710" y="486410"/>
                  </a:lnTo>
                  <a:lnTo>
                    <a:pt x="8103870" y="485140"/>
                  </a:lnTo>
                  <a:lnTo>
                    <a:pt x="8112760" y="483870"/>
                  </a:lnTo>
                  <a:lnTo>
                    <a:pt x="8122920" y="481330"/>
                  </a:lnTo>
                  <a:lnTo>
                    <a:pt x="8149590" y="473710"/>
                  </a:lnTo>
                  <a:lnTo>
                    <a:pt x="8164830" y="468630"/>
                  </a:lnTo>
                  <a:lnTo>
                    <a:pt x="8172450" y="464820"/>
                  </a:lnTo>
                  <a:lnTo>
                    <a:pt x="8180070" y="462280"/>
                  </a:lnTo>
                  <a:lnTo>
                    <a:pt x="8215630" y="435610"/>
                  </a:lnTo>
                  <a:lnTo>
                    <a:pt x="8220710" y="426720"/>
                  </a:lnTo>
                  <a:lnTo>
                    <a:pt x="8223250" y="422910"/>
                  </a:lnTo>
                  <a:lnTo>
                    <a:pt x="8224520" y="419100"/>
                  </a:lnTo>
                  <a:lnTo>
                    <a:pt x="8224520" y="414020"/>
                  </a:lnTo>
                  <a:lnTo>
                    <a:pt x="8225790" y="410210"/>
                  </a:lnTo>
                  <a:lnTo>
                    <a:pt x="8225790" y="82550"/>
                  </a:lnTo>
                  <a:lnTo>
                    <a:pt x="8224520" y="77470"/>
                  </a:lnTo>
                  <a:lnTo>
                    <a:pt x="8224520" y="73660"/>
                  </a:lnTo>
                  <a:lnTo>
                    <a:pt x="8223250" y="69850"/>
                  </a:lnTo>
                  <a:lnTo>
                    <a:pt x="8220710" y="64770"/>
                  </a:lnTo>
                  <a:lnTo>
                    <a:pt x="8215630" y="57150"/>
                  </a:lnTo>
                  <a:lnTo>
                    <a:pt x="8211820" y="53339"/>
                  </a:lnTo>
                  <a:lnTo>
                    <a:pt x="8208010" y="48260"/>
                  </a:lnTo>
                  <a:lnTo>
                    <a:pt x="8197850" y="40639"/>
                  </a:lnTo>
                  <a:lnTo>
                    <a:pt x="8192770" y="38100"/>
                  </a:lnTo>
                  <a:lnTo>
                    <a:pt x="8180070" y="30480"/>
                  </a:lnTo>
                  <a:lnTo>
                    <a:pt x="8122920" y="11430"/>
                  </a:lnTo>
                  <a:lnTo>
                    <a:pt x="8103870" y="7620"/>
                  </a:lnTo>
                  <a:lnTo>
                    <a:pt x="8093710" y="5080"/>
                  </a:lnTo>
                  <a:lnTo>
                    <a:pt x="8073390" y="2539"/>
                  </a:lnTo>
                  <a:lnTo>
                    <a:pt x="8063230" y="2539"/>
                  </a:lnTo>
                  <a:lnTo>
                    <a:pt x="8051800" y="1270"/>
                  </a:lnTo>
                  <a:lnTo>
                    <a:pt x="8041640" y="0"/>
                  </a:lnTo>
                  <a:close/>
                </a:path>
              </a:pathLst>
            </a:custGeom>
            <a:solidFill>
              <a:srgbClr val="CFD7E7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9609" y="3317239"/>
              <a:ext cx="8225790" cy="492759"/>
            </a:xfrm>
            <a:custGeom>
              <a:avLst/>
              <a:gdLst/>
              <a:ahLst/>
              <a:cxnLst/>
              <a:rect l="l" t="t" r="r" b="b"/>
              <a:pathLst>
                <a:path w="8225790" h="492760">
                  <a:moveTo>
                    <a:pt x="8225790" y="82550"/>
                  </a:moveTo>
                  <a:lnTo>
                    <a:pt x="8225790" y="410210"/>
                  </a:lnTo>
                  <a:lnTo>
                    <a:pt x="8224520" y="414020"/>
                  </a:lnTo>
                  <a:lnTo>
                    <a:pt x="8224520" y="419100"/>
                  </a:lnTo>
                  <a:lnTo>
                    <a:pt x="8223250" y="422910"/>
                  </a:lnTo>
                  <a:lnTo>
                    <a:pt x="8220710" y="426720"/>
                  </a:lnTo>
                  <a:lnTo>
                    <a:pt x="8218170" y="431800"/>
                  </a:lnTo>
                  <a:lnTo>
                    <a:pt x="8215630" y="435610"/>
                  </a:lnTo>
                  <a:lnTo>
                    <a:pt x="8211820" y="439420"/>
                  </a:lnTo>
                  <a:lnTo>
                    <a:pt x="8208010" y="443230"/>
                  </a:lnTo>
                  <a:lnTo>
                    <a:pt x="8202930" y="447040"/>
                  </a:lnTo>
                  <a:lnTo>
                    <a:pt x="8197850" y="450850"/>
                  </a:lnTo>
                  <a:lnTo>
                    <a:pt x="8192770" y="454660"/>
                  </a:lnTo>
                  <a:lnTo>
                    <a:pt x="8186420" y="458470"/>
                  </a:lnTo>
                  <a:lnTo>
                    <a:pt x="8180070" y="462280"/>
                  </a:lnTo>
                  <a:lnTo>
                    <a:pt x="8172450" y="464820"/>
                  </a:lnTo>
                  <a:lnTo>
                    <a:pt x="8164830" y="468630"/>
                  </a:lnTo>
                  <a:lnTo>
                    <a:pt x="8157210" y="471170"/>
                  </a:lnTo>
                  <a:lnTo>
                    <a:pt x="8149590" y="473710"/>
                  </a:lnTo>
                  <a:lnTo>
                    <a:pt x="8140700" y="476250"/>
                  </a:lnTo>
                  <a:lnTo>
                    <a:pt x="8131810" y="478790"/>
                  </a:lnTo>
                  <a:lnTo>
                    <a:pt x="8122920" y="481330"/>
                  </a:lnTo>
                  <a:lnTo>
                    <a:pt x="8112760" y="483870"/>
                  </a:lnTo>
                  <a:lnTo>
                    <a:pt x="8103870" y="485140"/>
                  </a:lnTo>
                  <a:lnTo>
                    <a:pt x="8093710" y="486410"/>
                  </a:lnTo>
                  <a:lnTo>
                    <a:pt x="8083550" y="488950"/>
                  </a:lnTo>
                  <a:lnTo>
                    <a:pt x="8073390" y="488950"/>
                  </a:lnTo>
                  <a:lnTo>
                    <a:pt x="8063230" y="490220"/>
                  </a:lnTo>
                  <a:lnTo>
                    <a:pt x="8051800" y="491490"/>
                  </a:lnTo>
                  <a:lnTo>
                    <a:pt x="8041640" y="491490"/>
                  </a:lnTo>
                  <a:lnTo>
                    <a:pt x="8030210" y="492760"/>
                  </a:lnTo>
                  <a:lnTo>
                    <a:pt x="8020050" y="492760"/>
                  </a:lnTo>
                  <a:lnTo>
                    <a:pt x="0" y="492760"/>
                  </a:lnTo>
                  <a:lnTo>
                    <a:pt x="0" y="0"/>
                  </a:lnTo>
                  <a:lnTo>
                    <a:pt x="8020050" y="0"/>
                  </a:lnTo>
                  <a:lnTo>
                    <a:pt x="8030210" y="0"/>
                  </a:lnTo>
                  <a:lnTo>
                    <a:pt x="8041640" y="0"/>
                  </a:lnTo>
                  <a:lnTo>
                    <a:pt x="8051800" y="1270"/>
                  </a:lnTo>
                  <a:lnTo>
                    <a:pt x="8063230" y="2539"/>
                  </a:lnTo>
                  <a:lnTo>
                    <a:pt x="8073390" y="2539"/>
                  </a:lnTo>
                  <a:lnTo>
                    <a:pt x="8083550" y="3810"/>
                  </a:lnTo>
                  <a:lnTo>
                    <a:pt x="8093710" y="5080"/>
                  </a:lnTo>
                  <a:lnTo>
                    <a:pt x="8103870" y="7620"/>
                  </a:lnTo>
                  <a:lnTo>
                    <a:pt x="8112760" y="8889"/>
                  </a:lnTo>
                  <a:lnTo>
                    <a:pt x="8122920" y="11430"/>
                  </a:lnTo>
                  <a:lnTo>
                    <a:pt x="8131810" y="13970"/>
                  </a:lnTo>
                  <a:lnTo>
                    <a:pt x="8140700" y="16510"/>
                  </a:lnTo>
                  <a:lnTo>
                    <a:pt x="8149590" y="19050"/>
                  </a:lnTo>
                  <a:lnTo>
                    <a:pt x="8157210" y="21589"/>
                  </a:lnTo>
                  <a:lnTo>
                    <a:pt x="8164830" y="24130"/>
                  </a:lnTo>
                  <a:lnTo>
                    <a:pt x="8172450" y="26670"/>
                  </a:lnTo>
                  <a:lnTo>
                    <a:pt x="8180070" y="30480"/>
                  </a:lnTo>
                  <a:lnTo>
                    <a:pt x="8186420" y="34289"/>
                  </a:lnTo>
                  <a:lnTo>
                    <a:pt x="8192770" y="38100"/>
                  </a:lnTo>
                  <a:lnTo>
                    <a:pt x="8197850" y="40639"/>
                  </a:lnTo>
                  <a:lnTo>
                    <a:pt x="8202930" y="44450"/>
                  </a:lnTo>
                  <a:lnTo>
                    <a:pt x="8208010" y="48260"/>
                  </a:lnTo>
                  <a:lnTo>
                    <a:pt x="8211820" y="53339"/>
                  </a:lnTo>
                  <a:lnTo>
                    <a:pt x="8215630" y="57150"/>
                  </a:lnTo>
                  <a:lnTo>
                    <a:pt x="8218170" y="60960"/>
                  </a:lnTo>
                  <a:lnTo>
                    <a:pt x="8220710" y="64770"/>
                  </a:lnTo>
                  <a:lnTo>
                    <a:pt x="8223250" y="69850"/>
                  </a:lnTo>
                  <a:lnTo>
                    <a:pt x="8224520" y="73660"/>
                  </a:lnTo>
                  <a:lnTo>
                    <a:pt x="8224520" y="77470"/>
                  </a:lnTo>
                  <a:lnTo>
                    <a:pt x="8225790" y="82550"/>
                  </a:lnTo>
                  <a:close/>
                </a:path>
              </a:pathLst>
            </a:custGeom>
            <a:ln w="25518">
              <a:solidFill>
                <a:srgbClr val="CFD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76850" y="3990280"/>
            <a:ext cx="8251825" cy="518795"/>
            <a:chOff x="676850" y="3990280"/>
            <a:chExt cx="8251825" cy="518795"/>
          </a:xfrm>
        </p:grpSpPr>
        <p:sp>
          <p:nvSpPr>
            <p:cNvPr id="13" name="object 13"/>
            <p:cNvSpPr/>
            <p:nvPr/>
          </p:nvSpPr>
          <p:spPr>
            <a:xfrm>
              <a:off x="689609" y="4003039"/>
              <a:ext cx="8225790" cy="492759"/>
            </a:xfrm>
            <a:custGeom>
              <a:avLst/>
              <a:gdLst/>
              <a:ahLst/>
              <a:cxnLst/>
              <a:rect l="l" t="t" r="r" b="b"/>
              <a:pathLst>
                <a:path w="8225790" h="492760">
                  <a:moveTo>
                    <a:pt x="8041640" y="0"/>
                  </a:moveTo>
                  <a:lnTo>
                    <a:pt x="0" y="0"/>
                  </a:lnTo>
                  <a:lnTo>
                    <a:pt x="0" y="492760"/>
                  </a:lnTo>
                  <a:lnTo>
                    <a:pt x="8030210" y="492760"/>
                  </a:lnTo>
                  <a:lnTo>
                    <a:pt x="8041640" y="491490"/>
                  </a:lnTo>
                  <a:lnTo>
                    <a:pt x="8051800" y="491490"/>
                  </a:lnTo>
                  <a:lnTo>
                    <a:pt x="8063230" y="490220"/>
                  </a:lnTo>
                  <a:lnTo>
                    <a:pt x="8073390" y="488950"/>
                  </a:lnTo>
                  <a:lnTo>
                    <a:pt x="8083550" y="488950"/>
                  </a:lnTo>
                  <a:lnTo>
                    <a:pt x="8093710" y="486410"/>
                  </a:lnTo>
                  <a:lnTo>
                    <a:pt x="8103870" y="485140"/>
                  </a:lnTo>
                  <a:lnTo>
                    <a:pt x="8112760" y="483870"/>
                  </a:lnTo>
                  <a:lnTo>
                    <a:pt x="8122920" y="481330"/>
                  </a:lnTo>
                  <a:lnTo>
                    <a:pt x="8149590" y="473710"/>
                  </a:lnTo>
                  <a:lnTo>
                    <a:pt x="8164830" y="468630"/>
                  </a:lnTo>
                  <a:lnTo>
                    <a:pt x="8172450" y="464820"/>
                  </a:lnTo>
                  <a:lnTo>
                    <a:pt x="8180070" y="462280"/>
                  </a:lnTo>
                  <a:lnTo>
                    <a:pt x="8215630" y="435610"/>
                  </a:lnTo>
                  <a:lnTo>
                    <a:pt x="8220710" y="426720"/>
                  </a:lnTo>
                  <a:lnTo>
                    <a:pt x="8223250" y="422910"/>
                  </a:lnTo>
                  <a:lnTo>
                    <a:pt x="8224520" y="419100"/>
                  </a:lnTo>
                  <a:lnTo>
                    <a:pt x="8224520" y="414020"/>
                  </a:lnTo>
                  <a:lnTo>
                    <a:pt x="8225790" y="410210"/>
                  </a:lnTo>
                  <a:lnTo>
                    <a:pt x="8225790" y="82550"/>
                  </a:lnTo>
                  <a:lnTo>
                    <a:pt x="8224520" y="77470"/>
                  </a:lnTo>
                  <a:lnTo>
                    <a:pt x="8224520" y="73660"/>
                  </a:lnTo>
                  <a:lnTo>
                    <a:pt x="8223250" y="69850"/>
                  </a:lnTo>
                  <a:lnTo>
                    <a:pt x="8220710" y="64770"/>
                  </a:lnTo>
                  <a:lnTo>
                    <a:pt x="8215630" y="57150"/>
                  </a:lnTo>
                  <a:lnTo>
                    <a:pt x="8211820" y="53340"/>
                  </a:lnTo>
                  <a:lnTo>
                    <a:pt x="8208010" y="48260"/>
                  </a:lnTo>
                  <a:lnTo>
                    <a:pt x="8197850" y="40640"/>
                  </a:lnTo>
                  <a:lnTo>
                    <a:pt x="8192770" y="38100"/>
                  </a:lnTo>
                  <a:lnTo>
                    <a:pt x="8180070" y="30480"/>
                  </a:lnTo>
                  <a:lnTo>
                    <a:pt x="8122920" y="11430"/>
                  </a:lnTo>
                  <a:lnTo>
                    <a:pt x="8103870" y="7620"/>
                  </a:lnTo>
                  <a:lnTo>
                    <a:pt x="8093710" y="5080"/>
                  </a:lnTo>
                  <a:lnTo>
                    <a:pt x="8073390" y="2540"/>
                  </a:lnTo>
                  <a:lnTo>
                    <a:pt x="8063230" y="2540"/>
                  </a:lnTo>
                  <a:lnTo>
                    <a:pt x="8051800" y="1270"/>
                  </a:lnTo>
                  <a:lnTo>
                    <a:pt x="8041640" y="0"/>
                  </a:lnTo>
                  <a:close/>
                </a:path>
              </a:pathLst>
            </a:custGeom>
            <a:solidFill>
              <a:srgbClr val="CFD7E7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9609" y="4003039"/>
              <a:ext cx="8225790" cy="492759"/>
            </a:xfrm>
            <a:custGeom>
              <a:avLst/>
              <a:gdLst/>
              <a:ahLst/>
              <a:cxnLst/>
              <a:rect l="l" t="t" r="r" b="b"/>
              <a:pathLst>
                <a:path w="8225790" h="492760">
                  <a:moveTo>
                    <a:pt x="8225790" y="82550"/>
                  </a:moveTo>
                  <a:lnTo>
                    <a:pt x="8225790" y="410210"/>
                  </a:lnTo>
                  <a:lnTo>
                    <a:pt x="8224520" y="414020"/>
                  </a:lnTo>
                  <a:lnTo>
                    <a:pt x="8224520" y="419100"/>
                  </a:lnTo>
                  <a:lnTo>
                    <a:pt x="8223250" y="422910"/>
                  </a:lnTo>
                  <a:lnTo>
                    <a:pt x="8220710" y="426720"/>
                  </a:lnTo>
                  <a:lnTo>
                    <a:pt x="8218170" y="431800"/>
                  </a:lnTo>
                  <a:lnTo>
                    <a:pt x="8215630" y="435610"/>
                  </a:lnTo>
                  <a:lnTo>
                    <a:pt x="8211820" y="439420"/>
                  </a:lnTo>
                  <a:lnTo>
                    <a:pt x="8208010" y="443230"/>
                  </a:lnTo>
                  <a:lnTo>
                    <a:pt x="8202930" y="447040"/>
                  </a:lnTo>
                  <a:lnTo>
                    <a:pt x="8197850" y="450850"/>
                  </a:lnTo>
                  <a:lnTo>
                    <a:pt x="8192770" y="454660"/>
                  </a:lnTo>
                  <a:lnTo>
                    <a:pt x="8186420" y="458470"/>
                  </a:lnTo>
                  <a:lnTo>
                    <a:pt x="8180070" y="462280"/>
                  </a:lnTo>
                  <a:lnTo>
                    <a:pt x="8172450" y="464820"/>
                  </a:lnTo>
                  <a:lnTo>
                    <a:pt x="8164830" y="468630"/>
                  </a:lnTo>
                  <a:lnTo>
                    <a:pt x="8157210" y="471170"/>
                  </a:lnTo>
                  <a:lnTo>
                    <a:pt x="8149590" y="473710"/>
                  </a:lnTo>
                  <a:lnTo>
                    <a:pt x="8140700" y="476250"/>
                  </a:lnTo>
                  <a:lnTo>
                    <a:pt x="8131810" y="478790"/>
                  </a:lnTo>
                  <a:lnTo>
                    <a:pt x="8122920" y="481330"/>
                  </a:lnTo>
                  <a:lnTo>
                    <a:pt x="8112760" y="483870"/>
                  </a:lnTo>
                  <a:lnTo>
                    <a:pt x="8103870" y="485140"/>
                  </a:lnTo>
                  <a:lnTo>
                    <a:pt x="8093710" y="486410"/>
                  </a:lnTo>
                  <a:lnTo>
                    <a:pt x="8083550" y="488950"/>
                  </a:lnTo>
                  <a:lnTo>
                    <a:pt x="8073390" y="488950"/>
                  </a:lnTo>
                  <a:lnTo>
                    <a:pt x="8063230" y="490220"/>
                  </a:lnTo>
                  <a:lnTo>
                    <a:pt x="8051800" y="491490"/>
                  </a:lnTo>
                  <a:lnTo>
                    <a:pt x="8041640" y="491490"/>
                  </a:lnTo>
                  <a:lnTo>
                    <a:pt x="8030210" y="492760"/>
                  </a:lnTo>
                  <a:lnTo>
                    <a:pt x="8020050" y="492760"/>
                  </a:lnTo>
                  <a:lnTo>
                    <a:pt x="0" y="492760"/>
                  </a:lnTo>
                  <a:lnTo>
                    <a:pt x="0" y="0"/>
                  </a:lnTo>
                  <a:lnTo>
                    <a:pt x="8020050" y="0"/>
                  </a:lnTo>
                  <a:lnTo>
                    <a:pt x="8030210" y="0"/>
                  </a:lnTo>
                  <a:lnTo>
                    <a:pt x="8041640" y="0"/>
                  </a:lnTo>
                  <a:lnTo>
                    <a:pt x="8051800" y="1270"/>
                  </a:lnTo>
                  <a:lnTo>
                    <a:pt x="8063230" y="2540"/>
                  </a:lnTo>
                  <a:lnTo>
                    <a:pt x="8073390" y="2540"/>
                  </a:lnTo>
                  <a:lnTo>
                    <a:pt x="8083550" y="3810"/>
                  </a:lnTo>
                  <a:lnTo>
                    <a:pt x="8093710" y="5080"/>
                  </a:lnTo>
                  <a:lnTo>
                    <a:pt x="8103870" y="7620"/>
                  </a:lnTo>
                  <a:lnTo>
                    <a:pt x="8112760" y="8890"/>
                  </a:lnTo>
                  <a:lnTo>
                    <a:pt x="8122920" y="11430"/>
                  </a:lnTo>
                  <a:lnTo>
                    <a:pt x="8131810" y="13970"/>
                  </a:lnTo>
                  <a:lnTo>
                    <a:pt x="8140700" y="16510"/>
                  </a:lnTo>
                  <a:lnTo>
                    <a:pt x="8149590" y="19050"/>
                  </a:lnTo>
                  <a:lnTo>
                    <a:pt x="8157210" y="21590"/>
                  </a:lnTo>
                  <a:lnTo>
                    <a:pt x="8164830" y="24130"/>
                  </a:lnTo>
                  <a:lnTo>
                    <a:pt x="8172450" y="26670"/>
                  </a:lnTo>
                  <a:lnTo>
                    <a:pt x="8180070" y="30480"/>
                  </a:lnTo>
                  <a:lnTo>
                    <a:pt x="8186420" y="34290"/>
                  </a:lnTo>
                  <a:lnTo>
                    <a:pt x="8192770" y="38100"/>
                  </a:lnTo>
                  <a:lnTo>
                    <a:pt x="8197850" y="40640"/>
                  </a:lnTo>
                  <a:lnTo>
                    <a:pt x="8202930" y="44450"/>
                  </a:lnTo>
                  <a:lnTo>
                    <a:pt x="8208010" y="48260"/>
                  </a:lnTo>
                  <a:lnTo>
                    <a:pt x="8211820" y="53340"/>
                  </a:lnTo>
                  <a:lnTo>
                    <a:pt x="8215630" y="57150"/>
                  </a:lnTo>
                  <a:lnTo>
                    <a:pt x="8218170" y="60960"/>
                  </a:lnTo>
                  <a:lnTo>
                    <a:pt x="8220710" y="64770"/>
                  </a:lnTo>
                  <a:lnTo>
                    <a:pt x="8223250" y="69850"/>
                  </a:lnTo>
                  <a:lnTo>
                    <a:pt x="8224520" y="73660"/>
                  </a:lnTo>
                  <a:lnTo>
                    <a:pt x="8224520" y="77470"/>
                  </a:lnTo>
                  <a:lnTo>
                    <a:pt x="8225790" y="82550"/>
                  </a:lnTo>
                  <a:close/>
                </a:path>
              </a:pathLst>
            </a:custGeom>
            <a:ln w="25518">
              <a:solidFill>
                <a:srgbClr val="CFD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76850" y="4676080"/>
            <a:ext cx="8251825" cy="518795"/>
            <a:chOff x="676850" y="4676080"/>
            <a:chExt cx="8251825" cy="518795"/>
          </a:xfrm>
        </p:grpSpPr>
        <p:sp>
          <p:nvSpPr>
            <p:cNvPr id="16" name="object 16"/>
            <p:cNvSpPr/>
            <p:nvPr/>
          </p:nvSpPr>
          <p:spPr>
            <a:xfrm>
              <a:off x="689609" y="4688839"/>
              <a:ext cx="8225790" cy="492759"/>
            </a:xfrm>
            <a:custGeom>
              <a:avLst/>
              <a:gdLst/>
              <a:ahLst/>
              <a:cxnLst/>
              <a:rect l="l" t="t" r="r" b="b"/>
              <a:pathLst>
                <a:path w="8225790" h="492760">
                  <a:moveTo>
                    <a:pt x="8041640" y="0"/>
                  </a:moveTo>
                  <a:lnTo>
                    <a:pt x="0" y="0"/>
                  </a:lnTo>
                  <a:lnTo>
                    <a:pt x="0" y="492760"/>
                  </a:lnTo>
                  <a:lnTo>
                    <a:pt x="8030210" y="492760"/>
                  </a:lnTo>
                  <a:lnTo>
                    <a:pt x="8041640" y="491490"/>
                  </a:lnTo>
                  <a:lnTo>
                    <a:pt x="8051800" y="491490"/>
                  </a:lnTo>
                  <a:lnTo>
                    <a:pt x="8063230" y="490220"/>
                  </a:lnTo>
                  <a:lnTo>
                    <a:pt x="8073390" y="488950"/>
                  </a:lnTo>
                  <a:lnTo>
                    <a:pt x="8083550" y="488950"/>
                  </a:lnTo>
                  <a:lnTo>
                    <a:pt x="8093710" y="486410"/>
                  </a:lnTo>
                  <a:lnTo>
                    <a:pt x="8103870" y="485140"/>
                  </a:lnTo>
                  <a:lnTo>
                    <a:pt x="8112760" y="483870"/>
                  </a:lnTo>
                  <a:lnTo>
                    <a:pt x="8122920" y="481330"/>
                  </a:lnTo>
                  <a:lnTo>
                    <a:pt x="8149590" y="473710"/>
                  </a:lnTo>
                  <a:lnTo>
                    <a:pt x="8164830" y="468630"/>
                  </a:lnTo>
                  <a:lnTo>
                    <a:pt x="8172450" y="464820"/>
                  </a:lnTo>
                  <a:lnTo>
                    <a:pt x="8180070" y="462280"/>
                  </a:lnTo>
                  <a:lnTo>
                    <a:pt x="8215630" y="435610"/>
                  </a:lnTo>
                  <a:lnTo>
                    <a:pt x="8220710" y="426720"/>
                  </a:lnTo>
                  <a:lnTo>
                    <a:pt x="8223250" y="422910"/>
                  </a:lnTo>
                  <a:lnTo>
                    <a:pt x="8224520" y="419100"/>
                  </a:lnTo>
                  <a:lnTo>
                    <a:pt x="8224520" y="414020"/>
                  </a:lnTo>
                  <a:lnTo>
                    <a:pt x="8225790" y="410210"/>
                  </a:lnTo>
                  <a:lnTo>
                    <a:pt x="8225790" y="82550"/>
                  </a:lnTo>
                  <a:lnTo>
                    <a:pt x="8224520" y="77470"/>
                  </a:lnTo>
                  <a:lnTo>
                    <a:pt x="8224520" y="73660"/>
                  </a:lnTo>
                  <a:lnTo>
                    <a:pt x="8223250" y="69850"/>
                  </a:lnTo>
                  <a:lnTo>
                    <a:pt x="8220710" y="64770"/>
                  </a:lnTo>
                  <a:lnTo>
                    <a:pt x="8215630" y="57150"/>
                  </a:lnTo>
                  <a:lnTo>
                    <a:pt x="8211820" y="53340"/>
                  </a:lnTo>
                  <a:lnTo>
                    <a:pt x="8208010" y="48260"/>
                  </a:lnTo>
                  <a:lnTo>
                    <a:pt x="8197850" y="40640"/>
                  </a:lnTo>
                  <a:lnTo>
                    <a:pt x="8192770" y="38100"/>
                  </a:lnTo>
                  <a:lnTo>
                    <a:pt x="8180070" y="30480"/>
                  </a:lnTo>
                  <a:lnTo>
                    <a:pt x="8122920" y="11430"/>
                  </a:lnTo>
                  <a:lnTo>
                    <a:pt x="8103870" y="7620"/>
                  </a:lnTo>
                  <a:lnTo>
                    <a:pt x="8093710" y="5080"/>
                  </a:lnTo>
                  <a:lnTo>
                    <a:pt x="8073390" y="2540"/>
                  </a:lnTo>
                  <a:lnTo>
                    <a:pt x="8063230" y="2540"/>
                  </a:lnTo>
                  <a:lnTo>
                    <a:pt x="8051800" y="1270"/>
                  </a:lnTo>
                  <a:lnTo>
                    <a:pt x="8041640" y="0"/>
                  </a:lnTo>
                  <a:close/>
                </a:path>
              </a:pathLst>
            </a:custGeom>
            <a:solidFill>
              <a:srgbClr val="CFD7E7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9609" y="4688839"/>
              <a:ext cx="8225790" cy="492759"/>
            </a:xfrm>
            <a:custGeom>
              <a:avLst/>
              <a:gdLst/>
              <a:ahLst/>
              <a:cxnLst/>
              <a:rect l="l" t="t" r="r" b="b"/>
              <a:pathLst>
                <a:path w="8225790" h="492760">
                  <a:moveTo>
                    <a:pt x="8225790" y="82550"/>
                  </a:moveTo>
                  <a:lnTo>
                    <a:pt x="8225790" y="410210"/>
                  </a:lnTo>
                  <a:lnTo>
                    <a:pt x="8224520" y="414020"/>
                  </a:lnTo>
                  <a:lnTo>
                    <a:pt x="8224520" y="419100"/>
                  </a:lnTo>
                  <a:lnTo>
                    <a:pt x="8223250" y="422910"/>
                  </a:lnTo>
                  <a:lnTo>
                    <a:pt x="8220710" y="426720"/>
                  </a:lnTo>
                  <a:lnTo>
                    <a:pt x="8218170" y="431800"/>
                  </a:lnTo>
                  <a:lnTo>
                    <a:pt x="8215630" y="435610"/>
                  </a:lnTo>
                  <a:lnTo>
                    <a:pt x="8211820" y="439420"/>
                  </a:lnTo>
                  <a:lnTo>
                    <a:pt x="8208010" y="443230"/>
                  </a:lnTo>
                  <a:lnTo>
                    <a:pt x="8202930" y="447040"/>
                  </a:lnTo>
                  <a:lnTo>
                    <a:pt x="8197850" y="450850"/>
                  </a:lnTo>
                  <a:lnTo>
                    <a:pt x="8192770" y="454660"/>
                  </a:lnTo>
                  <a:lnTo>
                    <a:pt x="8186420" y="458470"/>
                  </a:lnTo>
                  <a:lnTo>
                    <a:pt x="8180070" y="462280"/>
                  </a:lnTo>
                  <a:lnTo>
                    <a:pt x="8172450" y="464820"/>
                  </a:lnTo>
                  <a:lnTo>
                    <a:pt x="8164830" y="468630"/>
                  </a:lnTo>
                  <a:lnTo>
                    <a:pt x="8157210" y="471170"/>
                  </a:lnTo>
                  <a:lnTo>
                    <a:pt x="8149590" y="473710"/>
                  </a:lnTo>
                  <a:lnTo>
                    <a:pt x="8140700" y="476250"/>
                  </a:lnTo>
                  <a:lnTo>
                    <a:pt x="8131810" y="478790"/>
                  </a:lnTo>
                  <a:lnTo>
                    <a:pt x="8122920" y="481330"/>
                  </a:lnTo>
                  <a:lnTo>
                    <a:pt x="8112760" y="483870"/>
                  </a:lnTo>
                  <a:lnTo>
                    <a:pt x="8103870" y="485140"/>
                  </a:lnTo>
                  <a:lnTo>
                    <a:pt x="8093710" y="486410"/>
                  </a:lnTo>
                  <a:lnTo>
                    <a:pt x="8083550" y="488950"/>
                  </a:lnTo>
                  <a:lnTo>
                    <a:pt x="8073390" y="488950"/>
                  </a:lnTo>
                  <a:lnTo>
                    <a:pt x="8063230" y="490220"/>
                  </a:lnTo>
                  <a:lnTo>
                    <a:pt x="8051800" y="491490"/>
                  </a:lnTo>
                  <a:lnTo>
                    <a:pt x="8041640" y="491490"/>
                  </a:lnTo>
                  <a:lnTo>
                    <a:pt x="8030210" y="492760"/>
                  </a:lnTo>
                  <a:lnTo>
                    <a:pt x="8020050" y="492760"/>
                  </a:lnTo>
                  <a:lnTo>
                    <a:pt x="0" y="492760"/>
                  </a:lnTo>
                  <a:lnTo>
                    <a:pt x="0" y="0"/>
                  </a:lnTo>
                  <a:lnTo>
                    <a:pt x="8020050" y="0"/>
                  </a:lnTo>
                  <a:lnTo>
                    <a:pt x="8030210" y="0"/>
                  </a:lnTo>
                  <a:lnTo>
                    <a:pt x="8041640" y="0"/>
                  </a:lnTo>
                  <a:lnTo>
                    <a:pt x="8051800" y="1270"/>
                  </a:lnTo>
                  <a:lnTo>
                    <a:pt x="8063230" y="2540"/>
                  </a:lnTo>
                  <a:lnTo>
                    <a:pt x="8073390" y="2540"/>
                  </a:lnTo>
                  <a:lnTo>
                    <a:pt x="8083550" y="3810"/>
                  </a:lnTo>
                  <a:lnTo>
                    <a:pt x="8093710" y="5080"/>
                  </a:lnTo>
                  <a:lnTo>
                    <a:pt x="8103870" y="7620"/>
                  </a:lnTo>
                  <a:lnTo>
                    <a:pt x="8112760" y="8890"/>
                  </a:lnTo>
                  <a:lnTo>
                    <a:pt x="8122920" y="11430"/>
                  </a:lnTo>
                  <a:lnTo>
                    <a:pt x="8131810" y="13970"/>
                  </a:lnTo>
                  <a:lnTo>
                    <a:pt x="8140700" y="16510"/>
                  </a:lnTo>
                  <a:lnTo>
                    <a:pt x="8149590" y="19050"/>
                  </a:lnTo>
                  <a:lnTo>
                    <a:pt x="8157210" y="21590"/>
                  </a:lnTo>
                  <a:lnTo>
                    <a:pt x="8164830" y="24130"/>
                  </a:lnTo>
                  <a:lnTo>
                    <a:pt x="8172450" y="26670"/>
                  </a:lnTo>
                  <a:lnTo>
                    <a:pt x="8180070" y="30480"/>
                  </a:lnTo>
                  <a:lnTo>
                    <a:pt x="8186420" y="34290"/>
                  </a:lnTo>
                  <a:lnTo>
                    <a:pt x="8192770" y="38100"/>
                  </a:lnTo>
                  <a:lnTo>
                    <a:pt x="8197850" y="40640"/>
                  </a:lnTo>
                  <a:lnTo>
                    <a:pt x="8202930" y="44450"/>
                  </a:lnTo>
                  <a:lnTo>
                    <a:pt x="8208010" y="48260"/>
                  </a:lnTo>
                  <a:lnTo>
                    <a:pt x="8211820" y="53340"/>
                  </a:lnTo>
                  <a:lnTo>
                    <a:pt x="8215630" y="57150"/>
                  </a:lnTo>
                  <a:lnTo>
                    <a:pt x="8218170" y="60960"/>
                  </a:lnTo>
                  <a:lnTo>
                    <a:pt x="8220710" y="64770"/>
                  </a:lnTo>
                  <a:lnTo>
                    <a:pt x="8223250" y="69850"/>
                  </a:lnTo>
                  <a:lnTo>
                    <a:pt x="8224520" y="73660"/>
                  </a:lnTo>
                  <a:lnTo>
                    <a:pt x="8224520" y="77470"/>
                  </a:lnTo>
                  <a:lnTo>
                    <a:pt x="8225790" y="82550"/>
                  </a:lnTo>
                  <a:close/>
                </a:path>
              </a:pathLst>
            </a:custGeom>
            <a:ln w="25518">
              <a:solidFill>
                <a:srgbClr val="CFD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76850" y="5361880"/>
            <a:ext cx="8251825" cy="518795"/>
            <a:chOff x="676850" y="5361880"/>
            <a:chExt cx="8251825" cy="518795"/>
          </a:xfrm>
        </p:grpSpPr>
        <p:sp>
          <p:nvSpPr>
            <p:cNvPr id="19" name="object 19"/>
            <p:cNvSpPr/>
            <p:nvPr/>
          </p:nvSpPr>
          <p:spPr>
            <a:xfrm>
              <a:off x="689609" y="5374639"/>
              <a:ext cx="8225790" cy="492759"/>
            </a:xfrm>
            <a:custGeom>
              <a:avLst/>
              <a:gdLst/>
              <a:ahLst/>
              <a:cxnLst/>
              <a:rect l="l" t="t" r="r" b="b"/>
              <a:pathLst>
                <a:path w="8225790" h="492760">
                  <a:moveTo>
                    <a:pt x="8041640" y="0"/>
                  </a:moveTo>
                  <a:lnTo>
                    <a:pt x="0" y="0"/>
                  </a:lnTo>
                  <a:lnTo>
                    <a:pt x="0" y="492760"/>
                  </a:lnTo>
                  <a:lnTo>
                    <a:pt x="8030210" y="492760"/>
                  </a:lnTo>
                  <a:lnTo>
                    <a:pt x="8041640" y="491490"/>
                  </a:lnTo>
                  <a:lnTo>
                    <a:pt x="8051800" y="491490"/>
                  </a:lnTo>
                  <a:lnTo>
                    <a:pt x="8063230" y="490220"/>
                  </a:lnTo>
                  <a:lnTo>
                    <a:pt x="8073390" y="488950"/>
                  </a:lnTo>
                  <a:lnTo>
                    <a:pt x="8083550" y="488950"/>
                  </a:lnTo>
                  <a:lnTo>
                    <a:pt x="8093710" y="486410"/>
                  </a:lnTo>
                  <a:lnTo>
                    <a:pt x="8103870" y="485140"/>
                  </a:lnTo>
                  <a:lnTo>
                    <a:pt x="8112760" y="483870"/>
                  </a:lnTo>
                  <a:lnTo>
                    <a:pt x="8122920" y="481330"/>
                  </a:lnTo>
                  <a:lnTo>
                    <a:pt x="8149590" y="473710"/>
                  </a:lnTo>
                  <a:lnTo>
                    <a:pt x="8164830" y="468630"/>
                  </a:lnTo>
                  <a:lnTo>
                    <a:pt x="8172450" y="464820"/>
                  </a:lnTo>
                  <a:lnTo>
                    <a:pt x="8180070" y="462280"/>
                  </a:lnTo>
                  <a:lnTo>
                    <a:pt x="8215630" y="435610"/>
                  </a:lnTo>
                  <a:lnTo>
                    <a:pt x="8220710" y="426720"/>
                  </a:lnTo>
                  <a:lnTo>
                    <a:pt x="8223250" y="422910"/>
                  </a:lnTo>
                  <a:lnTo>
                    <a:pt x="8224520" y="419100"/>
                  </a:lnTo>
                  <a:lnTo>
                    <a:pt x="8224520" y="414020"/>
                  </a:lnTo>
                  <a:lnTo>
                    <a:pt x="8225790" y="410210"/>
                  </a:lnTo>
                  <a:lnTo>
                    <a:pt x="8225790" y="82550"/>
                  </a:lnTo>
                  <a:lnTo>
                    <a:pt x="8224520" y="77470"/>
                  </a:lnTo>
                  <a:lnTo>
                    <a:pt x="8224520" y="73660"/>
                  </a:lnTo>
                  <a:lnTo>
                    <a:pt x="8223250" y="69850"/>
                  </a:lnTo>
                  <a:lnTo>
                    <a:pt x="8220710" y="64770"/>
                  </a:lnTo>
                  <a:lnTo>
                    <a:pt x="8215630" y="57150"/>
                  </a:lnTo>
                  <a:lnTo>
                    <a:pt x="8211820" y="53340"/>
                  </a:lnTo>
                  <a:lnTo>
                    <a:pt x="8208010" y="48260"/>
                  </a:lnTo>
                  <a:lnTo>
                    <a:pt x="8197850" y="40640"/>
                  </a:lnTo>
                  <a:lnTo>
                    <a:pt x="8192770" y="38100"/>
                  </a:lnTo>
                  <a:lnTo>
                    <a:pt x="8180070" y="30480"/>
                  </a:lnTo>
                  <a:lnTo>
                    <a:pt x="8122920" y="11430"/>
                  </a:lnTo>
                  <a:lnTo>
                    <a:pt x="8103870" y="7620"/>
                  </a:lnTo>
                  <a:lnTo>
                    <a:pt x="8093710" y="5080"/>
                  </a:lnTo>
                  <a:lnTo>
                    <a:pt x="8073390" y="2540"/>
                  </a:lnTo>
                  <a:lnTo>
                    <a:pt x="8063230" y="2540"/>
                  </a:lnTo>
                  <a:lnTo>
                    <a:pt x="8051800" y="1270"/>
                  </a:lnTo>
                  <a:lnTo>
                    <a:pt x="8041640" y="0"/>
                  </a:lnTo>
                  <a:close/>
                </a:path>
              </a:pathLst>
            </a:custGeom>
            <a:solidFill>
              <a:srgbClr val="CFD7E7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9609" y="5374639"/>
              <a:ext cx="8225790" cy="492759"/>
            </a:xfrm>
            <a:custGeom>
              <a:avLst/>
              <a:gdLst/>
              <a:ahLst/>
              <a:cxnLst/>
              <a:rect l="l" t="t" r="r" b="b"/>
              <a:pathLst>
                <a:path w="8225790" h="492760">
                  <a:moveTo>
                    <a:pt x="8225790" y="82550"/>
                  </a:moveTo>
                  <a:lnTo>
                    <a:pt x="8225790" y="410210"/>
                  </a:lnTo>
                  <a:lnTo>
                    <a:pt x="8224520" y="414020"/>
                  </a:lnTo>
                  <a:lnTo>
                    <a:pt x="8224520" y="419100"/>
                  </a:lnTo>
                  <a:lnTo>
                    <a:pt x="8223250" y="422910"/>
                  </a:lnTo>
                  <a:lnTo>
                    <a:pt x="8220710" y="426720"/>
                  </a:lnTo>
                  <a:lnTo>
                    <a:pt x="8218170" y="431800"/>
                  </a:lnTo>
                  <a:lnTo>
                    <a:pt x="8215630" y="435610"/>
                  </a:lnTo>
                  <a:lnTo>
                    <a:pt x="8211820" y="439420"/>
                  </a:lnTo>
                  <a:lnTo>
                    <a:pt x="8208010" y="443230"/>
                  </a:lnTo>
                  <a:lnTo>
                    <a:pt x="8202930" y="447040"/>
                  </a:lnTo>
                  <a:lnTo>
                    <a:pt x="8197850" y="450850"/>
                  </a:lnTo>
                  <a:lnTo>
                    <a:pt x="8192770" y="454660"/>
                  </a:lnTo>
                  <a:lnTo>
                    <a:pt x="8186420" y="458470"/>
                  </a:lnTo>
                  <a:lnTo>
                    <a:pt x="8180070" y="462280"/>
                  </a:lnTo>
                  <a:lnTo>
                    <a:pt x="8172450" y="464820"/>
                  </a:lnTo>
                  <a:lnTo>
                    <a:pt x="8164830" y="468630"/>
                  </a:lnTo>
                  <a:lnTo>
                    <a:pt x="8157210" y="471170"/>
                  </a:lnTo>
                  <a:lnTo>
                    <a:pt x="8149590" y="473710"/>
                  </a:lnTo>
                  <a:lnTo>
                    <a:pt x="8140700" y="476250"/>
                  </a:lnTo>
                  <a:lnTo>
                    <a:pt x="8131810" y="478790"/>
                  </a:lnTo>
                  <a:lnTo>
                    <a:pt x="8122920" y="481330"/>
                  </a:lnTo>
                  <a:lnTo>
                    <a:pt x="8112760" y="483870"/>
                  </a:lnTo>
                  <a:lnTo>
                    <a:pt x="8103870" y="485140"/>
                  </a:lnTo>
                  <a:lnTo>
                    <a:pt x="8093710" y="486410"/>
                  </a:lnTo>
                  <a:lnTo>
                    <a:pt x="8083550" y="488950"/>
                  </a:lnTo>
                  <a:lnTo>
                    <a:pt x="8073390" y="488950"/>
                  </a:lnTo>
                  <a:lnTo>
                    <a:pt x="8063230" y="490220"/>
                  </a:lnTo>
                  <a:lnTo>
                    <a:pt x="8051800" y="491490"/>
                  </a:lnTo>
                  <a:lnTo>
                    <a:pt x="8041640" y="491490"/>
                  </a:lnTo>
                  <a:lnTo>
                    <a:pt x="8030210" y="492760"/>
                  </a:lnTo>
                  <a:lnTo>
                    <a:pt x="8020050" y="492760"/>
                  </a:lnTo>
                  <a:lnTo>
                    <a:pt x="0" y="492760"/>
                  </a:lnTo>
                  <a:lnTo>
                    <a:pt x="0" y="0"/>
                  </a:lnTo>
                  <a:lnTo>
                    <a:pt x="8020050" y="0"/>
                  </a:lnTo>
                  <a:lnTo>
                    <a:pt x="8030210" y="0"/>
                  </a:lnTo>
                  <a:lnTo>
                    <a:pt x="8041640" y="0"/>
                  </a:lnTo>
                  <a:lnTo>
                    <a:pt x="8051800" y="1270"/>
                  </a:lnTo>
                  <a:lnTo>
                    <a:pt x="8063230" y="2540"/>
                  </a:lnTo>
                  <a:lnTo>
                    <a:pt x="8073390" y="2540"/>
                  </a:lnTo>
                  <a:lnTo>
                    <a:pt x="8083550" y="3810"/>
                  </a:lnTo>
                  <a:lnTo>
                    <a:pt x="8093710" y="5080"/>
                  </a:lnTo>
                  <a:lnTo>
                    <a:pt x="8103870" y="7620"/>
                  </a:lnTo>
                  <a:lnTo>
                    <a:pt x="8112760" y="8890"/>
                  </a:lnTo>
                  <a:lnTo>
                    <a:pt x="8122920" y="11430"/>
                  </a:lnTo>
                  <a:lnTo>
                    <a:pt x="8131810" y="13970"/>
                  </a:lnTo>
                  <a:lnTo>
                    <a:pt x="8140700" y="16510"/>
                  </a:lnTo>
                  <a:lnTo>
                    <a:pt x="8149590" y="19050"/>
                  </a:lnTo>
                  <a:lnTo>
                    <a:pt x="8157210" y="21590"/>
                  </a:lnTo>
                  <a:lnTo>
                    <a:pt x="8164830" y="24130"/>
                  </a:lnTo>
                  <a:lnTo>
                    <a:pt x="8172450" y="26670"/>
                  </a:lnTo>
                  <a:lnTo>
                    <a:pt x="8180070" y="30480"/>
                  </a:lnTo>
                  <a:lnTo>
                    <a:pt x="8186420" y="34290"/>
                  </a:lnTo>
                  <a:lnTo>
                    <a:pt x="8192770" y="38100"/>
                  </a:lnTo>
                  <a:lnTo>
                    <a:pt x="8197850" y="40640"/>
                  </a:lnTo>
                  <a:lnTo>
                    <a:pt x="8202930" y="44450"/>
                  </a:lnTo>
                  <a:lnTo>
                    <a:pt x="8208010" y="48260"/>
                  </a:lnTo>
                  <a:lnTo>
                    <a:pt x="8211820" y="53340"/>
                  </a:lnTo>
                  <a:lnTo>
                    <a:pt x="8215630" y="57150"/>
                  </a:lnTo>
                  <a:lnTo>
                    <a:pt x="8218170" y="60960"/>
                  </a:lnTo>
                  <a:lnTo>
                    <a:pt x="8220710" y="64770"/>
                  </a:lnTo>
                  <a:lnTo>
                    <a:pt x="8223250" y="69850"/>
                  </a:lnTo>
                  <a:lnTo>
                    <a:pt x="8224520" y="73660"/>
                  </a:lnTo>
                  <a:lnTo>
                    <a:pt x="8224520" y="77470"/>
                  </a:lnTo>
                  <a:lnTo>
                    <a:pt x="8225790" y="82550"/>
                  </a:lnTo>
                  <a:close/>
                </a:path>
              </a:pathLst>
            </a:custGeom>
            <a:ln w="25518">
              <a:solidFill>
                <a:srgbClr val="CFD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89669" y="2650490"/>
            <a:ext cx="8032750" cy="388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925" indent="-198755">
              <a:lnSpc>
                <a:spcPct val="100000"/>
              </a:lnSpc>
              <a:spcBef>
                <a:spcPts val="100"/>
              </a:spcBef>
              <a:buSzPct val="95000"/>
              <a:buAutoNum type="arabicPeriod"/>
              <a:tabLst>
                <a:tab pos="289560" algn="l"/>
              </a:tabLst>
            </a:pPr>
            <a:r>
              <a:rPr sz="2000" b="1" dirty="0">
                <a:latin typeface="Carlito"/>
                <a:cs typeface="Carlito"/>
              </a:rPr>
              <a:t>Identification of </a:t>
            </a:r>
            <a:r>
              <a:rPr sz="2000" b="1" spc="-5" dirty="0">
                <a:latin typeface="Carlito"/>
                <a:cs typeface="Carlito"/>
              </a:rPr>
              <a:t>variable: </a:t>
            </a:r>
            <a:r>
              <a:rPr sz="2000" b="1" dirty="0">
                <a:latin typeface="Carlito"/>
                <a:cs typeface="Carlito"/>
              </a:rPr>
              <a:t>Depended </a:t>
            </a:r>
            <a:r>
              <a:rPr sz="2000" b="1" spc="-5" dirty="0">
                <a:latin typeface="Carlito"/>
                <a:cs typeface="Carlito"/>
              </a:rPr>
              <a:t>and </a:t>
            </a:r>
            <a:r>
              <a:rPr sz="2000" b="1" dirty="0">
                <a:latin typeface="Carlito"/>
                <a:cs typeface="Carlito"/>
              </a:rPr>
              <a:t>independent</a:t>
            </a:r>
            <a:r>
              <a:rPr sz="2000" b="1" spc="35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variables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rlito"/>
              <a:buAutoNum type="arabicPeriod"/>
            </a:pPr>
            <a:endParaRPr sz="2450">
              <a:latin typeface="Carlito"/>
              <a:cs typeface="Carlito"/>
            </a:endParaRPr>
          </a:p>
          <a:p>
            <a:pPr marL="347345" indent="-257175">
              <a:lnSpc>
                <a:spcPct val="100000"/>
              </a:lnSpc>
              <a:spcBef>
                <a:spcPts val="5"/>
              </a:spcBef>
              <a:buSzPct val="95000"/>
              <a:buAutoNum type="arabicPeriod"/>
              <a:tabLst>
                <a:tab pos="347980" algn="l"/>
              </a:tabLst>
            </a:pPr>
            <a:r>
              <a:rPr sz="2000" b="1" spc="-5" dirty="0">
                <a:latin typeface="Carlito"/>
                <a:cs typeface="Carlito"/>
              </a:rPr>
              <a:t>Development </a:t>
            </a:r>
            <a:r>
              <a:rPr sz="2000" b="1" dirty="0">
                <a:latin typeface="Carlito"/>
                <a:cs typeface="Carlito"/>
              </a:rPr>
              <a:t>of model : </a:t>
            </a:r>
            <a:r>
              <a:rPr sz="2000" b="1" spc="-5" dirty="0">
                <a:latin typeface="Carlito"/>
                <a:cs typeface="Carlito"/>
              </a:rPr>
              <a:t>Mathematical</a:t>
            </a:r>
            <a:r>
              <a:rPr sz="2000" b="1" spc="2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equation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rlito"/>
              <a:buAutoNum type="arabicPeriod"/>
            </a:pPr>
            <a:endParaRPr sz="2450">
              <a:latin typeface="Carlito"/>
              <a:cs typeface="Carlito"/>
            </a:endParaRPr>
          </a:p>
          <a:p>
            <a:pPr marL="347345" indent="-257175">
              <a:lnSpc>
                <a:spcPct val="100000"/>
              </a:lnSpc>
              <a:buSzPct val="95000"/>
              <a:buAutoNum type="arabicPeriod"/>
              <a:tabLst>
                <a:tab pos="347980" algn="l"/>
              </a:tabLst>
            </a:pPr>
            <a:r>
              <a:rPr sz="2000" b="1" spc="-5" dirty="0">
                <a:latin typeface="Carlito"/>
                <a:cs typeface="Carlito"/>
              </a:rPr>
              <a:t>Collection </a:t>
            </a:r>
            <a:r>
              <a:rPr sz="2000" b="1" dirty="0">
                <a:latin typeface="Carlito"/>
                <a:cs typeface="Carlito"/>
              </a:rPr>
              <a:t>of data: </a:t>
            </a:r>
            <a:r>
              <a:rPr sz="2000" b="1" spc="-5" dirty="0">
                <a:latin typeface="Carlito"/>
                <a:cs typeface="Carlito"/>
              </a:rPr>
              <a:t>Primary and Secondary </a:t>
            </a:r>
            <a:r>
              <a:rPr sz="2000" b="1" dirty="0">
                <a:latin typeface="Carlito"/>
                <a:cs typeface="Carlito"/>
              </a:rPr>
              <a:t>sources of</a:t>
            </a:r>
            <a:r>
              <a:rPr sz="2000" b="1" spc="5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data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rlito"/>
              <a:buAutoNum type="arabicPeriod"/>
            </a:pPr>
            <a:endParaRPr sz="2450">
              <a:latin typeface="Carlito"/>
              <a:cs typeface="Carlito"/>
            </a:endParaRPr>
          </a:p>
          <a:p>
            <a:pPr marL="347345" indent="-257175">
              <a:lnSpc>
                <a:spcPct val="100000"/>
              </a:lnSpc>
              <a:buSzPct val="95000"/>
              <a:buAutoNum type="arabicPeriod"/>
              <a:tabLst>
                <a:tab pos="347980" algn="l"/>
              </a:tabLst>
            </a:pPr>
            <a:r>
              <a:rPr sz="2000" b="1" spc="-5" dirty="0">
                <a:latin typeface="Carlito"/>
                <a:cs typeface="Carlito"/>
              </a:rPr>
              <a:t>Estimation </a:t>
            </a:r>
            <a:r>
              <a:rPr sz="2000" b="1" dirty="0">
                <a:latin typeface="Carlito"/>
                <a:cs typeface="Carlito"/>
              </a:rPr>
              <a:t>of </a:t>
            </a:r>
            <a:r>
              <a:rPr sz="2000" b="1" spc="-5" dirty="0">
                <a:latin typeface="Carlito"/>
                <a:cs typeface="Carlito"/>
              </a:rPr>
              <a:t>parameter </a:t>
            </a:r>
            <a:r>
              <a:rPr sz="2000" b="1" dirty="0">
                <a:latin typeface="Carlito"/>
                <a:cs typeface="Carlito"/>
              </a:rPr>
              <a:t>of the</a:t>
            </a:r>
            <a:r>
              <a:rPr sz="2000" b="1" spc="2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model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rlito"/>
              <a:buAutoNum type="arabicPeriod"/>
            </a:pPr>
            <a:endParaRPr sz="2450">
              <a:latin typeface="Carlito"/>
              <a:cs typeface="Carlito"/>
            </a:endParaRPr>
          </a:p>
          <a:p>
            <a:pPr marL="347345" indent="-257175">
              <a:lnSpc>
                <a:spcPct val="100000"/>
              </a:lnSpc>
              <a:buSzPct val="95000"/>
              <a:buAutoNum type="arabicPeriod"/>
              <a:tabLst>
                <a:tab pos="347980" algn="l"/>
              </a:tabLst>
            </a:pPr>
            <a:r>
              <a:rPr sz="2000" b="1" spc="-5" dirty="0">
                <a:latin typeface="Carlito"/>
                <a:cs typeface="Carlito"/>
              </a:rPr>
              <a:t>Development </a:t>
            </a:r>
            <a:r>
              <a:rPr sz="2000" b="1" dirty="0">
                <a:latin typeface="Carlito"/>
                <a:cs typeface="Carlito"/>
              </a:rPr>
              <a:t>of </a:t>
            </a:r>
            <a:r>
              <a:rPr sz="2000" b="1" spc="-5" dirty="0">
                <a:latin typeface="Carlito"/>
                <a:cs typeface="Carlito"/>
              </a:rPr>
              <a:t>estimates based </a:t>
            </a:r>
            <a:r>
              <a:rPr sz="2000" b="1" dirty="0">
                <a:latin typeface="Carlito"/>
                <a:cs typeface="Carlito"/>
              </a:rPr>
              <a:t>on the</a:t>
            </a:r>
            <a:r>
              <a:rPr sz="2000" b="1" spc="7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model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Carlito"/>
              <a:cs typeface="Carlito"/>
            </a:endParaRPr>
          </a:p>
          <a:p>
            <a:pPr marL="1763395">
              <a:lnSpc>
                <a:spcPct val="100000"/>
              </a:lnSpc>
            </a:pPr>
            <a:r>
              <a:rPr sz="2800" dirty="0">
                <a:latin typeface="Carlito"/>
                <a:cs typeface="Carlito"/>
              </a:rPr>
              <a:t>Q = α</a:t>
            </a:r>
            <a:r>
              <a:rPr sz="2400" baseline="-24305" dirty="0">
                <a:latin typeface="Carlito"/>
                <a:cs typeface="Carlito"/>
              </a:rPr>
              <a:t>1 </a:t>
            </a:r>
            <a:r>
              <a:rPr sz="2800" dirty="0">
                <a:latin typeface="Carlito"/>
                <a:cs typeface="Carlito"/>
              </a:rPr>
              <a:t>- </a:t>
            </a:r>
            <a:r>
              <a:rPr sz="2800" spc="-5" dirty="0">
                <a:latin typeface="Carlito"/>
                <a:cs typeface="Carlito"/>
              </a:rPr>
              <a:t>α</a:t>
            </a:r>
            <a:r>
              <a:rPr sz="2400" spc="-7" baseline="-24305" dirty="0">
                <a:latin typeface="Carlito"/>
                <a:cs typeface="Carlito"/>
              </a:rPr>
              <a:t>2</a:t>
            </a:r>
            <a:r>
              <a:rPr sz="2800" spc="-5" dirty="0">
                <a:latin typeface="Carlito"/>
                <a:cs typeface="Carlito"/>
              </a:rPr>
              <a:t>Px </a:t>
            </a:r>
            <a:r>
              <a:rPr sz="2800" dirty="0">
                <a:latin typeface="Carlito"/>
                <a:cs typeface="Carlito"/>
              </a:rPr>
              <a:t>+ </a:t>
            </a:r>
            <a:r>
              <a:rPr sz="2800" spc="-5" dirty="0">
                <a:latin typeface="Carlito"/>
                <a:cs typeface="Carlito"/>
              </a:rPr>
              <a:t>α</a:t>
            </a:r>
            <a:r>
              <a:rPr sz="2400" spc="-7" baseline="-24305" dirty="0">
                <a:latin typeface="Carlito"/>
                <a:cs typeface="Carlito"/>
              </a:rPr>
              <a:t>3</a:t>
            </a:r>
            <a:r>
              <a:rPr sz="2800" spc="-5" dirty="0">
                <a:latin typeface="Carlito"/>
                <a:cs typeface="Carlito"/>
              </a:rPr>
              <a:t>Y+</a:t>
            </a:r>
            <a:r>
              <a:rPr sz="2800" spc="-114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u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35000"/>
            <a:ext cx="41948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u="heavy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Demand</a:t>
            </a:r>
            <a:r>
              <a:rPr sz="4000" u="heavy" spc="-6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 </a:t>
            </a:r>
            <a:r>
              <a:rPr sz="4000" u="heavy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estimation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6654800" y="1207769"/>
            <a:ext cx="115570" cy="0"/>
          </a:xfrm>
          <a:custGeom>
            <a:avLst/>
            <a:gdLst/>
            <a:ahLst/>
            <a:cxnLst/>
            <a:rect l="l" t="t" r="r" b="b"/>
            <a:pathLst>
              <a:path w="115570">
                <a:moveTo>
                  <a:pt x="0" y="0"/>
                </a:moveTo>
                <a:lnTo>
                  <a:pt x="115570" y="0"/>
                </a:lnTo>
              </a:path>
            </a:pathLst>
          </a:custGeom>
          <a:ln w="34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78459" y="1394460"/>
            <a:ext cx="8315959" cy="5055870"/>
            <a:chOff x="378459" y="1394460"/>
            <a:chExt cx="8315959" cy="5055870"/>
          </a:xfrm>
        </p:grpSpPr>
        <p:sp>
          <p:nvSpPr>
            <p:cNvPr id="5" name="object 5"/>
            <p:cNvSpPr/>
            <p:nvPr/>
          </p:nvSpPr>
          <p:spPr>
            <a:xfrm>
              <a:off x="933450" y="1394460"/>
              <a:ext cx="7698740" cy="10502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8459" y="2481580"/>
              <a:ext cx="8315959" cy="39687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35000"/>
            <a:ext cx="41948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u="heavy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Demand</a:t>
            </a:r>
            <a:r>
              <a:rPr sz="4000" u="heavy" spc="-60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 </a:t>
            </a:r>
            <a:r>
              <a:rPr sz="4000" u="heavy" spc="-5" dirty="0">
                <a:solidFill>
                  <a:srgbClr val="BF0000"/>
                </a:solidFill>
                <a:uFill>
                  <a:solidFill>
                    <a:srgbClr val="BF0000"/>
                  </a:solidFill>
                </a:uFill>
              </a:rPr>
              <a:t>estimation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6654800" y="1207769"/>
            <a:ext cx="115570" cy="0"/>
          </a:xfrm>
          <a:custGeom>
            <a:avLst/>
            <a:gdLst/>
            <a:ahLst/>
            <a:cxnLst/>
            <a:rect l="l" t="t" r="r" b="b"/>
            <a:pathLst>
              <a:path w="115570">
                <a:moveTo>
                  <a:pt x="0" y="0"/>
                </a:moveTo>
                <a:lnTo>
                  <a:pt x="115570" y="0"/>
                </a:lnTo>
              </a:path>
            </a:pathLst>
          </a:custGeom>
          <a:ln w="34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1402080"/>
            <a:ext cx="7486650" cy="1195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76850" y="3075880"/>
            <a:ext cx="8251825" cy="518795"/>
            <a:chOff x="676850" y="3075880"/>
            <a:chExt cx="8251825" cy="518795"/>
          </a:xfrm>
        </p:grpSpPr>
        <p:sp>
          <p:nvSpPr>
            <p:cNvPr id="7" name="object 7"/>
            <p:cNvSpPr/>
            <p:nvPr/>
          </p:nvSpPr>
          <p:spPr>
            <a:xfrm>
              <a:off x="689609" y="3088639"/>
              <a:ext cx="8225790" cy="492759"/>
            </a:xfrm>
            <a:custGeom>
              <a:avLst/>
              <a:gdLst/>
              <a:ahLst/>
              <a:cxnLst/>
              <a:rect l="l" t="t" r="r" b="b"/>
              <a:pathLst>
                <a:path w="8225790" h="492760">
                  <a:moveTo>
                    <a:pt x="8041640" y="0"/>
                  </a:moveTo>
                  <a:lnTo>
                    <a:pt x="0" y="0"/>
                  </a:lnTo>
                  <a:lnTo>
                    <a:pt x="0" y="492760"/>
                  </a:lnTo>
                  <a:lnTo>
                    <a:pt x="8030210" y="492760"/>
                  </a:lnTo>
                  <a:lnTo>
                    <a:pt x="8041640" y="491489"/>
                  </a:lnTo>
                  <a:lnTo>
                    <a:pt x="8051800" y="491489"/>
                  </a:lnTo>
                  <a:lnTo>
                    <a:pt x="8063230" y="490220"/>
                  </a:lnTo>
                  <a:lnTo>
                    <a:pt x="8073390" y="488950"/>
                  </a:lnTo>
                  <a:lnTo>
                    <a:pt x="8083550" y="488950"/>
                  </a:lnTo>
                  <a:lnTo>
                    <a:pt x="8093710" y="486410"/>
                  </a:lnTo>
                  <a:lnTo>
                    <a:pt x="8103870" y="485139"/>
                  </a:lnTo>
                  <a:lnTo>
                    <a:pt x="8112760" y="483870"/>
                  </a:lnTo>
                  <a:lnTo>
                    <a:pt x="8122920" y="481330"/>
                  </a:lnTo>
                  <a:lnTo>
                    <a:pt x="8149590" y="473710"/>
                  </a:lnTo>
                  <a:lnTo>
                    <a:pt x="8164830" y="468630"/>
                  </a:lnTo>
                  <a:lnTo>
                    <a:pt x="8172450" y="464820"/>
                  </a:lnTo>
                  <a:lnTo>
                    <a:pt x="8180070" y="462280"/>
                  </a:lnTo>
                  <a:lnTo>
                    <a:pt x="8215630" y="435610"/>
                  </a:lnTo>
                  <a:lnTo>
                    <a:pt x="8220710" y="426720"/>
                  </a:lnTo>
                  <a:lnTo>
                    <a:pt x="8223250" y="422910"/>
                  </a:lnTo>
                  <a:lnTo>
                    <a:pt x="8224520" y="419100"/>
                  </a:lnTo>
                  <a:lnTo>
                    <a:pt x="8224520" y="414020"/>
                  </a:lnTo>
                  <a:lnTo>
                    <a:pt x="8225790" y="410210"/>
                  </a:lnTo>
                  <a:lnTo>
                    <a:pt x="8225790" y="82550"/>
                  </a:lnTo>
                  <a:lnTo>
                    <a:pt x="8224520" y="77470"/>
                  </a:lnTo>
                  <a:lnTo>
                    <a:pt x="8224520" y="73660"/>
                  </a:lnTo>
                  <a:lnTo>
                    <a:pt x="8223250" y="69850"/>
                  </a:lnTo>
                  <a:lnTo>
                    <a:pt x="8220710" y="64770"/>
                  </a:lnTo>
                  <a:lnTo>
                    <a:pt x="8215630" y="57150"/>
                  </a:lnTo>
                  <a:lnTo>
                    <a:pt x="8211820" y="53339"/>
                  </a:lnTo>
                  <a:lnTo>
                    <a:pt x="8208010" y="48260"/>
                  </a:lnTo>
                  <a:lnTo>
                    <a:pt x="8197850" y="40639"/>
                  </a:lnTo>
                  <a:lnTo>
                    <a:pt x="8192770" y="38100"/>
                  </a:lnTo>
                  <a:lnTo>
                    <a:pt x="8180070" y="30480"/>
                  </a:lnTo>
                  <a:lnTo>
                    <a:pt x="8122920" y="11430"/>
                  </a:lnTo>
                  <a:lnTo>
                    <a:pt x="8103870" y="7620"/>
                  </a:lnTo>
                  <a:lnTo>
                    <a:pt x="8093710" y="5080"/>
                  </a:lnTo>
                  <a:lnTo>
                    <a:pt x="8073390" y="2539"/>
                  </a:lnTo>
                  <a:lnTo>
                    <a:pt x="8063230" y="2539"/>
                  </a:lnTo>
                  <a:lnTo>
                    <a:pt x="8051800" y="1270"/>
                  </a:lnTo>
                  <a:lnTo>
                    <a:pt x="8041640" y="0"/>
                  </a:lnTo>
                  <a:close/>
                </a:path>
              </a:pathLst>
            </a:custGeom>
            <a:solidFill>
              <a:srgbClr val="CFD7E7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9609" y="3088639"/>
              <a:ext cx="8225790" cy="492759"/>
            </a:xfrm>
            <a:custGeom>
              <a:avLst/>
              <a:gdLst/>
              <a:ahLst/>
              <a:cxnLst/>
              <a:rect l="l" t="t" r="r" b="b"/>
              <a:pathLst>
                <a:path w="8225790" h="492760">
                  <a:moveTo>
                    <a:pt x="8225790" y="82550"/>
                  </a:moveTo>
                  <a:lnTo>
                    <a:pt x="8225790" y="410210"/>
                  </a:lnTo>
                  <a:lnTo>
                    <a:pt x="8224520" y="414020"/>
                  </a:lnTo>
                  <a:lnTo>
                    <a:pt x="8224520" y="419100"/>
                  </a:lnTo>
                  <a:lnTo>
                    <a:pt x="8223250" y="422910"/>
                  </a:lnTo>
                  <a:lnTo>
                    <a:pt x="8220710" y="426720"/>
                  </a:lnTo>
                  <a:lnTo>
                    <a:pt x="8218170" y="431800"/>
                  </a:lnTo>
                  <a:lnTo>
                    <a:pt x="8215630" y="435610"/>
                  </a:lnTo>
                  <a:lnTo>
                    <a:pt x="8211820" y="439420"/>
                  </a:lnTo>
                  <a:lnTo>
                    <a:pt x="8208010" y="443230"/>
                  </a:lnTo>
                  <a:lnTo>
                    <a:pt x="8202930" y="447039"/>
                  </a:lnTo>
                  <a:lnTo>
                    <a:pt x="8197850" y="450850"/>
                  </a:lnTo>
                  <a:lnTo>
                    <a:pt x="8192770" y="454660"/>
                  </a:lnTo>
                  <a:lnTo>
                    <a:pt x="8186420" y="458470"/>
                  </a:lnTo>
                  <a:lnTo>
                    <a:pt x="8180070" y="462280"/>
                  </a:lnTo>
                  <a:lnTo>
                    <a:pt x="8172450" y="464820"/>
                  </a:lnTo>
                  <a:lnTo>
                    <a:pt x="8164830" y="468630"/>
                  </a:lnTo>
                  <a:lnTo>
                    <a:pt x="8157210" y="471170"/>
                  </a:lnTo>
                  <a:lnTo>
                    <a:pt x="8149590" y="473710"/>
                  </a:lnTo>
                  <a:lnTo>
                    <a:pt x="8140700" y="476250"/>
                  </a:lnTo>
                  <a:lnTo>
                    <a:pt x="8131810" y="478789"/>
                  </a:lnTo>
                  <a:lnTo>
                    <a:pt x="8122920" y="481330"/>
                  </a:lnTo>
                  <a:lnTo>
                    <a:pt x="8112760" y="483870"/>
                  </a:lnTo>
                  <a:lnTo>
                    <a:pt x="8103870" y="485139"/>
                  </a:lnTo>
                  <a:lnTo>
                    <a:pt x="8093710" y="486410"/>
                  </a:lnTo>
                  <a:lnTo>
                    <a:pt x="8083550" y="488950"/>
                  </a:lnTo>
                  <a:lnTo>
                    <a:pt x="8073390" y="488950"/>
                  </a:lnTo>
                  <a:lnTo>
                    <a:pt x="8063230" y="490220"/>
                  </a:lnTo>
                  <a:lnTo>
                    <a:pt x="8051800" y="491489"/>
                  </a:lnTo>
                  <a:lnTo>
                    <a:pt x="8041640" y="491489"/>
                  </a:lnTo>
                  <a:lnTo>
                    <a:pt x="8030210" y="492760"/>
                  </a:lnTo>
                  <a:lnTo>
                    <a:pt x="8020050" y="492760"/>
                  </a:lnTo>
                  <a:lnTo>
                    <a:pt x="0" y="492760"/>
                  </a:lnTo>
                  <a:lnTo>
                    <a:pt x="0" y="0"/>
                  </a:lnTo>
                  <a:lnTo>
                    <a:pt x="8020050" y="0"/>
                  </a:lnTo>
                  <a:lnTo>
                    <a:pt x="8030210" y="0"/>
                  </a:lnTo>
                  <a:lnTo>
                    <a:pt x="8041640" y="0"/>
                  </a:lnTo>
                  <a:lnTo>
                    <a:pt x="8051800" y="1270"/>
                  </a:lnTo>
                  <a:lnTo>
                    <a:pt x="8063230" y="2539"/>
                  </a:lnTo>
                  <a:lnTo>
                    <a:pt x="8073390" y="2539"/>
                  </a:lnTo>
                  <a:lnTo>
                    <a:pt x="8083550" y="3810"/>
                  </a:lnTo>
                  <a:lnTo>
                    <a:pt x="8093710" y="5080"/>
                  </a:lnTo>
                  <a:lnTo>
                    <a:pt x="8103870" y="7620"/>
                  </a:lnTo>
                  <a:lnTo>
                    <a:pt x="8112760" y="8889"/>
                  </a:lnTo>
                  <a:lnTo>
                    <a:pt x="8122920" y="11430"/>
                  </a:lnTo>
                  <a:lnTo>
                    <a:pt x="8131810" y="13970"/>
                  </a:lnTo>
                  <a:lnTo>
                    <a:pt x="8140700" y="16510"/>
                  </a:lnTo>
                  <a:lnTo>
                    <a:pt x="8149590" y="19050"/>
                  </a:lnTo>
                  <a:lnTo>
                    <a:pt x="8157210" y="21589"/>
                  </a:lnTo>
                  <a:lnTo>
                    <a:pt x="8164830" y="24130"/>
                  </a:lnTo>
                  <a:lnTo>
                    <a:pt x="8172450" y="26670"/>
                  </a:lnTo>
                  <a:lnTo>
                    <a:pt x="8180070" y="30480"/>
                  </a:lnTo>
                  <a:lnTo>
                    <a:pt x="8186420" y="34289"/>
                  </a:lnTo>
                  <a:lnTo>
                    <a:pt x="8192770" y="38100"/>
                  </a:lnTo>
                  <a:lnTo>
                    <a:pt x="8197850" y="40639"/>
                  </a:lnTo>
                  <a:lnTo>
                    <a:pt x="8202930" y="44450"/>
                  </a:lnTo>
                  <a:lnTo>
                    <a:pt x="8208010" y="48260"/>
                  </a:lnTo>
                  <a:lnTo>
                    <a:pt x="8211820" y="53339"/>
                  </a:lnTo>
                  <a:lnTo>
                    <a:pt x="8215630" y="57150"/>
                  </a:lnTo>
                  <a:lnTo>
                    <a:pt x="8218170" y="60960"/>
                  </a:lnTo>
                  <a:lnTo>
                    <a:pt x="8220710" y="64770"/>
                  </a:lnTo>
                  <a:lnTo>
                    <a:pt x="8223250" y="69850"/>
                  </a:lnTo>
                  <a:lnTo>
                    <a:pt x="8224520" y="73660"/>
                  </a:lnTo>
                  <a:lnTo>
                    <a:pt x="8224520" y="77470"/>
                  </a:lnTo>
                  <a:lnTo>
                    <a:pt x="8225790" y="82550"/>
                  </a:lnTo>
                  <a:close/>
                </a:path>
              </a:pathLst>
            </a:custGeom>
            <a:ln w="25518">
              <a:solidFill>
                <a:srgbClr val="CFD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76850" y="3761680"/>
            <a:ext cx="8251825" cy="518795"/>
            <a:chOff x="676850" y="3761680"/>
            <a:chExt cx="8251825" cy="518795"/>
          </a:xfrm>
        </p:grpSpPr>
        <p:sp>
          <p:nvSpPr>
            <p:cNvPr id="10" name="object 10"/>
            <p:cNvSpPr/>
            <p:nvPr/>
          </p:nvSpPr>
          <p:spPr>
            <a:xfrm>
              <a:off x="689609" y="3774439"/>
              <a:ext cx="8225790" cy="492759"/>
            </a:xfrm>
            <a:custGeom>
              <a:avLst/>
              <a:gdLst/>
              <a:ahLst/>
              <a:cxnLst/>
              <a:rect l="l" t="t" r="r" b="b"/>
              <a:pathLst>
                <a:path w="8225790" h="492760">
                  <a:moveTo>
                    <a:pt x="8041640" y="0"/>
                  </a:moveTo>
                  <a:lnTo>
                    <a:pt x="0" y="0"/>
                  </a:lnTo>
                  <a:lnTo>
                    <a:pt x="0" y="492760"/>
                  </a:lnTo>
                  <a:lnTo>
                    <a:pt x="8030210" y="492760"/>
                  </a:lnTo>
                  <a:lnTo>
                    <a:pt x="8041640" y="491490"/>
                  </a:lnTo>
                  <a:lnTo>
                    <a:pt x="8051800" y="491490"/>
                  </a:lnTo>
                  <a:lnTo>
                    <a:pt x="8063230" y="490220"/>
                  </a:lnTo>
                  <a:lnTo>
                    <a:pt x="8073390" y="488950"/>
                  </a:lnTo>
                  <a:lnTo>
                    <a:pt x="8083550" y="488950"/>
                  </a:lnTo>
                  <a:lnTo>
                    <a:pt x="8093710" y="486410"/>
                  </a:lnTo>
                  <a:lnTo>
                    <a:pt x="8103870" y="485140"/>
                  </a:lnTo>
                  <a:lnTo>
                    <a:pt x="8112760" y="483870"/>
                  </a:lnTo>
                  <a:lnTo>
                    <a:pt x="8122920" y="481330"/>
                  </a:lnTo>
                  <a:lnTo>
                    <a:pt x="8149590" y="473710"/>
                  </a:lnTo>
                  <a:lnTo>
                    <a:pt x="8164830" y="468630"/>
                  </a:lnTo>
                  <a:lnTo>
                    <a:pt x="8172450" y="464820"/>
                  </a:lnTo>
                  <a:lnTo>
                    <a:pt x="8180070" y="462280"/>
                  </a:lnTo>
                  <a:lnTo>
                    <a:pt x="8215630" y="435610"/>
                  </a:lnTo>
                  <a:lnTo>
                    <a:pt x="8220710" y="426720"/>
                  </a:lnTo>
                  <a:lnTo>
                    <a:pt x="8223250" y="422910"/>
                  </a:lnTo>
                  <a:lnTo>
                    <a:pt x="8224520" y="419100"/>
                  </a:lnTo>
                  <a:lnTo>
                    <a:pt x="8224520" y="414020"/>
                  </a:lnTo>
                  <a:lnTo>
                    <a:pt x="8225790" y="410210"/>
                  </a:lnTo>
                  <a:lnTo>
                    <a:pt x="8225790" y="82550"/>
                  </a:lnTo>
                  <a:lnTo>
                    <a:pt x="8224520" y="77470"/>
                  </a:lnTo>
                  <a:lnTo>
                    <a:pt x="8224520" y="73660"/>
                  </a:lnTo>
                  <a:lnTo>
                    <a:pt x="8223250" y="69850"/>
                  </a:lnTo>
                  <a:lnTo>
                    <a:pt x="8220710" y="64770"/>
                  </a:lnTo>
                  <a:lnTo>
                    <a:pt x="8215630" y="57150"/>
                  </a:lnTo>
                  <a:lnTo>
                    <a:pt x="8211820" y="53340"/>
                  </a:lnTo>
                  <a:lnTo>
                    <a:pt x="8208010" y="48260"/>
                  </a:lnTo>
                  <a:lnTo>
                    <a:pt x="8197850" y="40640"/>
                  </a:lnTo>
                  <a:lnTo>
                    <a:pt x="8192770" y="38100"/>
                  </a:lnTo>
                  <a:lnTo>
                    <a:pt x="8180070" y="30480"/>
                  </a:lnTo>
                  <a:lnTo>
                    <a:pt x="8122920" y="11430"/>
                  </a:lnTo>
                  <a:lnTo>
                    <a:pt x="8103870" y="7620"/>
                  </a:lnTo>
                  <a:lnTo>
                    <a:pt x="8093710" y="5080"/>
                  </a:lnTo>
                  <a:lnTo>
                    <a:pt x="8073390" y="2540"/>
                  </a:lnTo>
                  <a:lnTo>
                    <a:pt x="8063230" y="2540"/>
                  </a:lnTo>
                  <a:lnTo>
                    <a:pt x="8051800" y="1270"/>
                  </a:lnTo>
                  <a:lnTo>
                    <a:pt x="8041640" y="0"/>
                  </a:lnTo>
                  <a:close/>
                </a:path>
              </a:pathLst>
            </a:custGeom>
            <a:solidFill>
              <a:srgbClr val="CFD7E7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9609" y="3774439"/>
              <a:ext cx="8225790" cy="492759"/>
            </a:xfrm>
            <a:custGeom>
              <a:avLst/>
              <a:gdLst/>
              <a:ahLst/>
              <a:cxnLst/>
              <a:rect l="l" t="t" r="r" b="b"/>
              <a:pathLst>
                <a:path w="8225790" h="492760">
                  <a:moveTo>
                    <a:pt x="8225790" y="82550"/>
                  </a:moveTo>
                  <a:lnTo>
                    <a:pt x="8225790" y="410210"/>
                  </a:lnTo>
                  <a:lnTo>
                    <a:pt x="8224520" y="414020"/>
                  </a:lnTo>
                  <a:lnTo>
                    <a:pt x="8224520" y="419100"/>
                  </a:lnTo>
                  <a:lnTo>
                    <a:pt x="8223250" y="422910"/>
                  </a:lnTo>
                  <a:lnTo>
                    <a:pt x="8220710" y="426720"/>
                  </a:lnTo>
                  <a:lnTo>
                    <a:pt x="8218170" y="431800"/>
                  </a:lnTo>
                  <a:lnTo>
                    <a:pt x="8215630" y="435610"/>
                  </a:lnTo>
                  <a:lnTo>
                    <a:pt x="8211820" y="439420"/>
                  </a:lnTo>
                  <a:lnTo>
                    <a:pt x="8208010" y="443230"/>
                  </a:lnTo>
                  <a:lnTo>
                    <a:pt x="8202930" y="447040"/>
                  </a:lnTo>
                  <a:lnTo>
                    <a:pt x="8197850" y="450850"/>
                  </a:lnTo>
                  <a:lnTo>
                    <a:pt x="8192770" y="454660"/>
                  </a:lnTo>
                  <a:lnTo>
                    <a:pt x="8186420" y="458470"/>
                  </a:lnTo>
                  <a:lnTo>
                    <a:pt x="8180070" y="462280"/>
                  </a:lnTo>
                  <a:lnTo>
                    <a:pt x="8172450" y="464820"/>
                  </a:lnTo>
                  <a:lnTo>
                    <a:pt x="8164830" y="468630"/>
                  </a:lnTo>
                  <a:lnTo>
                    <a:pt x="8157210" y="471170"/>
                  </a:lnTo>
                  <a:lnTo>
                    <a:pt x="8149590" y="473710"/>
                  </a:lnTo>
                  <a:lnTo>
                    <a:pt x="8140700" y="476250"/>
                  </a:lnTo>
                  <a:lnTo>
                    <a:pt x="8131810" y="478790"/>
                  </a:lnTo>
                  <a:lnTo>
                    <a:pt x="8122920" y="481330"/>
                  </a:lnTo>
                  <a:lnTo>
                    <a:pt x="8112760" y="483870"/>
                  </a:lnTo>
                  <a:lnTo>
                    <a:pt x="8103870" y="485140"/>
                  </a:lnTo>
                  <a:lnTo>
                    <a:pt x="8093710" y="486410"/>
                  </a:lnTo>
                  <a:lnTo>
                    <a:pt x="8083550" y="488950"/>
                  </a:lnTo>
                  <a:lnTo>
                    <a:pt x="8073390" y="488950"/>
                  </a:lnTo>
                  <a:lnTo>
                    <a:pt x="8063230" y="490220"/>
                  </a:lnTo>
                  <a:lnTo>
                    <a:pt x="8051800" y="491490"/>
                  </a:lnTo>
                  <a:lnTo>
                    <a:pt x="8041640" y="491490"/>
                  </a:lnTo>
                  <a:lnTo>
                    <a:pt x="8030210" y="492760"/>
                  </a:lnTo>
                  <a:lnTo>
                    <a:pt x="8020050" y="492760"/>
                  </a:lnTo>
                  <a:lnTo>
                    <a:pt x="0" y="492760"/>
                  </a:lnTo>
                  <a:lnTo>
                    <a:pt x="0" y="0"/>
                  </a:lnTo>
                  <a:lnTo>
                    <a:pt x="8020050" y="0"/>
                  </a:lnTo>
                  <a:lnTo>
                    <a:pt x="8030210" y="0"/>
                  </a:lnTo>
                  <a:lnTo>
                    <a:pt x="8041640" y="0"/>
                  </a:lnTo>
                  <a:lnTo>
                    <a:pt x="8051800" y="1270"/>
                  </a:lnTo>
                  <a:lnTo>
                    <a:pt x="8063230" y="2540"/>
                  </a:lnTo>
                  <a:lnTo>
                    <a:pt x="8073390" y="2540"/>
                  </a:lnTo>
                  <a:lnTo>
                    <a:pt x="8083550" y="3810"/>
                  </a:lnTo>
                  <a:lnTo>
                    <a:pt x="8093710" y="5080"/>
                  </a:lnTo>
                  <a:lnTo>
                    <a:pt x="8103870" y="7620"/>
                  </a:lnTo>
                  <a:lnTo>
                    <a:pt x="8112760" y="8890"/>
                  </a:lnTo>
                  <a:lnTo>
                    <a:pt x="8122920" y="11430"/>
                  </a:lnTo>
                  <a:lnTo>
                    <a:pt x="8131810" y="13970"/>
                  </a:lnTo>
                  <a:lnTo>
                    <a:pt x="8140700" y="16510"/>
                  </a:lnTo>
                  <a:lnTo>
                    <a:pt x="8149590" y="19050"/>
                  </a:lnTo>
                  <a:lnTo>
                    <a:pt x="8157210" y="21590"/>
                  </a:lnTo>
                  <a:lnTo>
                    <a:pt x="8164830" y="24130"/>
                  </a:lnTo>
                  <a:lnTo>
                    <a:pt x="8172450" y="26670"/>
                  </a:lnTo>
                  <a:lnTo>
                    <a:pt x="8180070" y="30480"/>
                  </a:lnTo>
                  <a:lnTo>
                    <a:pt x="8186420" y="34290"/>
                  </a:lnTo>
                  <a:lnTo>
                    <a:pt x="8192770" y="38100"/>
                  </a:lnTo>
                  <a:lnTo>
                    <a:pt x="8197850" y="40640"/>
                  </a:lnTo>
                  <a:lnTo>
                    <a:pt x="8202930" y="44450"/>
                  </a:lnTo>
                  <a:lnTo>
                    <a:pt x="8208010" y="48260"/>
                  </a:lnTo>
                  <a:lnTo>
                    <a:pt x="8211820" y="53340"/>
                  </a:lnTo>
                  <a:lnTo>
                    <a:pt x="8215630" y="57150"/>
                  </a:lnTo>
                  <a:lnTo>
                    <a:pt x="8218170" y="60960"/>
                  </a:lnTo>
                  <a:lnTo>
                    <a:pt x="8220710" y="64770"/>
                  </a:lnTo>
                  <a:lnTo>
                    <a:pt x="8223250" y="69850"/>
                  </a:lnTo>
                  <a:lnTo>
                    <a:pt x="8224520" y="73660"/>
                  </a:lnTo>
                  <a:lnTo>
                    <a:pt x="8224520" y="77470"/>
                  </a:lnTo>
                  <a:lnTo>
                    <a:pt x="8225790" y="82550"/>
                  </a:lnTo>
                  <a:close/>
                </a:path>
              </a:pathLst>
            </a:custGeom>
            <a:ln w="25518">
              <a:solidFill>
                <a:srgbClr val="CFD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76850" y="4447480"/>
            <a:ext cx="8251825" cy="518795"/>
            <a:chOff x="676850" y="4447480"/>
            <a:chExt cx="8251825" cy="518795"/>
          </a:xfrm>
        </p:grpSpPr>
        <p:sp>
          <p:nvSpPr>
            <p:cNvPr id="13" name="object 13"/>
            <p:cNvSpPr/>
            <p:nvPr/>
          </p:nvSpPr>
          <p:spPr>
            <a:xfrm>
              <a:off x="689609" y="4460239"/>
              <a:ext cx="8225790" cy="492759"/>
            </a:xfrm>
            <a:custGeom>
              <a:avLst/>
              <a:gdLst/>
              <a:ahLst/>
              <a:cxnLst/>
              <a:rect l="l" t="t" r="r" b="b"/>
              <a:pathLst>
                <a:path w="8225790" h="492760">
                  <a:moveTo>
                    <a:pt x="8041640" y="0"/>
                  </a:moveTo>
                  <a:lnTo>
                    <a:pt x="0" y="0"/>
                  </a:lnTo>
                  <a:lnTo>
                    <a:pt x="0" y="492760"/>
                  </a:lnTo>
                  <a:lnTo>
                    <a:pt x="8030210" y="492760"/>
                  </a:lnTo>
                  <a:lnTo>
                    <a:pt x="8041640" y="491490"/>
                  </a:lnTo>
                  <a:lnTo>
                    <a:pt x="8051800" y="491490"/>
                  </a:lnTo>
                  <a:lnTo>
                    <a:pt x="8063230" y="490220"/>
                  </a:lnTo>
                  <a:lnTo>
                    <a:pt x="8073390" y="488950"/>
                  </a:lnTo>
                  <a:lnTo>
                    <a:pt x="8083550" y="488950"/>
                  </a:lnTo>
                  <a:lnTo>
                    <a:pt x="8093710" y="486410"/>
                  </a:lnTo>
                  <a:lnTo>
                    <a:pt x="8103870" y="485140"/>
                  </a:lnTo>
                  <a:lnTo>
                    <a:pt x="8112760" y="483870"/>
                  </a:lnTo>
                  <a:lnTo>
                    <a:pt x="8122920" y="481330"/>
                  </a:lnTo>
                  <a:lnTo>
                    <a:pt x="8149590" y="473710"/>
                  </a:lnTo>
                  <a:lnTo>
                    <a:pt x="8164830" y="468630"/>
                  </a:lnTo>
                  <a:lnTo>
                    <a:pt x="8172450" y="464820"/>
                  </a:lnTo>
                  <a:lnTo>
                    <a:pt x="8180070" y="462280"/>
                  </a:lnTo>
                  <a:lnTo>
                    <a:pt x="8215630" y="435610"/>
                  </a:lnTo>
                  <a:lnTo>
                    <a:pt x="8220710" y="426720"/>
                  </a:lnTo>
                  <a:lnTo>
                    <a:pt x="8223250" y="422910"/>
                  </a:lnTo>
                  <a:lnTo>
                    <a:pt x="8224520" y="419100"/>
                  </a:lnTo>
                  <a:lnTo>
                    <a:pt x="8224520" y="414020"/>
                  </a:lnTo>
                  <a:lnTo>
                    <a:pt x="8225790" y="410210"/>
                  </a:lnTo>
                  <a:lnTo>
                    <a:pt x="8225790" y="82550"/>
                  </a:lnTo>
                  <a:lnTo>
                    <a:pt x="8224520" y="77470"/>
                  </a:lnTo>
                  <a:lnTo>
                    <a:pt x="8224520" y="73660"/>
                  </a:lnTo>
                  <a:lnTo>
                    <a:pt x="8223250" y="69850"/>
                  </a:lnTo>
                  <a:lnTo>
                    <a:pt x="8220710" y="64770"/>
                  </a:lnTo>
                  <a:lnTo>
                    <a:pt x="8215630" y="57150"/>
                  </a:lnTo>
                  <a:lnTo>
                    <a:pt x="8211820" y="53340"/>
                  </a:lnTo>
                  <a:lnTo>
                    <a:pt x="8208010" y="48260"/>
                  </a:lnTo>
                  <a:lnTo>
                    <a:pt x="8197850" y="40640"/>
                  </a:lnTo>
                  <a:lnTo>
                    <a:pt x="8192770" y="38100"/>
                  </a:lnTo>
                  <a:lnTo>
                    <a:pt x="8180070" y="30480"/>
                  </a:lnTo>
                  <a:lnTo>
                    <a:pt x="8122920" y="11430"/>
                  </a:lnTo>
                  <a:lnTo>
                    <a:pt x="8103870" y="7620"/>
                  </a:lnTo>
                  <a:lnTo>
                    <a:pt x="8093710" y="5080"/>
                  </a:lnTo>
                  <a:lnTo>
                    <a:pt x="8073390" y="2540"/>
                  </a:lnTo>
                  <a:lnTo>
                    <a:pt x="8063230" y="2540"/>
                  </a:lnTo>
                  <a:lnTo>
                    <a:pt x="8051800" y="1270"/>
                  </a:lnTo>
                  <a:lnTo>
                    <a:pt x="8041640" y="0"/>
                  </a:lnTo>
                  <a:close/>
                </a:path>
              </a:pathLst>
            </a:custGeom>
            <a:solidFill>
              <a:srgbClr val="CFD7E7">
                <a:alpha val="8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9609" y="4460239"/>
              <a:ext cx="8225790" cy="492759"/>
            </a:xfrm>
            <a:custGeom>
              <a:avLst/>
              <a:gdLst/>
              <a:ahLst/>
              <a:cxnLst/>
              <a:rect l="l" t="t" r="r" b="b"/>
              <a:pathLst>
                <a:path w="8225790" h="492760">
                  <a:moveTo>
                    <a:pt x="8225790" y="82550"/>
                  </a:moveTo>
                  <a:lnTo>
                    <a:pt x="8225790" y="410210"/>
                  </a:lnTo>
                  <a:lnTo>
                    <a:pt x="8224520" y="414020"/>
                  </a:lnTo>
                  <a:lnTo>
                    <a:pt x="8224520" y="419100"/>
                  </a:lnTo>
                  <a:lnTo>
                    <a:pt x="8223250" y="422910"/>
                  </a:lnTo>
                  <a:lnTo>
                    <a:pt x="8220710" y="426720"/>
                  </a:lnTo>
                  <a:lnTo>
                    <a:pt x="8218170" y="431800"/>
                  </a:lnTo>
                  <a:lnTo>
                    <a:pt x="8215630" y="435610"/>
                  </a:lnTo>
                  <a:lnTo>
                    <a:pt x="8211820" y="439420"/>
                  </a:lnTo>
                  <a:lnTo>
                    <a:pt x="8208010" y="443230"/>
                  </a:lnTo>
                  <a:lnTo>
                    <a:pt x="8202930" y="447040"/>
                  </a:lnTo>
                  <a:lnTo>
                    <a:pt x="8197850" y="450850"/>
                  </a:lnTo>
                  <a:lnTo>
                    <a:pt x="8192770" y="454660"/>
                  </a:lnTo>
                  <a:lnTo>
                    <a:pt x="8186420" y="458470"/>
                  </a:lnTo>
                  <a:lnTo>
                    <a:pt x="8180070" y="462280"/>
                  </a:lnTo>
                  <a:lnTo>
                    <a:pt x="8172450" y="464820"/>
                  </a:lnTo>
                  <a:lnTo>
                    <a:pt x="8164830" y="468630"/>
                  </a:lnTo>
                  <a:lnTo>
                    <a:pt x="8157210" y="471170"/>
                  </a:lnTo>
                  <a:lnTo>
                    <a:pt x="8149590" y="473710"/>
                  </a:lnTo>
                  <a:lnTo>
                    <a:pt x="8140700" y="476250"/>
                  </a:lnTo>
                  <a:lnTo>
                    <a:pt x="8131810" y="478790"/>
                  </a:lnTo>
                  <a:lnTo>
                    <a:pt x="8122920" y="481330"/>
                  </a:lnTo>
                  <a:lnTo>
                    <a:pt x="8112760" y="483870"/>
                  </a:lnTo>
                  <a:lnTo>
                    <a:pt x="8103870" y="485140"/>
                  </a:lnTo>
                  <a:lnTo>
                    <a:pt x="8093710" y="486410"/>
                  </a:lnTo>
                  <a:lnTo>
                    <a:pt x="8083550" y="488950"/>
                  </a:lnTo>
                  <a:lnTo>
                    <a:pt x="8073390" y="488950"/>
                  </a:lnTo>
                  <a:lnTo>
                    <a:pt x="8063230" y="490220"/>
                  </a:lnTo>
                  <a:lnTo>
                    <a:pt x="8051800" y="491490"/>
                  </a:lnTo>
                  <a:lnTo>
                    <a:pt x="8041640" y="491490"/>
                  </a:lnTo>
                  <a:lnTo>
                    <a:pt x="8030210" y="492760"/>
                  </a:lnTo>
                  <a:lnTo>
                    <a:pt x="8020050" y="492760"/>
                  </a:lnTo>
                  <a:lnTo>
                    <a:pt x="0" y="492760"/>
                  </a:lnTo>
                  <a:lnTo>
                    <a:pt x="0" y="0"/>
                  </a:lnTo>
                  <a:lnTo>
                    <a:pt x="8020050" y="0"/>
                  </a:lnTo>
                  <a:lnTo>
                    <a:pt x="8030210" y="0"/>
                  </a:lnTo>
                  <a:lnTo>
                    <a:pt x="8041640" y="0"/>
                  </a:lnTo>
                  <a:lnTo>
                    <a:pt x="8051800" y="1270"/>
                  </a:lnTo>
                  <a:lnTo>
                    <a:pt x="8063230" y="2540"/>
                  </a:lnTo>
                  <a:lnTo>
                    <a:pt x="8073390" y="2540"/>
                  </a:lnTo>
                  <a:lnTo>
                    <a:pt x="8083550" y="3810"/>
                  </a:lnTo>
                  <a:lnTo>
                    <a:pt x="8093710" y="5080"/>
                  </a:lnTo>
                  <a:lnTo>
                    <a:pt x="8103870" y="7620"/>
                  </a:lnTo>
                  <a:lnTo>
                    <a:pt x="8112760" y="8890"/>
                  </a:lnTo>
                  <a:lnTo>
                    <a:pt x="8122920" y="11430"/>
                  </a:lnTo>
                  <a:lnTo>
                    <a:pt x="8131810" y="13970"/>
                  </a:lnTo>
                  <a:lnTo>
                    <a:pt x="8140700" y="16510"/>
                  </a:lnTo>
                  <a:lnTo>
                    <a:pt x="8149590" y="19050"/>
                  </a:lnTo>
                  <a:lnTo>
                    <a:pt x="8157210" y="21590"/>
                  </a:lnTo>
                  <a:lnTo>
                    <a:pt x="8164830" y="24130"/>
                  </a:lnTo>
                  <a:lnTo>
                    <a:pt x="8172450" y="26670"/>
                  </a:lnTo>
                  <a:lnTo>
                    <a:pt x="8180070" y="30480"/>
                  </a:lnTo>
                  <a:lnTo>
                    <a:pt x="8186420" y="34290"/>
                  </a:lnTo>
                  <a:lnTo>
                    <a:pt x="8192770" y="38100"/>
                  </a:lnTo>
                  <a:lnTo>
                    <a:pt x="8197850" y="40640"/>
                  </a:lnTo>
                  <a:lnTo>
                    <a:pt x="8202930" y="44450"/>
                  </a:lnTo>
                  <a:lnTo>
                    <a:pt x="8208010" y="48260"/>
                  </a:lnTo>
                  <a:lnTo>
                    <a:pt x="8211820" y="53340"/>
                  </a:lnTo>
                  <a:lnTo>
                    <a:pt x="8215630" y="57150"/>
                  </a:lnTo>
                  <a:lnTo>
                    <a:pt x="8218170" y="60960"/>
                  </a:lnTo>
                  <a:lnTo>
                    <a:pt x="8220710" y="64770"/>
                  </a:lnTo>
                  <a:lnTo>
                    <a:pt x="8223250" y="69850"/>
                  </a:lnTo>
                  <a:lnTo>
                    <a:pt x="8224520" y="73660"/>
                  </a:lnTo>
                  <a:lnTo>
                    <a:pt x="8224520" y="77470"/>
                  </a:lnTo>
                  <a:lnTo>
                    <a:pt x="8225790" y="82550"/>
                  </a:lnTo>
                  <a:close/>
                </a:path>
              </a:pathLst>
            </a:custGeom>
            <a:ln w="25518">
              <a:solidFill>
                <a:srgbClr val="CFD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dirty="0"/>
              <a:t>The model </a:t>
            </a:r>
            <a:r>
              <a:rPr spc="-5" dirty="0"/>
              <a:t>can </a:t>
            </a:r>
            <a:r>
              <a:rPr dirty="0"/>
              <a:t>not be</a:t>
            </a:r>
            <a:r>
              <a:rPr spc="20" dirty="0"/>
              <a:t> </a:t>
            </a:r>
            <a:r>
              <a:rPr dirty="0"/>
              <a:t>exact</a:t>
            </a:r>
          </a:p>
          <a:p>
            <a:pPr marL="346075" marR="1656080">
              <a:lnSpc>
                <a:spcPct val="225000"/>
              </a:lnSpc>
            </a:pPr>
            <a:r>
              <a:rPr dirty="0"/>
              <a:t>Quantitative and </a:t>
            </a:r>
            <a:r>
              <a:rPr spc="-5" dirty="0"/>
              <a:t>qualitative </a:t>
            </a:r>
            <a:r>
              <a:rPr dirty="0"/>
              <a:t>nature of consumer behaviour  Indifferent consumer </a:t>
            </a:r>
            <a:r>
              <a:rPr spc="-5" dirty="0"/>
              <a:t>behavior</a:t>
            </a:r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0919" y="1938020"/>
            <a:ext cx="6969759" cy="4243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4410" y="939800"/>
            <a:ext cx="42741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BF0000"/>
                </a:solidFill>
              </a:rPr>
              <a:t>Demand</a:t>
            </a:r>
            <a:r>
              <a:rPr sz="4000" spc="-65" dirty="0">
                <a:solidFill>
                  <a:srgbClr val="BF0000"/>
                </a:solidFill>
              </a:rPr>
              <a:t> </a:t>
            </a:r>
            <a:r>
              <a:rPr sz="4000" spc="-5" dirty="0">
                <a:solidFill>
                  <a:srgbClr val="BF0000"/>
                </a:solidFill>
              </a:rPr>
              <a:t>forecasting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2277110" y="1495425"/>
            <a:ext cx="4589780" cy="34290"/>
            <a:chOff x="2277110" y="1495425"/>
            <a:chExt cx="4589780" cy="34290"/>
          </a:xfrm>
        </p:grpSpPr>
        <p:sp>
          <p:nvSpPr>
            <p:cNvPr id="5" name="object 5"/>
            <p:cNvSpPr/>
            <p:nvPr/>
          </p:nvSpPr>
          <p:spPr>
            <a:xfrm>
              <a:off x="2277110" y="1512570"/>
              <a:ext cx="4475480" cy="0"/>
            </a:xfrm>
            <a:custGeom>
              <a:avLst/>
              <a:gdLst/>
              <a:ahLst/>
              <a:cxnLst/>
              <a:rect l="l" t="t" r="r" b="b"/>
              <a:pathLst>
                <a:path w="4475480">
                  <a:moveTo>
                    <a:pt x="0" y="0"/>
                  </a:moveTo>
                  <a:lnTo>
                    <a:pt x="4475480" y="0"/>
                  </a:lnTo>
                </a:path>
              </a:pathLst>
            </a:custGeom>
            <a:ln w="34290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52589" y="1512570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342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288</Words>
  <Application>Microsoft Office PowerPoint</Application>
  <PresentationFormat>On-screen Show (4:3)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Carlito</vt:lpstr>
      <vt:lpstr>Office Theme</vt:lpstr>
      <vt:lpstr>                 BEFA  UNIT-II</vt:lpstr>
      <vt:lpstr>Agenda</vt:lpstr>
      <vt:lpstr>Demand estimation</vt:lpstr>
      <vt:lpstr>Demand estimation</vt:lpstr>
      <vt:lpstr>Demand estimation</vt:lpstr>
      <vt:lpstr>Demand estimation</vt:lpstr>
      <vt:lpstr>Demand estimation</vt:lpstr>
      <vt:lpstr>Demand estimation</vt:lpstr>
      <vt:lpstr>Demand forecasting</vt:lpstr>
      <vt:lpstr>Demand forecasting</vt:lpstr>
      <vt:lpstr>Demand forecasting</vt:lpstr>
      <vt:lpstr>Demand forecasting</vt:lpstr>
      <vt:lpstr>Demand forecasting</vt:lpstr>
      <vt:lpstr>Demand estimation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Indus Water Treaty</dc:title>
  <dc:creator>Abhinav J. Joshi</dc:creator>
  <cp:lastModifiedBy>ADMIN</cp:lastModifiedBy>
  <cp:revision>2</cp:revision>
  <dcterms:created xsi:type="dcterms:W3CDTF">2020-11-09T04:41:50Z</dcterms:created>
  <dcterms:modified xsi:type="dcterms:W3CDTF">2020-11-09T04:49:00Z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2011-10-08T00:00:00Z</vt:filetime>
  </property>
  <property fmtid="{D5CDD505-2E9C-101B-9397-08002B2CF9AE}" pid="3" name="Creator">
    <vt:lpwstr>Impress</vt:lpwstr>
  </property>
  <property fmtid="{D5CDD505-2E9C-101B-9397-08002B2CF9AE}" pid="4" name="LastSaved">
    <vt:filetime>2020-11-09T00:00:00Z</vt:filetime>
  </property>
</Properties>
</file>