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u="sng" smtClean="0"/>
              <a:t>DEMAND</a:t>
            </a:r>
            <a:r>
              <a:rPr smtClean="0"/>
              <a:t> </a:t>
            </a:r>
            <a:r>
              <a:rPr u="sng" smtClean="0"/>
              <a:t>ANALYSIS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Demand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Every want supported by willingness and ability to buy constitutes demand for a particular product of or service.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product or service is said to have demand when three conditions are satisfied.</a:t>
            </a:r>
          </a:p>
          <a:p>
            <a:pPr>
              <a:buNone/>
            </a:pPr>
            <a:r>
              <a:rPr lang="en-US" dirty="0" smtClean="0"/>
              <a:t>	1. Desire on the part of the buyer to buy</a:t>
            </a:r>
          </a:p>
          <a:p>
            <a:pPr>
              <a:buNone/>
            </a:pPr>
            <a:r>
              <a:rPr lang="en-US" dirty="0" smtClean="0"/>
              <a:t>	2. Willingness to pay for it</a:t>
            </a:r>
          </a:p>
          <a:p>
            <a:pPr>
              <a:buNone/>
            </a:pPr>
            <a:r>
              <a:rPr lang="en-US" dirty="0" smtClean="0"/>
              <a:t>	3. Ability to pay the specified price for 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Demand = Desire+ Willingness + Ability to pay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Notched Right Arrow 4"/>
          <p:cNvSpPr/>
          <p:nvPr/>
        </p:nvSpPr>
        <p:spPr>
          <a:xfrm>
            <a:off x="533400" y="5638800"/>
            <a:ext cx="7620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ctr"/>
            <a:r>
              <a:rPr u="sng" smtClean="0"/>
              <a:t>Law</a:t>
            </a:r>
            <a:r>
              <a:rPr smtClean="0"/>
              <a:t> </a:t>
            </a:r>
            <a:r>
              <a:rPr u="sng" smtClean="0"/>
              <a:t>of</a:t>
            </a:r>
            <a:r>
              <a:rPr smtClean="0"/>
              <a:t> </a:t>
            </a:r>
            <a:r>
              <a:rPr u="sng" smtClean="0"/>
              <a:t>Demand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law of demand states: Other things remaining the same, the amount of quantity demanded rises with every fall in the price and vise versa.</a:t>
            </a:r>
          </a:p>
          <a:p>
            <a:endParaRPr lang="en-US" sz="2800" dirty="0" smtClean="0"/>
          </a:p>
          <a:p>
            <a:r>
              <a:rPr lang="en-US" sz="2800" dirty="0" smtClean="0"/>
              <a:t>The law of demand states the relationship between price and demand of particular product of service.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It makes an assumption that all other determinants remain the same or do not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u="sng" smtClean="0"/>
              <a:t>Operation</a:t>
            </a:r>
            <a:r>
              <a:rPr smtClean="0"/>
              <a:t> </a:t>
            </a:r>
            <a:r>
              <a:rPr u="sng" smtClean="0"/>
              <a:t>of</a:t>
            </a:r>
            <a:r>
              <a:rPr smtClean="0"/>
              <a:t> </a:t>
            </a:r>
            <a:r>
              <a:rPr u="sng" smtClean="0"/>
              <a:t>Law</a:t>
            </a:r>
            <a:r>
              <a:rPr smtClean="0"/>
              <a:t> </a:t>
            </a:r>
            <a:r>
              <a:rPr u="sng" smtClean="0"/>
              <a:t>of</a:t>
            </a:r>
            <a:r>
              <a:rPr smtClean="0"/>
              <a:t> </a:t>
            </a:r>
            <a:r>
              <a:rPr u="sng" smtClean="0"/>
              <a:t>Demand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6482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law of demand explains that every fall in the price of particular product, its demand goes on increasing and vise versa.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2954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u="sng" smtClean="0"/>
              <a:t>Exceptions</a:t>
            </a:r>
            <a:r>
              <a:rPr smtClean="0"/>
              <a:t> </a:t>
            </a:r>
            <a:r>
              <a:rPr u="sng" smtClean="0"/>
              <a:t>of</a:t>
            </a:r>
            <a:r>
              <a:rPr smtClean="0"/>
              <a:t> </a:t>
            </a:r>
            <a:r>
              <a:rPr u="sng" smtClean="0"/>
              <a:t>Law</a:t>
            </a:r>
            <a:r>
              <a:rPr smtClean="0"/>
              <a:t> </a:t>
            </a:r>
            <a:r>
              <a:rPr u="sng" smtClean="0"/>
              <a:t>of</a:t>
            </a:r>
            <a:r>
              <a:rPr smtClean="0"/>
              <a:t> </a:t>
            </a:r>
            <a:r>
              <a:rPr u="sng" smtClean="0"/>
              <a:t>Demand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87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Exceptions: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Where there is a shortage of necessities feared:</a:t>
            </a:r>
          </a:p>
          <a:p>
            <a:pPr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Where  the product is such that it confers distinction: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Ex: Gold, Jewels</a:t>
            </a:r>
          </a:p>
          <a:p>
            <a:pPr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dirty="0" err="1" smtClean="0">
                <a:sym typeface="Wingdings" pitchFamily="2" charset="2"/>
              </a:rPr>
              <a:t>Giffen’s</a:t>
            </a:r>
            <a:r>
              <a:rPr lang="en-US" dirty="0" smtClean="0">
                <a:sym typeface="Wingdings" pitchFamily="2" charset="2"/>
              </a:rPr>
              <a:t> Paradox: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Ex: Broken rice</a:t>
            </a:r>
          </a:p>
          <a:p>
            <a:pPr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Incase of ignorance of price changes: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1" y="1371600"/>
            <a:ext cx="29718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Demand Analysis</vt:lpstr>
      <vt:lpstr>DEMAND ANALYSIS</vt:lpstr>
      <vt:lpstr>Law of Demand</vt:lpstr>
      <vt:lpstr>Operation of Law of Demand</vt:lpstr>
      <vt:lpstr>Exceptions of Law of Demand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praveen</dc:creator>
  <cp:lastModifiedBy>praveen</cp:lastModifiedBy>
  <cp:revision>2</cp:revision>
  <dcterms:created xsi:type="dcterms:W3CDTF">2006-08-16T00:00:00Z</dcterms:created>
  <dcterms:modified xsi:type="dcterms:W3CDTF">2020-08-10T13:54:25Z</dcterms:modified>
</cp:coreProperties>
</file>