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146847057" r:id="rId10"/>
    <p:sldId id="2146847056" r:id="rId11"/>
    <p:sldId id="26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52" autoAdjust="0"/>
    <p:restoredTop sz="94771" autoAdjust="0"/>
  </p:normalViewPr>
  <p:slideViewPr>
    <p:cSldViewPr snapToGrid="0">
      <p:cViewPr varScale="1">
        <p:scale>
          <a:sx n="83" d="100"/>
          <a:sy n="83" d="100"/>
        </p:scale>
        <p:origin x="-653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042CB85-3250-0ADC-5B58-B7C8B24B4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E9D7931-4AA3-A053-65E3-EE3D069EB2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57EDAC9-C855-60FC-39B3-3BB3041DA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D10EA9D-BE2A-3877-0CD6-47181D5EC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931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2679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9/30/2025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Study Planner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3255264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VAISHNAVI G 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Bapuji Institute Of Hi-Tech Education,Davangere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BCA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ID-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STU68b074eceeb5b1756394732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 ID: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INTERNSHIP_17545746406894af305aa93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939424"/>
            <a:ext cx="10471819" cy="32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D0D0D"/>
                </a:solidFill>
                <a:latin typeface="ui-sans-serif"/>
              </a:rPr>
              <a:t>Notifications &amp; Reminders:</a:t>
            </a:r>
            <a:r>
              <a:rPr lang="en-IN" sz="1800" dirty="0">
                <a:solidFill>
                  <a:srgbClr val="0D0D0D"/>
                </a:solidFill>
                <a:latin typeface="ui-sans-serif"/>
              </a:rPr>
              <a:t/>
            </a:r>
            <a:br>
              <a:rPr lang="en-IN" sz="1800" dirty="0">
                <a:solidFill>
                  <a:srgbClr val="0D0D0D"/>
                </a:solidFill>
                <a:latin typeface="ui-sans-serif"/>
              </a:rPr>
            </a:br>
            <a:r>
              <a:rPr lang="en-IN" sz="1800" dirty="0">
                <a:solidFill>
                  <a:srgbClr val="0D0D0D"/>
                </a:solidFill>
                <a:latin typeface="ui-sans-serif"/>
              </a:rPr>
              <a:t>Implement alerts or email notifications to remind users of upcoming deadlines.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D0D0D"/>
                </a:solidFill>
                <a:latin typeface="ui-sans-serif"/>
              </a:rPr>
              <a:t>Task Categories and Tags:</a:t>
            </a:r>
            <a:r>
              <a:rPr lang="en-IN" sz="1800" dirty="0">
                <a:solidFill>
                  <a:srgbClr val="0D0D0D"/>
                </a:solidFill>
                <a:latin typeface="ui-sans-serif"/>
              </a:rPr>
              <a:t/>
            </a:r>
            <a:br>
              <a:rPr lang="en-IN" sz="1800" dirty="0">
                <a:solidFill>
                  <a:srgbClr val="0D0D0D"/>
                </a:solidFill>
                <a:latin typeface="ui-sans-serif"/>
              </a:rPr>
            </a:br>
            <a:r>
              <a:rPr lang="en-IN" sz="1800" dirty="0">
                <a:solidFill>
                  <a:srgbClr val="0D0D0D"/>
                </a:solidFill>
                <a:latin typeface="ui-sans-serif"/>
              </a:rPr>
              <a:t>Allow users to categorize or tag tasks (e.g., subjects, projects) for better organization and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D0D0D"/>
                </a:solidFill>
                <a:latin typeface="ui-sans-serif"/>
              </a:rPr>
              <a:t>Drag-and-Drop Reordering:</a:t>
            </a:r>
            <a:r>
              <a:rPr lang="en-IN" sz="1800" dirty="0">
                <a:solidFill>
                  <a:srgbClr val="0D0D0D"/>
                </a:solidFill>
                <a:latin typeface="ui-sans-serif"/>
              </a:rPr>
              <a:t/>
            </a:r>
            <a:br>
              <a:rPr lang="en-IN" sz="1800" dirty="0">
                <a:solidFill>
                  <a:srgbClr val="0D0D0D"/>
                </a:solidFill>
                <a:latin typeface="ui-sans-serif"/>
              </a:rPr>
            </a:br>
            <a:r>
              <a:rPr lang="en-IN" sz="1800" dirty="0">
                <a:solidFill>
                  <a:srgbClr val="0D0D0D"/>
                </a:solidFill>
                <a:latin typeface="ui-sans-serif"/>
              </a:rPr>
              <a:t>Enable users to reorder tasks via drag-and-drop for customized task prioritization.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D0D0D"/>
                </a:solidFill>
                <a:latin typeface="ui-sans-serif"/>
              </a:rPr>
              <a:t>Sync Across Devices:</a:t>
            </a:r>
            <a:r>
              <a:rPr lang="en-IN" sz="1800" dirty="0">
                <a:solidFill>
                  <a:srgbClr val="0D0D0D"/>
                </a:solidFill>
                <a:latin typeface="ui-sans-serif"/>
              </a:rPr>
              <a:t/>
            </a:r>
            <a:br>
              <a:rPr lang="en-IN" sz="1800" dirty="0">
                <a:solidFill>
                  <a:srgbClr val="0D0D0D"/>
                </a:solidFill>
                <a:latin typeface="ui-sans-serif"/>
              </a:rPr>
            </a:br>
            <a:r>
              <a:rPr lang="en-IN" sz="1800" dirty="0">
                <a:solidFill>
                  <a:srgbClr val="0D0D0D"/>
                </a:solidFill>
                <a:latin typeface="ui-sans-serif"/>
              </a:rPr>
              <a:t>Integrate cloud storage or user authentication so tasks sync across multiple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ui-sans-serif"/>
              </a:rPr>
              <a:t>Google Developers Web Fundamentals — Guided the creation of a responsive and user-friendly interface, following web accessibility best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ui-sans-serif"/>
              </a:rPr>
              <a:t>Design Inspiration — Adapted common features and UI patterns from popular task management apps to enhance usability and interactivity.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158" y="1101039"/>
            <a:ext cx="11309684" cy="575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Task Input Form: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Allows users to enter a </a:t>
            </a:r>
            <a:r>
              <a:rPr lang="en-US" b="1" dirty="0">
                <a:solidFill>
                  <a:srgbClr val="0D0D0D"/>
                </a:solidFill>
                <a:latin typeface="ui-sans-serif"/>
              </a:rPr>
              <a:t>task title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 and a </a:t>
            </a:r>
            <a:r>
              <a:rPr lang="en-US" b="1" dirty="0">
                <a:solidFill>
                  <a:srgbClr val="0D0D0D"/>
                </a:solidFill>
                <a:latin typeface="ui-sans-serif"/>
              </a:rPr>
              <a:t>deadline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Validates that both fields are filled before submission.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Task List: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Displays all user-created tasks in a structured list.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Each task shows its title, deadline, and action buttons.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Task Actions: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Mark as Done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Toggles the completion status of a task.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Delete Task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: Removes the task from the list.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Completed tasks are visually styled (strikethrough and faded).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Progress Bar: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Shows the percentage of completed tasks out of the total.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Updates dynamically as tasks are completed or deleted.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Local Storage Integration: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Tasks persist across page reloads by storing them in the browser's </a:t>
            </a:r>
            <a:r>
              <a:rPr lang="en-US" dirty="0">
                <a:solidFill>
                  <a:srgbClr val="0D0D0D"/>
                </a:solidFill>
                <a:latin typeface="ui-monospace"/>
              </a:rPr>
              <a:t>localStorage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2"/>
            <a:ext cx="620663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HTML,CSS and JAVA SCRIPT(grid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IN" sz="1800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IN" sz="1800" dirty="0">
                <a:solidFill>
                  <a:srgbClr val="0D0D0D"/>
                </a:solidFill>
                <a:latin typeface="ui-sans-serif"/>
              </a:rPr>
              <a:t>Add New Task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>
                <a:solidFill>
                  <a:srgbClr val="0D0D0D"/>
                </a:solidFill>
                <a:latin typeface="ui-sans-serif"/>
              </a:rPr>
              <a:t>Display Tasks Dynamically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800" dirty="0">
                <a:solidFill>
                  <a:srgbClr val="0D0D0D"/>
                </a:solidFill>
                <a:latin typeface="ui-sans-serif"/>
              </a:rPr>
              <a:t> Mark Task as Completed / Toggle Status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>
                <a:solidFill>
                  <a:srgbClr val="0D0D0D"/>
                </a:solidFill>
                <a:latin typeface="ui-sans-serif"/>
              </a:rPr>
              <a:t>Delete Task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>
                <a:solidFill>
                  <a:srgbClr val="0D0D0D"/>
                </a:solidFill>
                <a:latin typeface="ui-sans-serif"/>
              </a:rPr>
              <a:t>Live Progress Bar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it-IT" sz="1800" dirty="0">
                <a:solidFill>
                  <a:srgbClr val="0D0D0D"/>
                </a:solidFill>
                <a:latin typeface="ui-sans-serif"/>
              </a:rPr>
              <a:t>Persistent Data via Local Storage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rgbClr val="0D0D0D"/>
                </a:solidFill>
                <a:latin typeface="ui-sans-serif"/>
              </a:rPr>
              <a:t>Button Hover and Click Effects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7C56C1-07EE-0B7B-AC4E-DB77D0EA5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9E71A02-D20D-942C-2879-6E424195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74398988-E1C7-A157-C73D-1B7DB5D7F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120" y="1232452"/>
            <a:ext cx="4227155" cy="56255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7AAF5E6-F7BA-6222-7430-9CABE8A1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405" y="1232452"/>
            <a:ext cx="4157520" cy="5625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814B538-8492-1ABA-50BC-E12506F98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056" y="702156"/>
            <a:ext cx="3464824" cy="56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731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6" name="Content Placeholder 45">
            <a:extLst>
              <a:ext uri="{FF2B5EF4-FFF2-40B4-BE49-F238E27FC236}">
                <a16:creationId xmlns:a16="http://schemas.microsoft.com/office/drawing/2014/main" xmlns="" id="{D71BCF20-607F-068A-EC50-7A74F8892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22598" y="3787730"/>
            <a:ext cx="4371772" cy="2856910"/>
          </a:xfr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AB26CB5B-98C4-2212-413B-5B533211A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49" y="702156"/>
            <a:ext cx="4508136" cy="29460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E76D2BDD-F80B-714F-E001-A91FC8270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87" y="1679647"/>
            <a:ext cx="4496348" cy="29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61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Github Link </a:t>
            </a:r>
            <a:r>
              <a:rPr lang="en-US" sz="2800" b="1" dirty="0" smtClean="0"/>
              <a:t>: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https://github.com/Vaishnavi-g-m-coder/smart-study-planner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</a:t>
            </a:r>
            <a:r>
              <a:rPr lang="en-US" sz="2800" b="1" dirty="0" smtClean="0">
                <a:ea typeface="+mn-lt"/>
                <a:cs typeface="+mn-lt"/>
              </a:rPr>
              <a:t>: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https://github.com/Vaishnavi-g-m-coder/smart-study-planner.git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799" y="1232452"/>
            <a:ext cx="9673389" cy="619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User-Friendly Design: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Clean and intuitive interface makes task management simple for all users.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Efficient Task Management: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Users can easily add, complete, and delete tasks with real-time updates.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Progress Visualization: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A dynamic progress bar provides immediate visual feedback on task completion.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Data Persistence: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Tasks are saved using </a:t>
            </a:r>
            <a:r>
              <a:rPr lang="en-US" b="1" dirty="0">
                <a:solidFill>
                  <a:srgbClr val="0D0D0D"/>
                </a:solidFill>
                <a:latin typeface="ui-sans-serif"/>
              </a:rPr>
              <a:t>localStorage</a:t>
            </a:r>
            <a:r>
              <a:rPr lang="en-US" dirty="0">
                <a:solidFill>
                  <a:srgbClr val="0D0D0D"/>
                </a:solidFill>
                <a:latin typeface="ui-sans-serif"/>
              </a:rPr>
              <a:t>, ensuring data remains even after page reloads.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Interactive Features: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Buttons with hover/click effects and completed task styling enhance user engagement.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Responsive Layout: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The app adapts well across different screen sizes, improving accessibility.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D0D0D"/>
                </a:solidFill>
                <a:latin typeface="ui-sans-serif"/>
              </a:rPr>
              <a:t>Practical Use Case: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Helps users stay organized, manage deadlines, and improve productivity in daily study or work routines.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280</TotalTime>
  <Words>272</Words>
  <Application>Microsoft Office PowerPoint</Application>
  <PresentationFormat>Custom</PresentationFormat>
  <Paragraphs>90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DividendVTI</vt:lpstr>
      <vt:lpstr>Smart Study Planner</vt:lpstr>
      <vt:lpstr>OUTLINE</vt:lpstr>
      <vt:lpstr>Problem Statement</vt:lpstr>
      <vt:lpstr>System  Approach</vt:lpstr>
      <vt:lpstr>Algorithm &amp; Deployment</vt:lpstr>
      <vt:lpstr>Result</vt:lpstr>
      <vt:lpstr>Result</vt:lpstr>
      <vt:lpstr>GITHUB AND DEPLOYMNET LINK</vt:lpstr>
      <vt:lpstr>Conclusion</vt:lpstr>
      <vt:lpstr>Slide 10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MY PC</cp:lastModifiedBy>
  <cp:revision>55</cp:revision>
  <dcterms:created xsi:type="dcterms:W3CDTF">2021-05-26T16:50:10Z</dcterms:created>
  <dcterms:modified xsi:type="dcterms:W3CDTF">2025-09-30T14:37:25Z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