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sldIdLst>
    <p:sldId id="257" r:id="rId5"/>
    <p:sldId id="258" r:id="rId6"/>
    <p:sldId id="259" r:id="rId7"/>
    <p:sldId id="260" r:id="rId8"/>
    <p:sldId id="261" r:id="rId9"/>
    <p:sldId id="262" r:id="rId10"/>
    <p:sldId id="263" r:id="rId11"/>
    <p:sldId id="264" r:id="rId12"/>
    <p:sldId id="265"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00" autoAdjust="0"/>
    <p:restoredTop sz="94619" autoAdjust="0"/>
  </p:normalViewPr>
  <p:slideViewPr>
    <p:cSldViewPr snapToGrid="0">
      <p:cViewPr varScale="1">
        <p:scale>
          <a:sx n="70" d="100"/>
          <a:sy n="70" d="100"/>
        </p:scale>
        <p:origin x="34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microsoft.com/office/2016/11/relationships/changesInfo" Target="changesInfos/changesInfo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DIYALA VAISHNAVI" userId="c5bbf6b046a0952c" providerId="LiveId" clId="{24569785-C21D-418D-8560-D78C0AC1143E}"/>
    <pc:docChg chg="modSld">
      <pc:chgData name="KADIYALA VAISHNAVI" userId="c5bbf6b046a0952c" providerId="LiveId" clId="{24569785-C21D-418D-8560-D78C0AC1143E}" dt="2024-07-20T09:10:14.758" v="56" actId="20577"/>
      <pc:docMkLst>
        <pc:docMk/>
      </pc:docMkLst>
      <pc:sldChg chg="addSp delSp modSp mod">
        <pc:chgData name="KADIYALA VAISHNAVI" userId="c5bbf6b046a0952c" providerId="LiveId" clId="{24569785-C21D-418D-8560-D78C0AC1143E}" dt="2024-07-12T11:50:32.824" v="28"/>
        <pc:sldMkLst>
          <pc:docMk/>
          <pc:sldMk cId="2475805559" sldId="257"/>
        </pc:sldMkLst>
        <pc:spChg chg="add del mod">
          <ac:chgData name="KADIYALA VAISHNAVI" userId="c5bbf6b046a0952c" providerId="LiveId" clId="{24569785-C21D-418D-8560-D78C0AC1143E}" dt="2024-07-12T11:50:32.824" v="28"/>
          <ac:spMkLst>
            <pc:docMk/>
            <pc:sldMk cId="2475805559" sldId="257"/>
            <ac:spMk id="5" creationId="{E368668B-9F4E-8B92-EC4E-A28E894AC29E}"/>
          </ac:spMkLst>
        </pc:spChg>
      </pc:sldChg>
      <pc:sldChg chg="modSp mod">
        <pc:chgData name="KADIYALA VAISHNAVI" userId="c5bbf6b046a0952c" providerId="LiveId" clId="{24569785-C21D-418D-8560-D78C0AC1143E}" dt="2024-07-20T09:10:14.758" v="56" actId="20577"/>
        <pc:sldMkLst>
          <pc:docMk/>
          <pc:sldMk cId="1683342020" sldId="265"/>
        </pc:sldMkLst>
        <pc:spChg chg="mod">
          <ac:chgData name="KADIYALA VAISHNAVI" userId="c5bbf6b046a0952c" providerId="LiveId" clId="{24569785-C21D-418D-8560-D78C0AC1143E}" dt="2024-07-20T09:10:14.758" v="56" actId="20577"/>
          <ac:spMkLst>
            <pc:docMk/>
            <pc:sldMk cId="1683342020" sldId="265"/>
            <ac:spMk id="3" creationId="{66016143-66AD-1CAD-9007-ADAE63C45EBF}"/>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7/19/2024</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7/19/2024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7/19/2024</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7/19/2024</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7/19/2024</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7/19/2024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7/19/2024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7/19/2024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7/19/2024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7/19/2024</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7/19/2024</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7/19/2024</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581191" y="856824"/>
            <a:ext cx="10993549" cy="2087546"/>
          </a:xfrm>
        </p:spPr>
        <p:txBody>
          <a:bodyPr>
            <a:normAutofit fontScale="90000"/>
          </a:bodyPr>
          <a:lstStyle/>
          <a:p>
            <a:r>
              <a:rPr lang="en-IN" sz="4000" dirty="0"/>
              <a:t>KADIYALA VAISHNAVI</a:t>
            </a:r>
            <a:br>
              <a:rPr lang="en-IN" sz="3600" dirty="0"/>
            </a:br>
            <a:r>
              <a:rPr lang="en-IN" sz="3600" dirty="0"/>
              <a:t>AP22110010125</a:t>
            </a:r>
            <a:br>
              <a:rPr lang="en-IN" sz="3600" dirty="0"/>
            </a:br>
            <a:r>
              <a:rPr lang="en-IN" sz="3200" dirty="0"/>
              <a:t>SRM UNIVERSITY AP</a:t>
            </a:r>
            <a:br>
              <a:rPr lang="en-IN" sz="3200" dirty="0"/>
            </a:br>
            <a:r>
              <a:rPr lang="en-IN" sz="3200" dirty="0"/>
              <a:t>2022-2026</a:t>
            </a:r>
            <a:endParaRPr lang="en-US" dirty="0"/>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8558784" y="2395729"/>
            <a:ext cx="3015956" cy="567950"/>
          </a:xfrm>
        </p:spPr>
        <p:txBody>
          <a:bodyPr>
            <a:normAutofit lnSpcReduction="10000"/>
          </a:bodyPr>
          <a:lstStyle/>
          <a:p>
            <a:r>
              <a:rPr lang="en-IN" sz="2400" b="1" dirty="0"/>
              <a:t>PORTFOLIO WEBSITE</a:t>
            </a:r>
          </a:p>
          <a:p>
            <a:endParaRPr lang="en-US" dirty="0"/>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5" descr="abstract image">
            <a:extLst>
              <a:ext uri="{FF2B5EF4-FFF2-40B4-BE49-F238E27FC236}">
                <a16:creationId xmlns:a16="http://schemas.microsoft.com/office/drawing/2014/main" id="{F1A8C364-94D4-4630-BAD0-78722F347055}"/>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448733" y="3081867"/>
            <a:ext cx="11260667" cy="3310466"/>
          </a:xfrm>
          <a:prstGeom prst="rect">
            <a:avLst/>
          </a:prstGeom>
        </p:spPr>
      </p:pic>
    </p:spTree>
    <p:extLst>
      <p:ext uri="{BB962C8B-B14F-4D97-AF65-F5344CB8AC3E}">
        <p14:creationId xmlns:p14="http://schemas.microsoft.com/office/powerpoint/2010/main" val="24758055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a:xfrm>
            <a:off x="581359" y="822959"/>
            <a:ext cx="11029616" cy="1517905"/>
          </a:xfrm>
        </p:spPr>
        <p:txBody>
          <a:bodyPr>
            <a:noAutofit/>
          </a:bodyPr>
          <a:lstStyle/>
          <a:p>
            <a:r>
              <a:rPr lang="en-IN" sz="3600" b="1" dirty="0"/>
              <a:t>PROJECT TITLE / PROJECT STATEMENT:</a:t>
            </a:r>
            <a:br>
              <a:rPr lang="en-IN" sz="3600" dirty="0"/>
            </a:br>
            <a:endParaRPr lang="en-US" sz="3600" dirty="0"/>
          </a:p>
        </p:txBody>
      </p:sp>
      <p:sp>
        <p:nvSpPr>
          <p:cNvPr id="5" name="Content Placeholder 4">
            <a:extLst>
              <a:ext uri="{FF2B5EF4-FFF2-40B4-BE49-F238E27FC236}">
                <a16:creationId xmlns:a16="http://schemas.microsoft.com/office/drawing/2014/main" id="{61CCB933-06C0-CE8A-8602-E240F16095F1}"/>
              </a:ext>
            </a:extLst>
          </p:cNvPr>
          <p:cNvSpPr>
            <a:spLocks noGrp="1"/>
          </p:cNvSpPr>
          <p:nvPr>
            <p:ph idx="1"/>
          </p:nvPr>
        </p:nvSpPr>
        <p:spPr>
          <a:xfrm>
            <a:off x="581192" y="2194560"/>
            <a:ext cx="11029615" cy="4114800"/>
          </a:xfrm>
        </p:spPr>
        <p:txBody>
          <a:bodyPr>
            <a:normAutofit lnSpcReduction="10000"/>
          </a:bodyPr>
          <a:lstStyle/>
          <a:p>
            <a:pPr marL="6160" indent="0">
              <a:buNone/>
            </a:pPr>
            <a:r>
              <a:rPr lang="en-IN" sz="2800" b="1" dirty="0"/>
              <a:t>TITLE: </a:t>
            </a:r>
          </a:p>
          <a:p>
            <a:pPr marL="6160" indent="0">
              <a:buNone/>
            </a:pPr>
            <a:r>
              <a:rPr lang="en-IN" sz="2400" dirty="0"/>
              <a:t>PORTFOLIO SITE CREATION USING HTML,CSS,JAVASCRICPT</a:t>
            </a:r>
          </a:p>
          <a:p>
            <a:pPr marL="6160" indent="0">
              <a:buNone/>
            </a:pPr>
            <a:endParaRPr lang="en-IN" sz="2400" b="1" dirty="0"/>
          </a:p>
          <a:p>
            <a:pPr marL="6160" indent="0">
              <a:buNone/>
            </a:pPr>
            <a:r>
              <a:rPr lang="en-IN" sz="2800" b="1" dirty="0"/>
              <a:t>STATEMENT:</a:t>
            </a:r>
          </a:p>
          <a:p>
            <a:pPr marL="6160" indent="0">
              <a:buNone/>
            </a:pPr>
            <a:r>
              <a:rPr lang="en-US" sz="2400" dirty="0"/>
              <a:t>In the past, when we applied for jobs, we had to carry hard copies of our resumes and all necessary documents. </a:t>
            </a:r>
          </a:p>
          <a:p>
            <a:pPr marL="6160" indent="0">
              <a:buNone/>
            </a:pPr>
            <a:r>
              <a:rPr lang="en-US" sz="2400" dirty="0"/>
              <a:t>Nowadays, we can create a portfolio website that includes all our essential details. Sharing this portfolio link is much more professional and convenient.</a:t>
            </a:r>
            <a:r>
              <a:rPr lang="en-IN" sz="2400" b="1" dirty="0"/>
              <a:t> </a:t>
            </a:r>
          </a:p>
          <a:p>
            <a:endParaRPr lang="en-IN" dirty="0"/>
          </a:p>
        </p:txBody>
      </p:sp>
    </p:spTree>
    <p:extLst>
      <p:ext uri="{BB962C8B-B14F-4D97-AF65-F5344CB8AC3E}">
        <p14:creationId xmlns:p14="http://schemas.microsoft.com/office/powerpoint/2010/main" val="2637846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422823-32C6-4D79-E6A2-35FFE1A03B24}"/>
              </a:ext>
            </a:extLst>
          </p:cNvPr>
          <p:cNvSpPr>
            <a:spLocks noGrp="1"/>
          </p:cNvSpPr>
          <p:nvPr>
            <p:ph type="title"/>
          </p:nvPr>
        </p:nvSpPr>
        <p:spPr>
          <a:xfrm>
            <a:off x="581192" y="882650"/>
            <a:ext cx="11029616" cy="1119886"/>
          </a:xfrm>
        </p:spPr>
        <p:txBody>
          <a:bodyPr>
            <a:normAutofit/>
          </a:bodyPr>
          <a:lstStyle/>
          <a:p>
            <a:r>
              <a:rPr lang="en-IN" sz="3600" b="1" dirty="0"/>
              <a:t>AGENDA:</a:t>
            </a:r>
          </a:p>
        </p:txBody>
      </p:sp>
      <p:sp>
        <p:nvSpPr>
          <p:cNvPr id="4" name="Rectangle 1">
            <a:extLst>
              <a:ext uri="{FF2B5EF4-FFF2-40B4-BE49-F238E27FC236}">
                <a16:creationId xmlns:a16="http://schemas.microsoft.com/office/drawing/2014/main" id="{BE2AEB48-A87E-D474-BA07-C8E80F14D46D}"/>
              </a:ext>
            </a:extLst>
          </p:cNvPr>
          <p:cNvSpPr>
            <a:spLocks noGrp="1" noChangeArrowheads="1"/>
          </p:cNvSpPr>
          <p:nvPr>
            <p:ph idx="1"/>
          </p:nvPr>
        </p:nvSpPr>
        <p:spPr bwMode="auto">
          <a:xfrm>
            <a:off x="581025" y="2341563"/>
            <a:ext cx="11029950" cy="3633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b="1" i="0" u="none" strike="noStrike" cap="none" normalizeH="0" baseline="0" dirty="0">
                <a:ln>
                  <a:noFill/>
                </a:ln>
                <a:solidFill>
                  <a:schemeClr val="tx1"/>
                </a:solidFill>
                <a:effectLst/>
                <a:latin typeface="Arial" panose="020B0604020202020204" pitchFamily="34" charset="0"/>
              </a:rPr>
              <a:t>Introduction to the Project:</a:t>
            </a: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b="0" i="0" u="none" strike="noStrike" cap="none" normalizeH="0" baseline="0" dirty="0">
                <a:ln>
                  <a:noFill/>
                </a:ln>
                <a:solidFill>
                  <a:schemeClr val="tx1"/>
                </a:solidFill>
                <a:effectLst/>
                <a:latin typeface="Arial" panose="020B0604020202020204" pitchFamily="34" charset="0"/>
              </a:rPr>
              <a:t>This section introduces the project's background, objectives, and relevance, providing context for its development and implementation.</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b="1" i="0" u="none" strike="noStrike" cap="none" normalizeH="0" baseline="0" dirty="0">
                <a:ln>
                  <a:noFill/>
                </a:ln>
                <a:solidFill>
                  <a:schemeClr val="tx1"/>
                </a:solidFill>
                <a:effectLst/>
                <a:latin typeface="Arial" panose="020B0604020202020204" pitchFamily="34" charset="0"/>
              </a:rPr>
              <a:t>Project Components and Methodology:</a:t>
            </a: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b="0" i="0" u="none" strike="noStrike" cap="none" normalizeH="0" baseline="0" dirty="0">
                <a:ln>
                  <a:noFill/>
                </a:ln>
                <a:solidFill>
                  <a:schemeClr val="tx1"/>
                </a:solidFill>
                <a:effectLst/>
                <a:latin typeface="Arial" panose="020B0604020202020204" pitchFamily="34" charset="0"/>
              </a:rPr>
              <a:t>It outlines the project's key features, functionalities, and the approach taken in its execution, highlighting the tools and methods used.</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b="1" i="0" u="none" strike="noStrike" cap="none" normalizeH="0" baseline="0" dirty="0">
                <a:ln>
                  <a:noFill/>
                </a:ln>
                <a:solidFill>
                  <a:schemeClr val="tx1"/>
                </a:solidFill>
                <a:effectLst/>
                <a:latin typeface="Arial" panose="020B0604020202020204" pitchFamily="34" charset="0"/>
              </a:rPr>
              <a:t>Project Idea and Innovation:</a:t>
            </a: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b="0" i="0" u="none" strike="noStrike" cap="none" normalizeH="0" baseline="0" dirty="0">
                <a:ln>
                  <a:noFill/>
                </a:ln>
                <a:solidFill>
                  <a:schemeClr val="tx1"/>
                </a:solidFill>
                <a:effectLst/>
                <a:latin typeface="Arial" panose="020B0604020202020204" pitchFamily="34" charset="0"/>
              </a:rPr>
              <a:t>This part explains the core concept and innovative aspects of the project, showcasing its unique contributions to the field or problem it addresses</a:t>
            </a:r>
          </a:p>
        </p:txBody>
      </p:sp>
    </p:spTree>
    <p:extLst>
      <p:ext uri="{BB962C8B-B14F-4D97-AF65-F5344CB8AC3E}">
        <p14:creationId xmlns:p14="http://schemas.microsoft.com/office/powerpoint/2010/main" val="37032256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29758-C8C3-0792-F2E7-E70EAA7C6CD8}"/>
              </a:ext>
            </a:extLst>
          </p:cNvPr>
          <p:cNvSpPr>
            <a:spLocks noGrp="1"/>
          </p:cNvSpPr>
          <p:nvPr>
            <p:ph type="title"/>
          </p:nvPr>
        </p:nvSpPr>
        <p:spPr/>
        <p:txBody>
          <a:bodyPr>
            <a:normAutofit/>
          </a:bodyPr>
          <a:lstStyle/>
          <a:p>
            <a:r>
              <a:rPr lang="en-IN" sz="3600" b="1" dirty="0"/>
              <a:t>PROJECT OVERVIEW:</a:t>
            </a:r>
          </a:p>
        </p:txBody>
      </p:sp>
      <p:sp>
        <p:nvSpPr>
          <p:cNvPr id="4" name="Content Placeholder 2">
            <a:extLst>
              <a:ext uri="{FF2B5EF4-FFF2-40B4-BE49-F238E27FC236}">
                <a16:creationId xmlns:a16="http://schemas.microsoft.com/office/drawing/2014/main" id="{68D11215-8F19-7344-D3E1-E6B00D5ACAC7}"/>
              </a:ext>
            </a:extLst>
          </p:cNvPr>
          <p:cNvSpPr>
            <a:spLocks noGrp="1"/>
          </p:cNvSpPr>
          <p:nvPr>
            <p:ph idx="1"/>
          </p:nvPr>
        </p:nvSpPr>
        <p:spPr>
          <a:xfrm>
            <a:off x="581025" y="2341563"/>
            <a:ext cx="11029950" cy="3633787"/>
          </a:xfrm>
        </p:spPr>
        <p:txBody>
          <a:bodyPr/>
          <a:lstStyle/>
          <a:p>
            <a:pPr marL="6160" indent="0" algn="l">
              <a:buNone/>
            </a:pPr>
            <a:r>
              <a:rPr lang="en-US" sz="2400" dirty="0"/>
              <a:t>The goal of this project is to create an interactive portfolio website using HTML, CSS, and JavaScript. The portfolio site will showcase my skills, projects, and experience in an engaging manner.</a:t>
            </a:r>
          </a:p>
          <a:p>
            <a:pPr marL="6160" indent="0" algn="l">
              <a:buNone/>
            </a:pPr>
            <a:r>
              <a:rPr lang="en-US" sz="2400" dirty="0"/>
              <a:t>Develop a responsive and mobile-friendly portfolio site with smooth scrolling and animations. </a:t>
            </a:r>
          </a:p>
          <a:p>
            <a:pPr marL="6160" indent="0" algn="l">
              <a:buNone/>
            </a:pPr>
            <a:r>
              <a:rPr lang="en-US" sz="2400" dirty="0"/>
              <a:t>Incorporate personal branding elements and interactive project showcases to provide a unique and memorable user experience</a:t>
            </a:r>
            <a:r>
              <a:rPr lang="en-US" dirty="0"/>
              <a:t>.</a:t>
            </a:r>
            <a:endParaRPr lang="en-IN" dirty="0"/>
          </a:p>
        </p:txBody>
      </p:sp>
    </p:spTree>
    <p:extLst>
      <p:ext uri="{BB962C8B-B14F-4D97-AF65-F5344CB8AC3E}">
        <p14:creationId xmlns:p14="http://schemas.microsoft.com/office/powerpoint/2010/main" val="39532164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C1875-69A1-BFB3-31CA-7C2A683CB703}"/>
              </a:ext>
            </a:extLst>
          </p:cNvPr>
          <p:cNvSpPr>
            <a:spLocks noGrp="1"/>
          </p:cNvSpPr>
          <p:nvPr>
            <p:ph type="title"/>
          </p:nvPr>
        </p:nvSpPr>
        <p:spPr/>
        <p:txBody>
          <a:bodyPr>
            <a:normAutofit/>
          </a:bodyPr>
          <a:lstStyle/>
          <a:p>
            <a:r>
              <a:rPr lang="en-IN" sz="3600" b="1" dirty="0"/>
              <a:t>END USERS:</a:t>
            </a:r>
            <a:endParaRPr lang="en-IN" sz="3600" dirty="0"/>
          </a:p>
        </p:txBody>
      </p:sp>
      <p:sp>
        <p:nvSpPr>
          <p:cNvPr id="3" name="Content Placeholder 2">
            <a:extLst>
              <a:ext uri="{FF2B5EF4-FFF2-40B4-BE49-F238E27FC236}">
                <a16:creationId xmlns:a16="http://schemas.microsoft.com/office/drawing/2014/main" id="{4471C749-705D-4C7C-5E00-C37B17FCA6B4}"/>
              </a:ext>
            </a:extLst>
          </p:cNvPr>
          <p:cNvSpPr>
            <a:spLocks noGrp="1"/>
          </p:cNvSpPr>
          <p:nvPr>
            <p:ph idx="1"/>
          </p:nvPr>
        </p:nvSpPr>
        <p:spPr/>
        <p:txBody>
          <a:bodyPr>
            <a:normAutofit/>
          </a:bodyPr>
          <a:lstStyle/>
          <a:p>
            <a:r>
              <a:rPr lang="en-US" sz="2000" dirty="0"/>
              <a:t>Potential Clients:  Individuals or businesses seeking web development services. They visit developer portfolios to assess skills and previous work. For example, a small business owner looking for a website might check a developer's portfolio to see if their style matches the business needs.</a:t>
            </a:r>
          </a:p>
          <a:p>
            <a:r>
              <a:rPr lang="en-US" sz="2000" dirty="0"/>
              <a:t>Potential Employers:  Companies evaluating a developer's capabilities for employment. They review portfolios to gauge skills and experience. For instance, a tech company may examine a developer's portfolio to determine if they have the necessary skills for a software development position.</a:t>
            </a:r>
            <a:endParaRPr lang="en-IN" sz="2000" dirty="0"/>
          </a:p>
        </p:txBody>
      </p:sp>
    </p:spTree>
    <p:extLst>
      <p:ext uri="{BB962C8B-B14F-4D97-AF65-F5344CB8AC3E}">
        <p14:creationId xmlns:p14="http://schemas.microsoft.com/office/powerpoint/2010/main" val="27733531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FA9D3-E4F7-A96D-4B79-E76E5977AB7C}"/>
              </a:ext>
            </a:extLst>
          </p:cNvPr>
          <p:cNvSpPr>
            <a:spLocks noGrp="1"/>
          </p:cNvSpPr>
          <p:nvPr>
            <p:ph type="title"/>
          </p:nvPr>
        </p:nvSpPr>
        <p:spPr/>
        <p:txBody>
          <a:bodyPr>
            <a:normAutofit/>
          </a:bodyPr>
          <a:lstStyle/>
          <a:p>
            <a:r>
              <a:rPr lang="en-IN" sz="3600" b="1" dirty="0"/>
              <a:t>SOLUTION AND VALUE PROPOSITION:</a:t>
            </a:r>
            <a:endParaRPr lang="en-IN" sz="3600" dirty="0"/>
          </a:p>
        </p:txBody>
      </p:sp>
      <p:sp>
        <p:nvSpPr>
          <p:cNvPr id="3" name="Content Placeholder 2">
            <a:extLst>
              <a:ext uri="{FF2B5EF4-FFF2-40B4-BE49-F238E27FC236}">
                <a16:creationId xmlns:a16="http://schemas.microsoft.com/office/drawing/2014/main" id="{9056F8C6-1857-ED0C-54B6-7038FD2D0E3A}"/>
              </a:ext>
            </a:extLst>
          </p:cNvPr>
          <p:cNvSpPr>
            <a:spLocks noGrp="1"/>
          </p:cNvSpPr>
          <p:nvPr>
            <p:ph idx="1"/>
          </p:nvPr>
        </p:nvSpPr>
        <p:spPr/>
        <p:txBody>
          <a:bodyPr/>
          <a:lstStyle/>
          <a:p>
            <a:r>
              <a:rPr lang="en-US" sz="2400" dirty="0"/>
              <a:t>Responsive and mobile-friendly design using CSS.</a:t>
            </a:r>
          </a:p>
          <a:p>
            <a:r>
              <a:rPr lang="en-US" sz="2400" dirty="0"/>
              <a:t>Smooth scrolling and animations using JavaScript.</a:t>
            </a:r>
          </a:p>
          <a:p>
            <a:r>
              <a:rPr lang="en-US" sz="2400" dirty="0"/>
              <a:t>Interactive project showcases with details and live demos.</a:t>
            </a:r>
          </a:p>
          <a:p>
            <a:r>
              <a:rPr lang="en-US" sz="2400" dirty="0"/>
              <a:t>Engaging about me section with a personal touch.</a:t>
            </a:r>
          </a:p>
          <a:p>
            <a:r>
              <a:rPr lang="en-US" sz="2400" dirty="0"/>
              <a:t>Easy-to-navigate menu and intuitive user experience.</a:t>
            </a:r>
            <a:endParaRPr lang="en-IN" sz="2400" dirty="0"/>
          </a:p>
          <a:p>
            <a:endParaRPr lang="en-IN" dirty="0"/>
          </a:p>
        </p:txBody>
      </p:sp>
    </p:spTree>
    <p:extLst>
      <p:ext uri="{BB962C8B-B14F-4D97-AF65-F5344CB8AC3E}">
        <p14:creationId xmlns:p14="http://schemas.microsoft.com/office/powerpoint/2010/main" val="8799152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174C5-8123-D4D4-899C-6B49E0B5C3FB}"/>
              </a:ext>
            </a:extLst>
          </p:cNvPr>
          <p:cNvSpPr>
            <a:spLocks noGrp="1"/>
          </p:cNvSpPr>
          <p:nvPr>
            <p:ph type="title"/>
          </p:nvPr>
        </p:nvSpPr>
        <p:spPr/>
        <p:txBody>
          <a:bodyPr>
            <a:normAutofit/>
          </a:bodyPr>
          <a:lstStyle/>
          <a:p>
            <a:r>
              <a:rPr lang="en-IN" sz="3600" b="1" dirty="0"/>
              <a:t>CUSTOMIZATION:</a:t>
            </a:r>
            <a:endParaRPr lang="en-IN" sz="3600" dirty="0"/>
          </a:p>
        </p:txBody>
      </p:sp>
      <p:sp>
        <p:nvSpPr>
          <p:cNvPr id="3" name="Content Placeholder 2">
            <a:extLst>
              <a:ext uri="{FF2B5EF4-FFF2-40B4-BE49-F238E27FC236}">
                <a16:creationId xmlns:a16="http://schemas.microsoft.com/office/drawing/2014/main" id="{634BAE3E-ECEC-4D32-BA84-E9043A5D44E4}"/>
              </a:ext>
            </a:extLst>
          </p:cNvPr>
          <p:cNvSpPr>
            <a:spLocks noGrp="1"/>
          </p:cNvSpPr>
          <p:nvPr>
            <p:ph idx="1"/>
          </p:nvPr>
        </p:nvSpPr>
        <p:spPr/>
        <p:txBody>
          <a:bodyPr/>
          <a:lstStyle/>
          <a:p>
            <a:r>
              <a:rPr lang="en-US" sz="2400" dirty="0"/>
              <a:t>Designed a custom color scheme and branding elements.</a:t>
            </a:r>
          </a:p>
          <a:p>
            <a:r>
              <a:rPr lang="en-US" sz="2400" dirty="0"/>
              <a:t>Included personal touches and anecdotes in the content.</a:t>
            </a:r>
          </a:p>
          <a:p>
            <a:r>
              <a:rPr lang="en-US" sz="2400" dirty="0"/>
              <a:t>Incorporated my own illustrations and graphics.</a:t>
            </a:r>
          </a:p>
          <a:p>
            <a:r>
              <a:rPr lang="en-US" sz="2400" dirty="0"/>
              <a:t>Tailored the project showcases to highlight my specific strengths and achievements.</a:t>
            </a:r>
            <a:endParaRPr lang="en-IN" sz="2400" dirty="0"/>
          </a:p>
          <a:p>
            <a:endParaRPr lang="en-IN" dirty="0"/>
          </a:p>
        </p:txBody>
      </p:sp>
    </p:spTree>
    <p:extLst>
      <p:ext uri="{BB962C8B-B14F-4D97-AF65-F5344CB8AC3E}">
        <p14:creationId xmlns:p14="http://schemas.microsoft.com/office/powerpoint/2010/main" val="10543881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1D7E7-7F0F-EE27-ED61-1D1114F9B112}"/>
              </a:ext>
            </a:extLst>
          </p:cNvPr>
          <p:cNvSpPr>
            <a:spLocks noGrp="1"/>
          </p:cNvSpPr>
          <p:nvPr>
            <p:ph type="title"/>
          </p:nvPr>
        </p:nvSpPr>
        <p:spPr/>
        <p:txBody>
          <a:bodyPr>
            <a:normAutofit/>
          </a:bodyPr>
          <a:lstStyle/>
          <a:p>
            <a:r>
              <a:rPr lang="en-IN" sz="3600" b="1" dirty="0"/>
              <a:t>MODELING:</a:t>
            </a:r>
            <a:endParaRPr lang="en-IN" sz="3600" dirty="0"/>
          </a:p>
        </p:txBody>
      </p:sp>
      <p:sp>
        <p:nvSpPr>
          <p:cNvPr id="3" name="Content Placeholder 2">
            <a:extLst>
              <a:ext uri="{FF2B5EF4-FFF2-40B4-BE49-F238E27FC236}">
                <a16:creationId xmlns:a16="http://schemas.microsoft.com/office/drawing/2014/main" id="{CA8D5EE5-C6DB-7E9E-5748-DE302889088F}"/>
              </a:ext>
            </a:extLst>
          </p:cNvPr>
          <p:cNvSpPr>
            <a:spLocks noGrp="1"/>
          </p:cNvSpPr>
          <p:nvPr>
            <p:ph idx="1"/>
          </p:nvPr>
        </p:nvSpPr>
        <p:spPr/>
        <p:txBody>
          <a:bodyPr>
            <a:noAutofit/>
          </a:bodyPr>
          <a:lstStyle/>
          <a:p>
            <a:r>
              <a:rPr lang="en-IN" sz="2400" dirty="0"/>
              <a:t>Table Concept: Portfolio site structured with a table-based layout for organized information presentation.</a:t>
            </a:r>
          </a:p>
          <a:p>
            <a:r>
              <a:rPr lang="en-IN" sz="2400" dirty="0"/>
              <a:t>Flux Layout: Responsive and mobile-friendly design using a flux layout approach for adapting to various screen sizes.</a:t>
            </a:r>
          </a:p>
          <a:p>
            <a:r>
              <a:rPr lang="en-IN" sz="2400" dirty="0"/>
              <a:t>Links and Documents: Include links to GitHub, LinkedIn, and relevant documents/resources.</a:t>
            </a:r>
          </a:p>
          <a:p>
            <a:r>
              <a:rPr lang="en-IN" sz="2400" dirty="0"/>
              <a:t>Techniques Used: HTML for structure, CSS for styling, JavaScript for interactive features like smooth scrolling and animation.</a:t>
            </a:r>
          </a:p>
        </p:txBody>
      </p:sp>
    </p:spTree>
    <p:extLst>
      <p:ext uri="{BB962C8B-B14F-4D97-AF65-F5344CB8AC3E}">
        <p14:creationId xmlns:p14="http://schemas.microsoft.com/office/powerpoint/2010/main" val="37167676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6016143-66AD-1CAD-9007-ADAE63C45EBF}"/>
              </a:ext>
            </a:extLst>
          </p:cNvPr>
          <p:cNvSpPr>
            <a:spLocks noGrp="1"/>
          </p:cNvSpPr>
          <p:nvPr>
            <p:ph idx="1"/>
          </p:nvPr>
        </p:nvSpPr>
        <p:spPr/>
        <p:txBody>
          <a:bodyPr>
            <a:normAutofit/>
          </a:bodyPr>
          <a:lstStyle/>
          <a:p>
            <a:r>
              <a:rPr lang="en-IN" sz="2000" b="1"/>
              <a:t>GITHUB LINK : </a:t>
            </a:r>
            <a:endParaRPr lang="en-IN" sz="2000" b="1" dirty="0"/>
          </a:p>
        </p:txBody>
      </p:sp>
      <p:sp>
        <p:nvSpPr>
          <p:cNvPr id="4" name="Title 1">
            <a:extLst>
              <a:ext uri="{FF2B5EF4-FFF2-40B4-BE49-F238E27FC236}">
                <a16:creationId xmlns:a16="http://schemas.microsoft.com/office/drawing/2014/main" id="{3B8CAEF9-3E1B-3409-B3C9-503CB79B4E7F}"/>
              </a:ext>
            </a:extLst>
          </p:cNvPr>
          <p:cNvSpPr>
            <a:spLocks noGrp="1"/>
          </p:cNvSpPr>
          <p:nvPr>
            <p:ph type="title"/>
          </p:nvPr>
        </p:nvSpPr>
        <p:spPr>
          <a:xfrm>
            <a:off x="581025" y="701675"/>
            <a:ext cx="11029950" cy="1189038"/>
          </a:xfrm>
        </p:spPr>
        <p:txBody>
          <a:bodyPr>
            <a:normAutofit/>
          </a:bodyPr>
          <a:lstStyle/>
          <a:p>
            <a:pPr algn="l"/>
            <a:r>
              <a:rPr lang="en-IN" sz="3600" b="1" dirty="0"/>
              <a:t>RESULTS AND LINKS:</a:t>
            </a:r>
          </a:p>
        </p:txBody>
      </p:sp>
    </p:spTree>
    <p:extLst>
      <p:ext uri="{BB962C8B-B14F-4D97-AF65-F5344CB8AC3E}">
        <p14:creationId xmlns:p14="http://schemas.microsoft.com/office/powerpoint/2010/main" val="1683342020"/>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41E7CA09-9778-4414-AE97-8064B12DA30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{35853239-6D7D-4334-9B3B-D4DEE7204EFC}tf33552983_win32</Template>
  <TotalTime>3143</TotalTime>
  <Words>497</Words>
  <Application>Microsoft Office PowerPoint</Application>
  <PresentationFormat>Widescreen</PresentationFormat>
  <Paragraphs>43</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Franklin Gothic Book</vt:lpstr>
      <vt:lpstr>Franklin Gothic Demi</vt:lpstr>
      <vt:lpstr>Wingdings 2</vt:lpstr>
      <vt:lpstr>DividendVTI</vt:lpstr>
      <vt:lpstr>KADIYALA VAISHNAVI AP22110010125 SRM UNIVERSITY AP 2022-2026</vt:lpstr>
      <vt:lpstr>PROJECT TITLE / PROJECT STATEMENT: </vt:lpstr>
      <vt:lpstr>AGENDA:</vt:lpstr>
      <vt:lpstr>PROJECT OVERVIEW:</vt:lpstr>
      <vt:lpstr>END USERS:</vt:lpstr>
      <vt:lpstr>SOLUTION AND VALUE PROPOSITION:</vt:lpstr>
      <vt:lpstr>CUSTOMIZATION:</vt:lpstr>
      <vt:lpstr>MODELING:</vt:lpstr>
      <vt:lpstr>RESULTS AND LINKS: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KADIYALA VAISHNAVI</dc:creator>
  <cp:lastModifiedBy>KADIYALA VAISHNAVI</cp:lastModifiedBy>
  <cp:revision>1</cp:revision>
  <dcterms:created xsi:type="dcterms:W3CDTF">2024-07-12T11:03:56Z</dcterms:created>
  <dcterms:modified xsi:type="dcterms:W3CDTF">2024-07-21T12:54:58Z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