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D04-7746-9B58-8A22674AD690}"/>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DD04-7746-9B58-8A22674AD690}"/>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DD04-7746-9B58-8A22674AD690}"/>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DD04-7746-9B58-8A22674AD690}"/>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VAISHNAVI .D</a:t>
            </a:r>
          </a:p>
          <a:p>
            <a:r>
              <a:rPr lang="en-US" sz="2400" dirty="0"/>
              <a:t>REGISTER NO: F3B6A58141FD663B4AE4E5420F74FDFC</a:t>
            </a:r>
          </a:p>
          <a:p>
            <a:r>
              <a:rPr lang="en-US" sz="2400" dirty="0"/>
              <a:t>                           312210079 (vaishnavidhinakaran7@gmail.com)</a:t>
            </a:r>
          </a:p>
          <a:p>
            <a:r>
              <a:rPr lang="en-US" sz="2400" dirty="0"/>
              <a:t>DEPARTMENT:</a:t>
            </a:r>
            <a:r>
              <a:rPr lang="en-IN" sz="2400" dirty="0"/>
              <a:t> B.COM </a:t>
            </a:r>
            <a:r>
              <a:rPr lang="en-US" sz="2400"/>
              <a:t>(GENERAL)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AC60AEE-886D-F41C-2982-C75CF9AA025A}"/>
              </a:ext>
            </a:extLst>
          </p:cNvPr>
          <p:cNvGraphicFramePr>
            <a:graphicFrameLocks/>
          </p:cNvGraphicFramePr>
          <p:nvPr>
            <p:extLst>
              <p:ext uri="{D42A27DB-BD31-4B8C-83A1-F6EECF244321}">
                <p14:modId xmlns:p14="http://schemas.microsoft.com/office/powerpoint/2010/main" val="1174931277"/>
              </p:ext>
            </p:extLst>
          </p:nvPr>
        </p:nvGraphicFramePr>
        <p:xfrm>
          <a:off x="1586299" y="1629125"/>
          <a:ext cx="5560522" cy="3599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vaishnavidhinakaran7@gmail.com</cp:lastModifiedBy>
  <cp:revision>21</cp:revision>
  <dcterms:created xsi:type="dcterms:W3CDTF">2024-03-29T15:07:22Z</dcterms:created>
  <dcterms:modified xsi:type="dcterms:W3CDTF">2024-09-03T03:13:14Z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