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498" y="1444477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Presentation </a:t>
            </a:r>
            <a:b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on</a:t>
            </a:r>
            <a:b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IN" sz="6000" b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Class and Objects</a:t>
            </a:r>
            <a:endParaRPr lang="en-IN" sz="6000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5219" y="5003075"/>
            <a:ext cx="2916781" cy="979714"/>
          </a:xfrm>
        </p:spPr>
        <p:txBody>
          <a:bodyPr>
            <a:noAutofit/>
          </a:bodyPr>
          <a:lstStyle/>
          <a:p>
            <a:r>
              <a:rPr lang="en-IN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Presented </a:t>
            </a:r>
          </a:p>
          <a:p>
            <a:r>
              <a:rPr lang="en-IN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BY</a:t>
            </a:r>
          </a:p>
          <a:p>
            <a:r>
              <a:rPr lang="en-IN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Nanam</a:t>
            </a:r>
            <a:r>
              <a:rPr lang="en-IN" sz="1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IN" sz="18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VaishNavi</a:t>
            </a:r>
            <a:endParaRPr lang="en-IN" sz="1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227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CLASS</a:t>
            </a:r>
            <a:endParaRPr lang="en-IN" sz="40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10790"/>
            <a:ext cx="10363825" cy="43804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Arial Black" panose="020B0A04020102020204" pitchFamily="34" charset="0"/>
              </a:rPr>
              <a:t>  </a:t>
            </a:r>
            <a:r>
              <a:rPr lang="en-IN" cap="none" dirty="0" smtClean="0">
                <a:latin typeface="Arial Black" panose="020B0A04020102020204" pitchFamily="34" charset="0"/>
              </a:rPr>
              <a:t>A class is a building block which leads to Object – Oriented </a:t>
            </a:r>
            <a:r>
              <a:rPr lang="en-IN" cap="none" dirty="0">
                <a:latin typeface="Arial Black" panose="020B0A04020102020204" pitchFamily="34" charset="0"/>
              </a:rPr>
              <a:t>P</a:t>
            </a:r>
            <a:r>
              <a:rPr lang="en-IN" cap="none" dirty="0" smtClean="0">
                <a:latin typeface="Arial Black" panose="020B0A04020102020204" pitchFamily="34" charset="0"/>
              </a:rPr>
              <a:t>rogramming.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cap="none" dirty="0" smtClean="0">
                <a:latin typeface="Arial Black" panose="020B0A04020102020204" pitchFamily="34" charset="0"/>
              </a:rPr>
              <a:t> It holds its own data members and member functions.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cap="none" dirty="0">
                <a:latin typeface="Arial Black" panose="020B0A04020102020204" pitchFamily="34" charset="0"/>
              </a:rPr>
              <a:t> A Class is like an object constructor or a blueprint for creating objects</a:t>
            </a:r>
            <a:r>
              <a:rPr lang="en-IN" cap="none" dirty="0" smtClean="0">
                <a:latin typeface="Arial Black" panose="020B0A040201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cap="none" dirty="0">
                <a:latin typeface="Arial Black" panose="020B0A04020102020204" pitchFamily="34" charset="0"/>
              </a:rPr>
              <a:t> </a:t>
            </a: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Class Employee</a:t>
            </a:r>
          </a:p>
          <a:p>
            <a:pPr marL="0" indent="0">
              <a:buNone/>
            </a:pPr>
            <a:r>
              <a:rPr lang="en-IN" cap="none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  {</a:t>
            </a:r>
          </a:p>
          <a:p>
            <a:pPr marL="0" indent="0">
              <a:buNone/>
            </a:pP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     }</a:t>
            </a:r>
            <a:endParaRPr lang="en-IN" cap="none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Arial Black" panose="020B0A04020102020204" pitchFamily="34" charset="0"/>
              </a:rPr>
              <a:t>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10145"/>
              </p:ext>
            </p:extLst>
          </p:nvPr>
        </p:nvGraphicFramePr>
        <p:xfrm>
          <a:off x="4282068" y="3600994"/>
          <a:ext cx="1988104" cy="535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104">
                  <a:extLst>
                    <a:ext uri="{9D8B030D-6E8A-4147-A177-3AD203B41FA5}">
                      <a16:colId xmlns:a16="http://schemas.microsoft.com/office/drawing/2014/main" val="2456246337"/>
                    </a:ext>
                  </a:extLst>
                </a:gridCol>
              </a:tblGrid>
              <a:tr h="535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Arial Black" panose="020B0A04020102020204" pitchFamily="34" charset="0"/>
                        </a:rPr>
                        <a:t>Employee</a:t>
                      </a:r>
                      <a:endParaRPr lang="en-IN" sz="20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20352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63809"/>
              </p:ext>
            </p:extLst>
          </p:nvPr>
        </p:nvGraphicFramePr>
        <p:xfrm>
          <a:off x="4282068" y="4356245"/>
          <a:ext cx="1988104" cy="978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104">
                  <a:extLst>
                    <a:ext uri="{9D8B030D-6E8A-4147-A177-3AD203B41FA5}">
                      <a16:colId xmlns:a16="http://schemas.microsoft.com/office/drawing/2014/main" val="1869934592"/>
                    </a:ext>
                  </a:extLst>
                </a:gridCol>
              </a:tblGrid>
              <a:tr h="836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Arial Black" panose="020B0A04020102020204" pitchFamily="34" charset="0"/>
                        </a:rPr>
                        <a:t>Properties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Arial Black" panose="020B0A04020102020204" pitchFamily="34" charset="0"/>
                        </a:rPr>
                        <a:t>Fields</a:t>
                      </a:r>
                      <a:endParaRPr lang="en-IN" sz="2000" dirty="0">
                        <a:effectLst/>
                        <a:latin typeface="Arial Black" panose="020B0A040201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Arial Black" panose="020B0A04020102020204" pitchFamily="34" charset="0"/>
                        </a:rPr>
                        <a:t>Methods</a:t>
                      </a:r>
                      <a:endParaRPr lang="en-IN" sz="20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19047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180114" y="3461657"/>
            <a:ext cx="2272937" cy="20900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039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OBJECT</a:t>
            </a:r>
            <a:endParaRPr lang="en-IN" sz="40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9897" y="1658983"/>
            <a:ext cx="10467703" cy="45066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cap="none" dirty="0" smtClean="0">
                <a:latin typeface="Arial Black" panose="020B0A04020102020204" pitchFamily="34" charset="0"/>
              </a:rPr>
              <a:t>Object is an instance of class that is created dynamically.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cap="none" dirty="0" smtClean="0">
                <a:latin typeface="Arial Black" panose="020B0A04020102020204" pitchFamily="34" charset="0"/>
              </a:rPr>
              <a:t> Object is an entity that has state and behaviour</a:t>
            </a:r>
            <a:r>
              <a:rPr lang="en-IN" cap="none" dirty="0" smtClean="0">
                <a:latin typeface="Arial Black" panose="020B0A040201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Employee </a:t>
            </a:r>
            <a:r>
              <a:rPr lang="en-IN" cap="none" dirty="0" err="1" smtClean="0">
                <a:solidFill>
                  <a:schemeClr val="accent1"/>
                </a:solidFill>
                <a:latin typeface="Arial Black" panose="020B0A04020102020204" pitchFamily="34" charset="0"/>
              </a:rPr>
              <a:t>emp</a:t>
            </a:r>
            <a:r>
              <a:rPr lang="en-IN" cap="none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= new Employee();</a:t>
            </a:r>
            <a:endParaRPr lang="en-IN" cap="none" dirty="0" smtClean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54480" y="4236720"/>
            <a:ext cx="3043645" cy="15544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t"/>
            <a:r>
              <a:rPr lang="en-IN" sz="2000" u="heavy" dirty="0">
                <a:solidFill>
                  <a:schemeClr val="accent1"/>
                </a:solidFill>
                <a:latin typeface="Arial Black" panose="020B0A04020102020204" pitchFamily="34" charset="0"/>
              </a:rPr>
              <a:t>State/ Attributes</a:t>
            </a:r>
            <a:endParaRPr lang="en-IN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ctr" fontAlgn="t"/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Breed</a:t>
            </a:r>
          </a:p>
          <a:p>
            <a:pPr algn="ctr" fontAlgn="t"/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Age</a:t>
            </a:r>
          </a:p>
          <a:p>
            <a:pPr algn="ctr" fontAlgn="t"/>
            <a:r>
              <a:rPr lang="en-IN" sz="20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Color</a:t>
            </a:r>
            <a:endParaRPr lang="en-IN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873932" y="4232245"/>
            <a:ext cx="3043645" cy="15544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endParaRPr lang="en-IN" sz="2000" u="heavy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en-IN" sz="2000" u="heavy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Behaviour</a:t>
            </a:r>
            <a:endParaRPr lang="en-IN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Bark</a:t>
            </a:r>
          </a:p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Eat </a:t>
            </a:r>
          </a:p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en-IN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Sleep</a:t>
            </a:r>
            <a:endParaRPr lang="en-IN" sz="2000" dirty="0">
              <a:solidFill>
                <a:schemeClr val="accent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219303" y="3246119"/>
            <a:ext cx="2168434" cy="66620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u="heavy" dirty="0">
                <a:solidFill>
                  <a:schemeClr val="accent1"/>
                </a:solidFill>
                <a:latin typeface="Arial Black" panose="020B0A04020102020204" pitchFamily="34" charset="0"/>
              </a:rPr>
              <a:t>Identity</a:t>
            </a:r>
            <a:endParaRPr lang="en-IN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accent1"/>
                </a:solidFill>
                <a:latin typeface="Arial Black" panose="020B0A04020102020204" pitchFamily="34" charset="0"/>
              </a:rPr>
              <a:t>Name of Dog</a:t>
            </a:r>
            <a:endParaRPr lang="en-IN" dirty="0">
              <a:solidFill>
                <a:schemeClr val="accent1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384" y="1672046"/>
            <a:ext cx="3409406" cy="33832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00" dirty="0" smtClean="0">
                <a:latin typeface="Arial Black" panose="020B0A04020102020204" pitchFamily="34" charset="0"/>
              </a:rPr>
              <a:t>Raw Materials</a:t>
            </a:r>
            <a:endParaRPr lang="en-IN" sz="1500" dirty="0">
              <a:latin typeface="Arial Black" panose="020B0A040201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4763" y="1985555"/>
            <a:ext cx="1750423" cy="61395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anose="020B0A04020102020204" pitchFamily="34" charset="0"/>
              </a:rPr>
              <a:t>Cement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46367" y="3095897"/>
            <a:ext cx="1750423" cy="61395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anose="020B0A04020102020204" pitchFamily="34" charset="0"/>
              </a:rPr>
              <a:t>Water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64" y="4206240"/>
            <a:ext cx="1750423" cy="61395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Black" panose="020B0A04020102020204" pitchFamily="34" charset="0"/>
              </a:rPr>
              <a:t>Sand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98571" y="2599510"/>
            <a:ext cx="2024743" cy="11103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Shape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Weight</a:t>
            </a:r>
            <a:endParaRPr lang="en-IN" sz="2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86800" y="2713809"/>
            <a:ext cx="2207623" cy="10352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BRICK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0" name="Plus 9"/>
          <p:cNvSpPr/>
          <p:nvPr/>
        </p:nvSpPr>
        <p:spPr>
          <a:xfrm>
            <a:off x="3840481" y="2926080"/>
            <a:ext cx="875212" cy="888274"/>
          </a:xfrm>
          <a:prstGeom prst="mathPlu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Equal 10"/>
          <p:cNvSpPr/>
          <p:nvPr/>
        </p:nvSpPr>
        <p:spPr>
          <a:xfrm>
            <a:off x="7315200" y="2926080"/>
            <a:ext cx="979714" cy="674370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0418" y="5489359"/>
            <a:ext cx="1034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55771" y="4005385"/>
            <a:ext cx="13207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Object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79132" y="4205440"/>
            <a:ext cx="1333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Class     </a:t>
            </a:r>
          </a:p>
          <a:p>
            <a:r>
              <a:rPr lang="en-IN" sz="2000" dirty="0" smtClean="0">
                <a:latin typeface="Arial Black" panose="020B0A04020102020204" pitchFamily="34" charset="0"/>
              </a:rPr>
              <a:t>  and Object 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0418" y="840768"/>
            <a:ext cx="22365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b="1" dirty="0">
                <a:solidFill>
                  <a:schemeClr val="accent1"/>
                </a:solidFill>
                <a:latin typeface="Algerian" panose="04020705040A02060702" pitchFamily="82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875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266</TotalTime>
  <Words>121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Arial</vt:lpstr>
      <vt:lpstr>Arial Black</vt:lpstr>
      <vt:lpstr>Calibri</vt:lpstr>
      <vt:lpstr>Times New Roman</vt:lpstr>
      <vt:lpstr>Tw Cen MT</vt:lpstr>
      <vt:lpstr>Wingdings</vt:lpstr>
      <vt:lpstr>Droplet</vt:lpstr>
      <vt:lpstr>Presentation  on Class and Objects</vt:lpstr>
      <vt:lpstr>CLASS</vt:lpstr>
      <vt:lpstr>OBJECT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Class and Objects</dc:title>
  <dc:creator>admin</dc:creator>
  <cp:lastModifiedBy>admin</cp:lastModifiedBy>
  <cp:revision>22</cp:revision>
  <dcterms:created xsi:type="dcterms:W3CDTF">2022-02-15T10:27:30Z</dcterms:created>
  <dcterms:modified xsi:type="dcterms:W3CDTF">2022-02-15T14:54:30Z</dcterms:modified>
</cp:coreProperties>
</file>