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9" r:id="rId8"/>
    <p:sldId id="262" r:id="rId9"/>
    <p:sldId id="263" r:id="rId10"/>
    <p:sldId id="264" r:id="rId11"/>
    <p:sldId id="270" r:id="rId12"/>
    <p:sldId id="272" r:id="rId13"/>
    <p:sldId id="271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870" y="111036"/>
            <a:ext cx="8915399" cy="231865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SEARCHing</a:t>
            </a:r>
            <a:r>
              <a:rPr lang="en-IN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AND SORTING TECHNIQUES</a:t>
            </a:r>
            <a:br>
              <a:rPr lang="en-IN" dirty="0" smtClean="0">
                <a:solidFill>
                  <a:srgbClr val="00B0F0"/>
                </a:solidFill>
                <a:latin typeface="Algerian" panose="04020705040A02060702" pitchFamily="82" charset="0"/>
              </a:rPr>
            </a:b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1841863"/>
            <a:ext cx="9675812" cy="4833257"/>
          </a:xfrm>
        </p:spPr>
        <p:txBody>
          <a:bodyPr>
            <a:normAutofit lnSpcReduction="10000"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Agenda</a:t>
            </a:r>
            <a:endParaRPr lang="en-IN" sz="25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 smtClean="0">
                <a:solidFill>
                  <a:srgbClr val="08AA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</a:t>
            </a:r>
            <a:r>
              <a:rPr lang="en-IN" sz="2500" b="1" dirty="0" smtClean="0">
                <a:solidFill>
                  <a:srgbClr val="08AA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using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 smtClean="0">
                <a:solidFill>
                  <a:srgbClr val="08AA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Bubble </a:t>
            </a:r>
            <a:r>
              <a:rPr lang="en-IN" sz="2500" b="1" dirty="0" smtClean="0">
                <a:solidFill>
                  <a:srgbClr val="08AA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using </a:t>
            </a:r>
            <a:r>
              <a:rPr lang="en-IN" sz="2500" b="1" dirty="0" smtClean="0">
                <a:solidFill>
                  <a:srgbClr val="08AA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 smtClean="0">
                <a:solidFill>
                  <a:srgbClr val="08AA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</a:t>
            </a:r>
            <a:r>
              <a:rPr lang="en-IN" sz="2500" b="1" dirty="0">
                <a:solidFill>
                  <a:srgbClr val="08AA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using Arrays</a:t>
            </a:r>
          </a:p>
          <a:p>
            <a:endParaRPr lang="en-IN" sz="2500" b="1" dirty="0" smtClean="0">
              <a:solidFill>
                <a:srgbClr val="08AA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500" b="1" dirty="0">
              <a:solidFill>
                <a:srgbClr val="08AA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500" b="1" dirty="0" smtClean="0">
              <a:solidFill>
                <a:srgbClr val="08AA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r>
              <a:rPr lang="en-IN" sz="2000" b="1" dirty="0" smtClean="0">
                <a:solidFill>
                  <a:srgbClr val="00206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							Presented </a:t>
            </a:r>
          </a:p>
          <a:p>
            <a:pPr lvl="8"/>
            <a:r>
              <a:rPr lang="en-IN" sz="2000" b="1" dirty="0" smtClean="0">
                <a:solidFill>
                  <a:srgbClr val="00206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							By</a:t>
            </a:r>
          </a:p>
          <a:p>
            <a:pPr lvl="8"/>
            <a:r>
              <a:rPr lang="en-IN" sz="2000" b="1" dirty="0" smtClean="0">
                <a:solidFill>
                  <a:srgbClr val="00206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							</a:t>
            </a:r>
            <a:r>
              <a:rPr lang="en-IN" sz="2000" b="1" dirty="0" err="1" smtClean="0">
                <a:solidFill>
                  <a:srgbClr val="00206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Nanam</a:t>
            </a:r>
            <a:r>
              <a:rPr lang="en-IN" sz="2000" b="1" dirty="0" smtClean="0">
                <a:solidFill>
                  <a:srgbClr val="00206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Vaishnavi</a:t>
            </a:r>
            <a:endParaRPr lang="en-IN" sz="2000" b="1" dirty="0">
              <a:solidFill>
                <a:srgbClr val="002060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  <a:p>
            <a:endParaRPr lang="en-IN" sz="2000" b="1" dirty="0">
              <a:solidFill>
                <a:srgbClr val="002060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102" y="441230"/>
            <a:ext cx="8911687" cy="812804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Binary Search</a:t>
            </a:r>
            <a:endParaRPr lang="en-IN" sz="3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0" y="1254034"/>
            <a:ext cx="9127172" cy="46571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Search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a sorted array by repeatedly dividing the search interval in half. Begin with an interval covering the whole array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It can be implemented on only sorted list of elements.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Binary search is also known as Half-interval search or </a:t>
            </a:r>
            <a:r>
              <a:rPr lang="en-US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Logarthimic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search.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Binary search is an optimal searching algorithm using which we can search desired element very efficiently.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For large lists of data, it works significantly better than linear search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Disadvantages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This requires the list to be sorted. Then only this method is applicable.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6744" y="0"/>
            <a:ext cx="6096000" cy="81253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System.Collections.Generic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System.Linq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System.Threading.Tasks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Binary_Search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BSearch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BSearch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search =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BSearch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search_list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 { 2, 3, 9, 20, 68, 25, 74, 62, 50, 80 };</a:t>
            </a:r>
          </a:p>
          <a:p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b, res;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"Array Elements: 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search_list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Array.Sort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search_list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"Sorted Array: 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02074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search_list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"Enter a value to search: 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 = Convert.ToInt32(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res =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search.search_value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search_list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, b);</a:t>
            </a:r>
          </a:p>
          <a:p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(res &gt; 0)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"Target Value 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+ b +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 is found at position 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+ (res + 1));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"Target bot found!"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4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search_value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target)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low, high, mid;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low = 0;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high =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arr.Length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- 1;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mid = (low + high) / 2;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(low &lt;= high)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[mid] == target)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mid + 1;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(target &lt;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[mid])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high = mid - 1;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low = mid + 1;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mid = (low + high) / 2;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-1;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7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5" y="1476103"/>
            <a:ext cx="7955280" cy="37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geeksforgeeks.org/wp-content/uploads/Binary-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69" y="1247821"/>
            <a:ext cx="10450286" cy="491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05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Linear </a:t>
            </a:r>
            <a:r>
              <a:rPr lang="en-IN" sz="38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Search</a:t>
            </a:r>
            <a:endParaRPr lang="en-IN" sz="3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502229"/>
            <a:ext cx="9022669" cy="45918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Linear search is a technique which allows user to search a particular value from a list of values is available in an array. 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Linear search or sequential search</a:t>
            </a:r>
            <a:r>
              <a:rPr lang="en-I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Small to medium arrays can be searched quickly.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Not affected by insertions and deletions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ime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consuming for the enormous arrays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Slow search for large array lists.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9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82880"/>
            <a:ext cx="9858692" cy="6544492"/>
          </a:xfrm>
        </p:spPr>
        <p:txBody>
          <a:bodyPr>
            <a:normAutofit/>
          </a:bodyPr>
          <a:lstStyle/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5884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System.Collections.Generic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System.Linq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Linear_Search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internal class Search1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static void Main(string[]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Search1 search = new Search1();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search_list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[] { 3, 5, 12, 5, 28, 16, 20, 35, 9 };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("Enter a value to search: ");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 Convert.ToInt32(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res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search.LinearSearch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search_list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p);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if (res&gt;0)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("The target value " +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"is found at position " + res);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else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("Target Not Found");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8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840" y="3915389"/>
            <a:ext cx="7993062" cy="19855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1840" y="195944"/>
            <a:ext cx="54733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LinearSearch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target)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for(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arr.Length;i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if (target ==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return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+ 1);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return -1;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81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32" y="1515291"/>
            <a:ext cx="7620000" cy="42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68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8119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Bubble Sort</a:t>
            </a:r>
            <a:endParaRPr lang="en-IN" sz="3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02229"/>
            <a:ext cx="8911687" cy="44089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Bubble sort is a simple sorting algorithm that works repeatedly by swapping the adjacent values which are there in the jumbled order.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8AA17"/>
                </a:solidFill>
                <a:latin typeface="Arial Black" panose="020B0A04020102020204" pitchFamily="34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It is popular and easy to implement.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lements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are swapped in place without using additional temporary 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storage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8AA17"/>
                </a:solidFill>
                <a:latin typeface="Arial Black" panose="020B0A04020102020204" pitchFamily="34" charset="0"/>
              </a:rPr>
              <a:t>Disadvantages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8AA17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he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bubble sort is the fact that it does not deal well with a list containing a huge number of items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is highly inefficient for large data 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sets. 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7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743" y="339634"/>
            <a:ext cx="9479869" cy="557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rgbClr val="00B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EXAMPLE :</a:t>
            </a:r>
          </a:p>
          <a:p>
            <a:pPr marL="0" indent="0">
              <a:buNone/>
            </a:pPr>
            <a:r>
              <a:rPr lang="en-US" sz="15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US" sz="15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First Pass: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4 2 8 ) –&gt; (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4 2 8 ), Here, algorithm compares the first two elements, and swaps since 5 &gt; 1.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( 1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2 8 ) –&gt;  ( 1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2 8 ), Swap since 5 &gt; 4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( 1 4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8 ) –&gt;  ( 1 4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8 ), Swap since 5 &gt; 2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( 1 4 2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) –&gt; ( 1 4 2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), Now, since these elements are already in order (8 &gt; 5), algorithm does not swap them.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Second Pass: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2 5 8 ) –&gt; (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2 5 8 )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( 1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5 8 ) –&gt; ( 1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5 8 ), Swap since 4 &gt; 2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( 1 2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8 ) –&gt; ( 1 2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8 )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( 1 2 4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) –&gt;  ( 1 2 4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dirty="0" smtClean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Now, the array is already sorted, but our algorithm does not know if it is completed. The algorithm needs one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whole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pass without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any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swap to know it is sorted.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Third Pass: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4 5 8 ) –&gt; (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4 5 8 )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( 1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5 8 ) –&gt; ( 1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5 8 )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( 1 2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8 ) –&gt; ( 1 2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8 )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( 1 2 4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) –&gt; ( 1 2 4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5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 ) 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500" dirty="0"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endParaRPr lang="en-IN" sz="15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1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6011" y="313509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System;</a:t>
            </a:r>
          </a:p>
          <a:p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System.Collections.Generic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System.Linq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System.Threading.Tasks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BubbleSort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B9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BubbleSort1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 { 23, 98, 45, 12, 9, 16, 65, 74, 34, 29 };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//Array created with 10 unsorted numbers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bubblesort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10);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 = 0; i &lt; 10; i++)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]+</a:t>
            </a:r>
            <a:r>
              <a:rPr lang="en-US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//Printing the array after sorting in descending order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      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5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7886" y="889844"/>
            <a:ext cx="64661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//bubble sort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bubblesort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data, </a:t>
            </a:r>
            <a:r>
              <a:rPr lang="en-I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b;</a:t>
            </a: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 = 0; a &lt; n; a++)</a:t>
            </a: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pt-B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 = n - 1; b &gt; a; b--)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(data[b] &gt; data[b - 1])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//Condition to arrange array in descending order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{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I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 = data[b];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data[b] = data[b - 1];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data[b - 1] =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54" y="5316583"/>
            <a:ext cx="5424352" cy="12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288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342</TotalTime>
  <Words>956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Arial Black</vt:lpstr>
      <vt:lpstr>Calibri</vt:lpstr>
      <vt:lpstr>Cascadia Mono</vt:lpstr>
      <vt:lpstr>Century Gothic</vt:lpstr>
      <vt:lpstr>Wingdings</vt:lpstr>
      <vt:lpstr>Wingdings 3</vt:lpstr>
      <vt:lpstr>Wisp</vt:lpstr>
      <vt:lpstr>SEARCHing AND SORTING TECHNIQUES </vt:lpstr>
      <vt:lpstr>Linear Search</vt:lpstr>
      <vt:lpstr>PowerPoint Presentation</vt:lpstr>
      <vt:lpstr>PowerPoint Presentation</vt:lpstr>
      <vt:lpstr>PowerPoint Presentation</vt:lpstr>
      <vt:lpstr>Bubble Sort</vt:lpstr>
      <vt:lpstr>PowerPoint Presentation</vt:lpstr>
      <vt:lpstr>PowerPoint Presentation</vt:lpstr>
      <vt:lpstr>PowerPoint Presentation</vt:lpstr>
      <vt:lpstr>Binary Search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</cp:revision>
  <dcterms:created xsi:type="dcterms:W3CDTF">2022-02-02T16:48:39Z</dcterms:created>
  <dcterms:modified xsi:type="dcterms:W3CDTF">2022-02-03T13:08:28Z</dcterms:modified>
</cp:coreProperties>
</file>