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3"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5B6AE7-29EA-40A3-B50B-6DED220B93CC}" v="7" dt="2024-12-20T10:30:53.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navi Navangul" userId="73363ca3416e7cf4" providerId="LiveId" clId="{C85B6AE7-29EA-40A3-B50B-6DED220B93CC}"/>
    <pc:docChg chg="undo custSel addSld delSld modSld">
      <pc:chgData name="Vaishnavi Navangul" userId="73363ca3416e7cf4" providerId="LiveId" clId="{C85B6AE7-29EA-40A3-B50B-6DED220B93CC}" dt="2024-12-20T10:38:05.099" v="214" actId="2696"/>
      <pc:docMkLst>
        <pc:docMk/>
      </pc:docMkLst>
      <pc:sldChg chg="modSp new mod">
        <pc:chgData name="Vaishnavi Navangul" userId="73363ca3416e7cf4" providerId="LiveId" clId="{C85B6AE7-29EA-40A3-B50B-6DED220B93CC}" dt="2024-12-20T10:16:22.616" v="51" actId="20577"/>
        <pc:sldMkLst>
          <pc:docMk/>
          <pc:sldMk cId="1627753785" sldId="256"/>
        </pc:sldMkLst>
        <pc:spChg chg="mod">
          <ac:chgData name="Vaishnavi Navangul" userId="73363ca3416e7cf4" providerId="LiveId" clId="{C85B6AE7-29EA-40A3-B50B-6DED220B93CC}" dt="2024-12-20T10:16:09.576" v="29" actId="20577"/>
          <ac:spMkLst>
            <pc:docMk/>
            <pc:sldMk cId="1627753785" sldId="256"/>
            <ac:spMk id="2" creationId="{9FEE5B18-A5E6-9A7B-799E-D06B56BFE3FE}"/>
          </ac:spMkLst>
        </pc:spChg>
        <pc:spChg chg="mod">
          <ac:chgData name="Vaishnavi Navangul" userId="73363ca3416e7cf4" providerId="LiveId" clId="{C85B6AE7-29EA-40A3-B50B-6DED220B93CC}" dt="2024-12-20T10:16:22.616" v="51" actId="20577"/>
          <ac:spMkLst>
            <pc:docMk/>
            <pc:sldMk cId="1627753785" sldId="256"/>
            <ac:spMk id="3" creationId="{D992BC16-3CA6-5CBF-A22B-0286E432D33B}"/>
          </ac:spMkLst>
        </pc:spChg>
      </pc:sldChg>
      <pc:sldChg chg="modSp new mod">
        <pc:chgData name="Vaishnavi Navangul" userId="73363ca3416e7cf4" providerId="LiveId" clId="{C85B6AE7-29EA-40A3-B50B-6DED220B93CC}" dt="2024-12-20T10:28:37.537" v="143" actId="255"/>
        <pc:sldMkLst>
          <pc:docMk/>
          <pc:sldMk cId="1622516504" sldId="257"/>
        </pc:sldMkLst>
        <pc:spChg chg="mod">
          <ac:chgData name="Vaishnavi Navangul" userId="73363ca3416e7cf4" providerId="LiveId" clId="{C85B6AE7-29EA-40A3-B50B-6DED220B93CC}" dt="2024-12-20T10:25:14.622" v="77"/>
          <ac:spMkLst>
            <pc:docMk/>
            <pc:sldMk cId="1622516504" sldId="257"/>
            <ac:spMk id="2" creationId="{49D62CB8-74EE-A89E-FB32-3056E5AC2348}"/>
          </ac:spMkLst>
        </pc:spChg>
        <pc:spChg chg="mod">
          <ac:chgData name="Vaishnavi Navangul" userId="73363ca3416e7cf4" providerId="LiveId" clId="{C85B6AE7-29EA-40A3-B50B-6DED220B93CC}" dt="2024-12-20T10:28:37.537" v="143" actId="255"/>
          <ac:spMkLst>
            <pc:docMk/>
            <pc:sldMk cId="1622516504" sldId="257"/>
            <ac:spMk id="3" creationId="{59B55529-E3FB-8BDD-9703-794F51790A2B}"/>
          </ac:spMkLst>
        </pc:spChg>
      </pc:sldChg>
      <pc:sldChg chg="modSp new mod">
        <pc:chgData name="Vaishnavi Navangul" userId="73363ca3416e7cf4" providerId="LiveId" clId="{C85B6AE7-29EA-40A3-B50B-6DED220B93CC}" dt="2024-12-20T10:28:28.545" v="141" actId="255"/>
        <pc:sldMkLst>
          <pc:docMk/>
          <pc:sldMk cId="2694819600" sldId="258"/>
        </pc:sldMkLst>
        <pc:spChg chg="mod">
          <ac:chgData name="Vaishnavi Navangul" userId="73363ca3416e7cf4" providerId="LiveId" clId="{C85B6AE7-29EA-40A3-B50B-6DED220B93CC}" dt="2024-12-20T10:26:45.493" v="115" actId="20577"/>
          <ac:spMkLst>
            <pc:docMk/>
            <pc:sldMk cId="2694819600" sldId="258"/>
            <ac:spMk id="2" creationId="{10BAD930-2D0A-E4E2-8900-2944BFE2A38F}"/>
          </ac:spMkLst>
        </pc:spChg>
        <pc:spChg chg="mod">
          <ac:chgData name="Vaishnavi Navangul" userId="73363ca3416e7cf4" providerId="LiveId" clId="{C85B6AE7-29EA-40A3-B50B-6DED220B93CC}" dt="2024-12-20T10:28:28.545" v="141" actId="255"/>
          <ac:spMkLst>
            <pc:docMk/>
            <pc:sldMk cId="2694819600" sldId="258"/>
            <ac:spMk id="3" creationId="{DEF9A06D-DAC5-E03D-13B1-DD70A762BC15}"/>
          </ac:spMkLst>
        </pc:spChg>
      </pc:sldChg>
      <pc:sldChg chg="addSp delSp modSp new mod">
        <pc:chgData name="Vaishnavi Navangul" userId="73363ca3416e7cf4" providerId="LiveId" clId="{C85B6AE7-29EA-40A3-B50B-6DED220B93CC}" dt="2024-12-20T10:30:53.968" v="160" actId="14100"/>
        <pc:sldMkLst>
          <pc:docMk/>
          <pc:sldMk cId="2191579828" sldId="259"/>
        </pc:sldMkLst>
        <pc:spChg chg="mod">
          <ac:chgData name="Vaishnavi Navangul" userId="73363ca3416e7cf4" providerId="LiveId" clId="{C85B6AE7-29EA-40A3-B50B-6DED220B93CC}" dt="2024-12-20T10:28:57.302" v="147" actId="20577"/>
          <ac:spMkLst>
            <pc:docMk/>
            <pc:sldMk cId="2191579828" sldId="259"/>
            <ac:spMk id="2" creationId="{5EEEF923-AF7A-3457-4F29-BF8E988254DE}"/>
          </ac:spMkLst>
        </pc:spChg>
        <pc:spChg chg="del">
          <ac:chgData name="Vaishnavi Navangul" userId="73363ca3416e7cf4" providerId="LiveId" clId="{C85B6AE7-29EA-40A3-B50B-6DED220B93CC}" dt="2024-12-20T10:29:30.698" v="148"/>
          <ac:spMkLst>
            <pc:docMk/>
            <pc:sldMk cId="2191579828" sldId="259"/>
            <ac:spMk id="3" creationId="{D45BF381-2C7D-1671-5744-8D93051659D6}"/>
          </ac:spMkLst>
        </pc:spChg>
        <pc:spChg chg="add mod">
          <ac:chgData name="Vaishnavi Navangul" userId="73363ca3416e7cf4" providerId="LiveId" clId="{C85B6AE7-29EA-40A3-B50B-6DED220B93CC}" dt="2024-12-20T10:30:53.968" v="160" actId="14100"/>
          <ac:spMkLst>
            <pc:docMk/>
            <pc:sldMk cId="2191579828" sldId="259"/>
            <ac:spMk id="4" creationId="{490F4961-CF07-0538-50A5-709BC89106F9}"/>
          </ac:spMkLst>
        </pc:spChg>
      </pc:sldChg>
      <pc:sldChg chg="modSp new mod">
        <pc:chgData name="Vaishnavi Navangul" userId="73363ca3416e7cf4" providerId="LiveId" clId="{C85B6AE7-29EA-40A3-B50B-6DED220B93CC}" dt="2024-12-20T10:32:11.614" v="174" actId="27636"/>
        <pc:sldMkLst>
          <pc:docMk/>
          <pc:sldMk cId="2371169750" sldId="260"/>
        </pc:sldMkLst>
        <pc:spChg chg="mod">
          <ac:chgData name="Vaishnavi Navangul" userId="73363ca3416e7cf4" providerId="LiveId" clId="{C85B6AE7-29EA-40A3-B50B-6DED220B93CC}" dt="2024-12-20T10:31:55.173" v="168" actId="113"/>
          <ac:spMkLst>
            <pc:docMk/>
            <pc:sldMk cId="2371169750" sldId="260"/>
            <ac:spMk id="2" creationId="{C27C873D-3D5F-A616-549F-F16047625FD6}"/>
          </ac:spMkLst>
        </pc:spChg>
        <pc:spChg chg="mod">
          <ac:chgData name="Vaishnavi Navangul" userId="73363ca3416e7cf4" providerId="LiveId" clId="{C85B6AE7-29EA-40A3-B50B-6DED220B93CC}" dt="2024-12-20T10:32:11.614" v="174" actId="27636"/>
          <ac:spMkLst>
            <pc:docMk/>
            <pc:sldMk cId="2371169750" sldId="260"/>
            <ac:spMk id="3" creationId="{2C7F5763-874C-09D0-A567-11A362672068}"/>
          </ac:spMkLst>
        </pc:spChg>
      </pc:sldChg>
      <pc:sldChg chg="modSp new mod">
        <pc:chgData name="Vaishnavi Navangul" userId="73363ca3416e7cf4" providerId="LiveId" clId="{C85B6AE7-29EA-40A3-B50B-6DED220B93CC}" dt="2024-12-20T10:35:19.102" v="191" actId="27636"/>
        <pc:sldMkLst>
          <pc:docMk/>
          <pc:sldMk cId="4098510851" sldId="261"/>
        </pc:sldMkLst>
        <pc:spChg chg="mod">
          <ac:chgData name="Vaishnavi Navangul" userId="73363ca3416e7cf4" providerId="LiveId" clId="{C85B6AE7-29EA-40A3-B50B-6DED220B93CC}" dt="2024-12-20T10:35:19.102" v="191" actId="27636"/>
          <ac:spMkLst>
            <pc:docMk/>
            <pc:sldMk cId="4098510851" sldId="261"/>
            <ac:spMk id="3" creationId="{66A26C67-3983-964F-31E1-668AA412D760}"/>
          </ac:spMkLst>
        </pc:spChg>
      </pc:sldChg>
      <pc:sldChg chg="new del">
        <pc:chgData name="Vaishnavi Navangul" userId="73363ca3416e7cf4" providerId="LiveId" clId="{C85B6AE7-29EA-40A3-B50B-6DED220B93CC}" dt="2024-12-20T10:38:05.099" v="214" actId="2696"/>
        <pc:sldMkLst>
          <pc:docMk/>
          <pc:sldMk cId="2448144021" sldId="262"/>
        </pc:sldMkLst>
      </pc:sldChg>
      <pc:sldChg chg="modSp new mod">
        <pc:chgData name="Vaishnavi Navangul" userId="73363ca3416e7cf4" providerId="LiveId" clId="{C85B6AE7-29EA-40A3-B50B-6DED220B93CC}" dt="2024-12-20T10:35:29.547" v="194" actId="5793"/>
        <pc:sldMkLst>
          <pc:docMk/>
          <pc:sldMk cId="2270951464" sldId="263"/>
        </pc:sldMkLst>
        <pc:spChg chg="mod">
          <ac:chgData name="Vaishnavi Navangul" userId="73363ca3416e7cf4" providerId="LiveId" clId="{C85B6AE7-29EA-40A3-B50B-6DED220B93CC}" dt="2024-12-20T10:34:12.918" v="182" actId="20577"/>
          <ac:spMkLst>
            <pc:docMk/>
            <pc:sldMk cId="2270951464" sldId="263"/>
            <ac:spMk id="2" creationId="{5F7A394F-3FE3-B345-0D6D-94634CD11439}"/>
          </ac:spMkLst>
        </pc:spChg>
        <pc:spChg chg="mod">
          <ac:chgData name="Vaishnavi Navangul" userId="73363ca3416e7cf4" providerId="LiveId" clId="{C85B6AE7-29EA-40A3-B50B-6DED220B93CC}" dt="2024-12-20T10:35:29.547" v="194" actId="5793"/>
          <ac:spMkLst>
            <pc:docMk/>
            <pc:sldMk cId="2270951464" sldId="263"/>
            <ac:spMk id="3" creationId="{23278977-9C95-D522-DAEE-3FE6DA11AE0A}"/>
          </ac:spMkLst>
        </pc:spChg>
      </pc:sldChg>
      <pc:sldChg chg="modSp new mod">
        <pc:chgData name="Vaishnavi Navangul" userId="73363ca3416e7cf4" providerId="LiveId" clId="{C85B6AE7-29EA-40A3-B50B-6DED220B93CC}" dt="2024-12-20T10:37:54.526" v="213" actId="120"/>
        <pc:sldMkLst>
          <pc:docMk/>
          <pc:sldMk cId="2954841747" sldId="264"/>
        </pc:sldMkLst>
        <pc:spChg chg="mod">
          <ac:chgData name="Vaishnavi Navangul" userId="73363ca3416e7cf4" providerId="LiveId" clId="{C85B6AE7-29EA-40A3-B50B-6DED220B93CC}" dt="2024-12-20T10:37:34.837" v="198"/>
          <ac:spMkLst>
            <pc:docMk/>
            <pc:sldMk cId="2954841747" sldId="264"/>
            <ac:spMk id="2" creationId="{1E8C75A8-F497-FEE1-C1FF-55ABB5CA9767}"/>
          </ac:spMkLst>
        </pc:spChg>
        <pc:spChg chg="mod">
          <ac:chgData name="Vaishnavi Navangul" userId="73363ca3416e7cf4" providerId="LiveId" clId="{C85B6AE7-29EA-40A3-B50B-6DED220B93CC}" dt="2024-12-20T10:37:54.526" v="213" actId="120"/>
          <ac:spMkLst>
            <pc:docMk/>
            <pc:sldMk cId="2954841747" sldId="264"/>
            <ac:spMk id="3" creationId="{B684389E-C7A2-9656-A7F2-BAF0535CBDB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5391D-4BBC-4E03-A88E-611FF3EB816A}"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59C44-1D63-4D4C-8B19-1B26A6D1266E}" type="slidenum">
              <a:rPr lang="en-IN" smtClean="0"/>
              <a:t>‹#›</a:t>
            </a:fld>
            <a:endParaRPr lang="en-IN"/>
          </a:p>
        </p:txBody>
      </p:sp>
    </p:spTree>
    <p:extLst>
      <p:ext uri="{BB962C8B-B14F-4D97-AF65-F5344CB8AC3E}">
        <p14:creationId xmlns:p14="http://schemas.microsoft.com/office/powerpoint/2010/main" val="267778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5391D-4BBC-4E03-A88E-611FF3EB816A}" type="datetimeFigureOut">
              <a:rPr lang="en-IN" smtClean="0"/>
              <a:t>20-12-2024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59C44-1D63-4D4C-8B19-1B26A6D1266E}" type="slidenum">
              <a:rPr lang="en-IN" smtClean="0"/>
              <a:t>‹#›</a:t>
            </a:fld>
            <a:endParaRPr lang="en-IN"/>
          </a:p>
        </p:txBody>
      </p:sp>
    </p:spTree>
    <p:extLst>
      <p:ext uri="{BB962C8B-B14F-4D97-AF65-F5344CB8AC3E}">
        <p14:creationId xmlns:p14="http://schemas.microsoft.com/office/powerpoint/2010/main" val="4259080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85391D-4BBC-4E03-A88E-611FF3EB816A}"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59C44-1D63-4D4C-8B19-1B26A6D1266E}" type="slidenum">
              <a:rPr lang="en-IN" smtClean="0"/>
              <a:t>‹#›</a:t>
            </a:fld>
            <a:endParaRPr lang="en-IN"/>
          </a:p>
        </p:txBody>
      </p:sp>
    </p:spTree>
    <p:extLst>
      <p:ext uri="{BB962C8B-B14F-4D97-AF65-F5344CB8AC3E}">
        <p14:creationId xmlns:p14="http://schemas.microsoft.com/office/powerpoint/2010/main" val="1787032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85391D-4BBC-4E03-A88E-611FF3EB816A}"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59C44-1D63-4D4C-8B19-1B26A6D1266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0894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5391D-4BBC-4E03-A88E-611FF3EB816A}"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59C44-1D63-4D4C-8B19-1B26A6D1266E}" type="slidenum">
              <a:rPr lang="en-IN" smtClean="0"/>
              <a:t>‹#›</a:t>
            </a:fld>
            <a:endParaRPr lang="en-IN"/>
          </a:p>
        </p:txBody>
      </p:sp>
    </p:spTree>
    <p:extLst>
      <p:ext uri="{BB962C8B-B14F-4D97-AF65-F5344CB8AC3E}">
        <p14:creationId xmlns:p14="http://schemas.microsoft.com/office/powerpoint/2010/main" val="4151200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E85391D-4BBC-4E03-A88E-611FF3EB816A}" type="datetimeFigureOut">
              <a:rPr lang="en-IN" smtClean="0"/>
              <a:t>20-12-2024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59C44-1D63-4D4C-8B19-1B26A6D1266E}" type="slidenum">
              <a:rPr lang="en-IN" smtClean="0"/>
              <a:t>‹#›</a:t>
            </a:fld>
            <a:endParaRPr lang="en-IN"/>
          </a:p>
        </p:txBody>
      </p:sp>
    </p:spTree>
    <p:extLst>
      <p:ext uri="{BB962C8B-B14F-4D97-AF65-F5344CB8AC3E}">
        <p14:creationId xmlns:p14="http://schemas.microsoft.com/office/powerpoint/2010/main" val="1709036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E85391D-4BBC-4E03-A88E-611FF3EB816A}" type="datetimeFigureOut">
              <a:rPr lang="en-IN" smtClean="0"/>
              <a:t>20-12-2024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59C44-1D63-4D4C-8B19-1B26A6D1266E}" type="slidenum">
              <a:rPr lang="en-IN" smtClean="0"/>
              <a:t>‹#›</a:t>
            </a:fld>
            <a:endParaRPr lang="en-IN"/>
          </a:p>
        </p:txBody>
      </p:sp>
    </p:spTree>
    <p:extLst>
      <p:ext uri="{BB962C8B-B14F-4D97-AF65-F5344CB8AC3E}">
        <p14:creationId xmlns:p14="http://schemas.microsoft.com/office/powerpoint/2010/main" val="4263546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5391D-4BBC-4E03-A88E-611FF3EB816A}"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59C44-1D63-4D4C-8B19-1B26A6D1266E}" type="slidenum">
              <a:rPr lang="en-IN" smtClean="0"/>
              <a:t>‹#›</a:t>
            </a:fld>
            <a:endParaRPr lang="en-IN"/>
          </a:p>
        </p:txBody>
      </p:sp>
    </p:spTree>
    <p:extLst>
      <p:ext uri="{BB962C8B-B14F-4D97-AF65-F5344CB8AC3E}">
        <p14:creationId xmlns:p14="http://schemas.microsoft.com/office/powerpoint/2010/main" val="686369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5391D-4BBC-4E03-A88E-611FF3EB816A}"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59C44-1D63-4D4C-8B19-1B26A6D1266E}" type="slidenum">
              <a:rPr lang="en-IN" smtClean="0"/>
              <a:t>‹#›</a:t>
            </a:fld>
            <a:endParaRPr lang="en-IN"/>
          </a:p>
        </p:txBody>
      </p:sp>
    </p:spTree>
    <p:extLst>
      <p:ext uri="{BB962C8B-B14F-4D97-AF65-F5344CB8AC3E}">
        <p14:creationId xmlns:p14="http://schemas.microsoft.com/office/powerpoint/2010/main" val="12350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E85391D-4BBC-4E03-A88E-611FF3EB816A}"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59C44-1D63-4D4C-8B19-1B26A6D1266E}" type="slidenum">
              <a:rPr lang="en-IN" smtClean="0"/>
              <a:t>‹#›</a:t>
            </a:fld>
            <a:endParaRPr lang="en-IN"/>
          </a:p>
        </p:txBody>
      </p:sp>
    </p:spTree>
    <p:extLst>
      <p:ext uri="{BB962C8B-B14F-4D97-AF65-F5344CB8AC3E}">
        <p14:creationId xmlns:p14="http://schemas.microsoft.com/office/powerpoint/2010/main" val="43820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5391D-4BBC-4E03-A88E-611FF3EB816A}"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59C44-1D63-4D4C-8B19-1B26A6D1266E}" type="slidenum">
              <a:rPr lang="en-IN" smtClean="0"/>
              <a:t>‹#›</a:t>
            </a:fld>
            <a:endParaRPr lang="en-IN"/>
          </a:p>
        </p:txBody>
      </p:sp>
    </p:spTree>
    <p:extLst>
      <p:ext uri="{BB962C8B-B14F-4D97-AF65-F5344CB8AC3E}">
        <p14:creationId xmlns:p14="http://schemas.microsoft.com/office/powerpoint/2010/main" val="3134501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5391D-4BBC-4E03-A88E-611FF3EB816A}" type="datetimeFigureOut">
              <a:rPr lang="en-IN" smtClean="0"/>
              <a:t>20-12-2024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59C44-1D63-4D4C-8B19-1B26A6D1266E}" type="slidenum">
              <a:rPr lang="en-IN" smtClean="0"/>
              <a:t>‹#›</a:t>
            </a:fld>
            <a:endParaRPr lang="en-IN"/>
          </a:p>
        </p:txBody>
      </p:sp>
    </p:spTree>
    <p:extLst>
      <p:ext uri="{BB962C8B-B14F-4D97-AF65-F5344CB8AC3E}">
        <p14:creationId xmlns:p14="http://schemas.microsoft.com/office/powerpoint/2010/main" val="311068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5391D-4BBC-4E03-A88E-611FF3EB816A}" type="datetimeFigureOut">
              <a:rPr lang="en-IN" smtClean="0"/>
              <a:t>20-12-2024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659C44-1D63-4D4C-8B19-1B26A6D1266E}" type="slidenum">
              <a:rPr lang="en-IN" smtClean="0"/>
              <a:t>‹#›</a:t>
            </a:fld>
            <a:endParaRPr lang="en-IN"/>
          </a:p>
        </p:txBody>
      </p:sp>
    </p:spTree>
    <p:extLst>
      <p:ext uri="{BB962C8B-B14F-4D97-AF65-F5344CB8AC3E}">
        <p14:creationId xmlns:p14="http://schemas.microsoft.com/office/powerpoint/2010/main" val="1043941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E85391D-4BBC-4E03-A88E-611FF3EB816A}" type="datetimeFigureOut">
              <a:rPr lang="en-IN" smtClean="0"/>
              <a:t>20-12-2024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A659C44-1D63-4D4C-8B19-1B26A6D1266E}" type="slidenum">
              <a:rPr lang="en-IN" smtClean="0"/>
              <a:t>‹#›</a:t>
            </a:fld>
            <a:endParaRPr lang="en-IN"/>
          </a:p>
        </p:txBody>
      </p:sp>
    </p:spTree>
    <p:extLst>
      <p:ext uri="{BB962C8B-B14F-4D97-AF65-F5344CB8AC3E}">
        <p14:creationId xmlns:p14="http://schemas.microsoft.com/office/powerpoint/2010/main" val="145415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E85391D-4BBC-4E03-A88E-611FF3EB816A}" type="datetimeFigureOut">
              <a:rPr lang="en-IN" smtClean="0"/>
              <a:t>20-12-2024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A659C44-1D63-4D4C-8B19-1B26A6D1266E}" type="slidenum">
              <a:rPr lang="en-IN" smtClean="0"/>
              <a:t>‹#›</a:t>
            </a:fld>
            <a:endParaRPr lang="en-IN"/>
          </a:p>
        </p:txBody>
      </p:sp>
    </p:spTree>
    <p:extLst>
      <p:ext uri="{BB962C8B-B14F-4D97-AF65-F5344CB8AC3E}">
        <p14:creationId xmlns:p14="http://schemas.microsoft.com/office/powerpoint/2010/main" val="736424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E85391D-4BBC-4E03-A88E-611FF3EB816A}" type="datetimeFigureOut">
              <a:rPr lang="en-IN" smtClean="0"/>
              <a:t>20-12-2024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A659C44-1D63-4D4C-8B19-1B26A6D1266E}" type="slidenum">
              <a:rPr lang="en-IN" smtClean="0"/>
              <a:t>‹#›</a:t>
            </a:fld>
            <a:endParaRPr lang="en-IN"/>
          </a:p>
        </p:txBody>
      </p:sp>
    </p:spTree>
    <p:extLst>
      <p:ext uri="{BB962C8B-B14F-4D97-AF65-F5344CB8AC3E}">
        <p14:creationId xmlns:p14="http://schemas.microsoft.com/office/powerpoint/2010/main" val="171626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5391D-4BBC-4E03-A88E-611FF3EB816A}" type="datetimeFigureOut">
              <a:rPr lang="en-IN" smtClean="0"/>
              <a:t>20-12-2024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59C44-1D63-4D4C-8B19-1B26A6D1266E}" type="slidenum">
              <a:rPr lang="en-IN" smtClean="0"/>
              <a:t>‹#›</a:t>
            </a:fld>
            <a:endParaRPr lang="en-IN"/>
          </a:p>
        </p:txBody>
      </p:sp>
    </p:spTree>
    <p:extLst>
      <p:ext uri="{BB962C8B-B14F-4D97-AF65-F5344CB8AC3E}">
        <p14:creationId xmlns:p14="http://schemas.microsoft.com/office/powerpoint/2010/main" val="2172344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E85391D-4BBC-4E03-A88E-611FF3EB816A}" type="datetimeFigureOut">
              <a:rPr lang="en-IN" smtClean="0"/>
              <a:t>20-12-2024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A659C44-1D63-4D4C-8B19-1B26A6D1266E}" type="slidenum">
              <a:rPr lang="en-IN" smtClean="0"/>
              <a:t>‹#›</a:t>
            </a:fld>
            <a:endParaRPr lang="en-IN"/>
          </a:p>
        </p:txBody>
      </p:sp>
    </p:spTree>
    <p:extLst>
      <p:ext uri="{BB962C8B-B14F-4D97-AF65-F5344CB8AC3E}">
        <p14:creationId xmlns:p14="http://schemas.microsoft.com/office/powerpoint/2010/main" val="1296608519"/>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kandij/job-recommendation-datase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E5B18-A5E6-9A7B-799E-D06B56BFE3FE}"/>
              </a:ext>
            </a:extLst>
          </p:cNvPr>
          <p:cNvSpPr>
            <a:spLocks noGrp="1"/>
          </p:cNvSpPr>
          <p:nvPr>
            <p:ph type="ctrTitle"/>
          </p:nvPr>
        </p:nvSpPr>
        <p:spPr/>
        <p:txBody>
          <a:bodyPr/>
          <a:lstStyle/>
          <a:p>
            <a:r>
              <a:rPr lang="en-IN" dirty="0"/>
              <a:t>Job Recommendation system </a:t>
            </a:r>
          </a:p>
        </p:txBody>
      </p:sp>
      <p:sp>
        <p:nvSpPr>
          <p:cNvPr id="3" name="Subtitle 2">
            <a:extLst>
              <a:ext uri="{FF2B5EF4-FFF2-40B4-BE49-F238E27FC236}">
                <a16:creationId xmlns:a16="http://schemas.microsoft.com/office/drawing/2014/main" id="{D992BC16-3CA6-5CBF-A22B-0286E432D33B}"/>
              </a:ext>
            </a:extLst>
          </p:cNvPr>
          <p:cNvSpPr>
            <a:spLocks noGrp="1"/>
          </p:cNvSpPr>
          <p:nvPr>
            <p:ph type="subTitle" idx="1"/>
          </p:nvPr>
        </p:nvSpPr>
        <p:spPr/>
        <p:txBody>
          <a:bodyPr/>
          <a:lstStyle/>
          <a:p>
            <a:r>
              <a:rPr lang="en-IN" dirty="0"/>
              <a:t>By Vaishnavi Navangul</a:t>
            </a:r>
          </a:p>
        </p:txBody>
      </p:sp>
    </p:spTree>
    <p:extLst>
      <p:ext uri="{BB962C8B-B14F-4D97-AF65-F5344CB8AC3E}">
        <p14:creationId xmlns:p14="http://schemas.microsoft.com/office/powerpoint/2010/main" val="1627753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62CB8-74EE-A89E-FB32-3056E5AC2348}"/>
              </a:ext>
            </a:extLst>
          </p:cNvPr>
          <p:cNvSpPr>
            <a:spLocks noGrp="1"/>
          </p:cNvSpPr>
          <p:nvPr>
            <p:ph type="title"/>
          </p:nvPr>
        </p:nvSpPr>
        <p:spPr/>
        <p:txBody>
          <a:bodyPr/>
          <a:lstStyle/>
          <a:p>
            <a:r>
              <a:rPr lang="en-IN" dirty="0"/>
              <a:t>1. Introduction </a:t>
            </a:r>
          </a:p>
        </p:txBody>
      </p:sp>
      <p:sp>
        <p:nvSpPr>
          <p:cNvPr id="3" name="Content Placeholder 2">
            <a:extLst>
              <a:ext uri="{FF2B5EF4-FFF2-40B4-BE49-F238E27FC236}">
                <a16:creationId xmlns:a16="http://schemas.microsoft.com/office/drawing/2014/main" id="{59B55529-E3FB-8BDD-9703-794F51790A2B}"/>
              </a:ext>
            </a:extLst>
          </p:cNvPr>
          <p:cNvSpPr>
            <a:spLocks noGrp="1"/>
          </p:cNvSpPr>
          <p:nvPr>
            <p:ph idx="1"/>
          </p:nvPr>
        </p:nvSpPr>
        <p:spPr>
          <a:xfrm>
            <a:off x="972684" y="1628375"/>
            <a:ext cx="8946541" cy="4195481"/>
          </a:xfrm>
        </p:spPr>
        <p:txBody>
          <a:bodyPr/>
          <a:lstStyle/>
          <a:p>
            <a:r>
              <a:rPr lang="en-US" sz="2400" dirty="0"/>
              <a:t>Job recommendation systems help match job seekers with the right opportunities based on their skills, experience, and preferences.</a:t>
            </a:r>
          </a:p>
          <a:p>
            <a:r>
              <a:rPr lang="en-US" sz="2400" dirty="0"/>
              <a:t>What is the relevance?</a:t>
            </a:r>
          </a:p>
          <a:p>
            <a:pPr>
              <a:buFont typeface="Arial" panose="020B0604020202020204" pitchFamily="34" charset="0"/>
              <a:buChar char="•"/>
            </a:pPr>
            <a:endParaRPr lang="en-US" sz="2400" dirty="0"/>
          </a:p>
          <a:p>
            <a:pPr marL="742950" lvl="1" indent="-285750">
              <a:buFont typeface="Arial" panose="020B0604020202020204" pitchFamily="34" charset="0"/>
              <a:buChar char="•"/>
            </a:pPr>
            <a:r>
              <a:rPr lang="en-US" sz="2400" dirty="0"/>
              <a:t>Increase in personalized job matches, efficiency for employers, and enhanced user experience.</a:t>
            </a:r>
          </a:p>
          <a:p>
            <a:endParaRPr lang="en-IN" dirty="0"/>
          </a:p>
        </p:txBody>
      </p:sp>
    </p:spTree>
    <p:extLst>
      <p:ext uri="{BB962C8B-B14F-4D97-AF65-F5344CB8AC3E}">
        <p14:creationId xmlns:p14="http://schemas.microsoft.com/office/powerpoint/2010/main" val="162251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AD930-2D0A-E4E2-8900-2944BFE2A38F}"/>
              </a:ext>
            </a:extLst>
          </p:cNvPr>
          <p:cNvSpPr>
            <a:spLocks noGrp="1"/>
          </p:cNvSpPr>
          <p:nvPr>
            <p:ph type="title"/>
          </p:nvPr>
        </p:nvSpPr>
        <p:spPr/>
        <p:txBody>
          <a:bodyPr/>
          <a:lstStyle/>
          <a:p>
            <a:r>
              <a:rPr lang="en-IN" dirty="0"/>
              <a:t>2. Problem Statement</a:t>
            </a:r>
          </a:p>
        </p:txBody>
      </p:sp>
      <p:sp>
        <p:nvSpPr>
          <p:cNvPr id="3" name="Content Placeholder 2">
            <a:extLst>
              <a:ext uri="{FF2B5EF4-FFF2-40B4-BE49-F238E27FC236}">
                <a16:creationId xmlns:a16="http://schemas.microsoft.com/office/drawing/2014/main" id="{DEF9A06D-DAC5-E03D-13B1-DD70A762BC15}"/>
              </a:ext>
            </a:extLst>
          </p:cNvPr>
          <p:cNvSpPr>
            <a:spLocks noGrp="1"/>
          </p:cNvSpPr>
          <p:nvPr>
            <p:ph idx="1"/>
          </p:nvPr>
        </p:nvSpPr>
        <p:spPr>
          <a:xfrm>
            <a:off x="875201" y="1563061"/>
            <a:ext cx="8946541" cy="4195481"/>
          </a:xfrm>
        </p:spPr>
        <p:txBody>
          <a:bodyPr/>
          <a:lstStyle/>
          <a:p>
            <a:r>
              <a:rPr lang="en-US" sz="2400" dirty="0"/>
              <a:t>There is a growing need for automated systems to recommend relevant job postings to job seekers based on their skills, education, and preferences.</a:t>
            </a:r>
          </a:p>
          <a:p>
            <a:pPr marL="0" indent="0">
              <a:buNone/>
            </a:pPr>
            <a:endParaRPr lang="en-US" sz="2400" dirty="0"/>
          </a:p>
          <a:p>
            <a:r>
              <a:rPr lang="en-US" sz="2400" b="1" dirty="0"/>
              <a:t>Challenges</a:t>
            </a:r>
            <a:r>
              <a:rPr lang="en-US" sz="2400" dirty="0"/>
              <a:t>:</a:t>
            </a:r>
          </a:p>
          <a:p>
            <a:pPr>
              <a:buFont typeface="Wingdings" panose="05000000000000000000" pitchFamily="2" charset="2"/>
              <a:buChar char="v"/>
            </a:pPr>
            <a:r>
              <a:rPr lang="en-US" sz="2400" dirty="0"/>
              <a:t> Matching the right jobs to the right candidates.</a:t>
            </a:r>
          </a:p>
          <a:p>
            <a:pPr>
              <a:buFont typeface="Wingdings" panose="05000000000000000000" pitchFamily="2" charset="2"/>
              <a:buChar char="v"/>
            </a:pPr>
            <a:r>
              <a:rPr lang="en-US" sz="2400" dirty="0"/>
              <a:t>Handling large and diverse job datasets.</a:t>
            </a:r>
          </a:p>
          <a:p>
            <a:pPr>
              <a:buFont typeface="Wingdings" panose="05000000000000000000" pitchFamily="2" charset="2"/>
              <a:buChar char="v"/>
            </a:pPr>
            <a:r>
              <a:rPr lang="en-US" sz="2400" dirty="0"/>
              <a:t>Ensuring recommendations are accurate and personalized.</a:t>
            </a:r>
          </a:p>
          <a:p>
            <a:endParaRPr lang="en-IN" dirty="0"/>
          </a:p>
        </p:txBody>
      </p:sp>
    </p:spTree>
    <p:extLst>
      <p:ext uri="{BB962C8B-B14F-4D97-AF65-F5344CB8AC3E}">
        <p14:creationId xmlns:p14="http://schemas.microsoft.com/office/powerpoint/2010/main" val="2694819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EF923-AF7A-3457-4F29-BF8E988254DE}"/>
              </a:ext>
            </a:extLst>
          </p:cNvPr>
          <p:cNvSpPr>
            <a:spLocks noGrp="1"/>
          </p:cNvSpPr>
          <p:nvPr>
            <p:ph type="title"/>
          </p:nvPr>
        </p:nvSpPr>
        <p:spPr/>
        <p:txBody>
          <a:bodyPr/>
          <a:lstStyle/>
          <a:p>
            <a:r>
              <a:rPr lang="en-IN" dirty="0"/>
              <a:t>3. Objective and Scope</a:t>
            </a:r>
          </a:p>
        </p:txBody>
      </p:sp>
      <p:sp>
        <p:nvSpPr>
          <p:cNvPr id="4" name="Rectangle 1">
            <a:extLst>
              <a:ext uri="{FF2B5EF4-FFF2-40B4-BE49-F238E27FC236}">
                <a16:creationId xmlns:a16="http://schemas.microsoft.com/office/drawing/2014/main" id="{490F4961-CF07-0538-50A5-709BC89106F9}"/>
              </a:ext>
            </a:extLst>
          </p:cNvPr>
          <p:cNvSpPr>
            <a:spLocks noGrp="1" noChangeArrowheads="1"/>
          </p:cNvSpPr>
          <p:nvPr>
            <p:ph idx="1"/>
          </p:nvPr>
        </p:nvSpPr>
        <p:spPr bwMode="auto">
          <a:xfrm>
            <a:off x="646110" y="1509475"/>
            <a:ext cx="10942829"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Primary Objective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Arial" panose="020B0604020202020204" pitchFamily="34" charset="0"/>
              </a:rPr>
              <a:t>Develop a recommendation system that can predict the best job opportunities for a given job seeker.</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Arial" panose="020B0604020202020204" pitchFamily="34" charset="0"/>
              </a:rPr>
              <a:t>Specific Goals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Arial" panose="020B0604020202020204" pitchFamily="34" charset="0"/>
              </a:rPr>
              <a:t>Improve recommendation accuracy.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Arial" panose="020B0604020202020204" pitchFamily="34" charset="0"/>
              </a:rPr>
              <a:t>Implement machine learning algorithms for personalized job recommendations.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157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873D-3D5F-A616-549F-F16047625FD6}"/>
              </a:ext>
            </a:extLst>
          </p:cNvPr>
          <p:cNvSpPr>
            <a:spLocks noGrp="1"/>
          </p:cNvSpPr>
          <p:nvPr>
            <p:ph type="title"/>
          </p:nvPr>
        </p:nvSpPr>
        <p:spPr/>
        <p:txBody>
          <a:bodyPr/>
          <a:lstStyle/>
          <a:p>
            <a:r>
              <a:rPr lang="en-IN" dirty="0"/>
              <a:t>4.Data Sources and Preprocessing</a:t>
            </a:r>
            <a:br>
              <a:rPr lang="en-IN" b="1" dirty="0"/>
            </a:br>
            <a:endParaRPr lang="en-IN" dirty="0"/>
          </a:p>
        </p:txBody>
      </p:sp>
      <p:sp>
        <p:nvSpPr>
          <p:cNvPr id="3" name="Content Placeholder 2">
            <a:extLst>
              <a:ext uri="{FF2B5EF4-FFF2-40B4-BE49-F238E27FC236}">
                <a16:creationId xmlns:a16="http://schemas.microsoft.com/office/drawing/2014/main" id="{2C7F5763-874C-09D0-A567-11A362672068}"/>
              </a:ext>
            </a:extLst>
          </p:cNvPr>
          <p:cNvSpPr>
            <a:spLocks noGrp="1"/>
          </p:cNvSpPr>
          <p:nvPr>
            <p:ph idx="1"/>
          </p:nvPr>
        </p:nvSpPr>
        <p:spPr>
          <a:xfrm>
            <a:off x="1103312" y="1534886"/>
            <a:ext cx="8946541" cy="4713513"/>
          </a:xfrm>
        </p:spPr>
        <p:txBody>
          <a:bodyPr>
            <a:normAutofit fontScale="85000" lnSpcReduction="20000"/>
          </a:bodyPr>
          <a:lstStyle/>
          <a:p>
            <a:pPr>
              <a:buFont typeface="Arial" panose="020B0604020202020204" pitchFamily="34" charset="0"/>
              <a:buChar char="•"/>
            </a:pPr>
            <a:r>
              <a:rPr lang="en-IN" sz="2600" b="1" dirty="0"/>
              <a:t>Data Sources</a:t>
            </a:r>
            <a:r>
              <a:rPr lang="en-IN" sz="2600" dirty="0"/>
              <a:t>:</a:t>
            </a:r>
          </a:p>
          <a:p>
            <a:pPr marL="742950" lvl="1" indent="-285750">
              <a:buFont typeface="Arial" panose="020B0604020202020204" pitchFamily="34" charset="0"/>
              <a:buChar char="•"/>
            </a:pPr>
            <a:r>
              <a:rPr lang="en-IN" sz="2600" dirty="0"/>
              <a:t>Kaggle dataset: </a:t>
            </a:r>
            <a:r>
              <a:rPr lang="en-IN" sz="2600" dirty="0">
                <a:hlinkClick r:id="rId2"/>
              </a:rPr>
              <a:t>Job Recommendation Datasets</a:t>
            </a:r>
            <a:endParaRPr lang="en-IN" sz="2600" dirty="0"/>
          </a:p>
          <a:p>
            <a:pPr marL="742950" lvl="1" indent="-285750">
              <a:buFont typeface="Arial" panose="020B0604020202020204" pitchFamily="34" charset="0"/>
              <a:buChar char="•"/>
            </a:pPr>
            <a:r>
              <a:rPr lang="en-IN" sz="2600" dirty="0"/>
              <a:t>The dataset includes job titles, companies, locations, required skills, and more.</a:t>
            </a:r>
          </a:p>
          <a:p>
            <a:pPr>
              <a:buFont typeface="Arial" panose="020B0604020202020204" pitchFamily="34" charset="0"/>
              <a:buChar char="•"/>
            </a:pPr>
            <a:r>
              <a:rPr lang="en-IN" sz="2600" b="1" dirty="0"/>
              <a:t>Preprocessing</a:t>
            </a:r>
            <a:r>
              <a:rPr lang="en-IN" sz="2600" dirty="0"/>
              <a:t>:</a:t>
            </a:r>
          </a:p>
          <a:p>
            <a:pPr marL="742950" lvl="1" indent="-285750">
              <a:buFont typeface="Arial" panose="020B0604020202020204" pitchFamily="34" charset="0"/>
              <a:buChar char="•"/>
            </a:pPr>
            <a:r>
              <a:rPr lang="en-IN" sz="2600" b="1" dirty="0"/>
              <a:t>Data Cleaning</a:t>
            </a:r>
            <a:r>
              <a:rPr lang="en-IN" sz="2600" dirty="0"/>
              <a:t>: Handling missing values, duplicates, and data inconsistencies.</a:t>
            </a:r>
          </a:p>
          <a:p>
            <a:pPr marL="742950" lvl="1" indent="-285750">
              <a:buFont typeface="Arial" panose="020B0604020202020204" pitchFamily="34" charset="0"/>
              <a:buChar char="•"/>
            </a:pPr>
            <a:r>
              <a:rPr lang="en-IN" sz="2600" b="1" dirty="0"/>
              <a:t>Feature Engineering</a:t>
            </a:r>
            <a:r>
              <a:rPr lang="en-IN" sz="2600" dirty="0"/>
              <a:t>: Extracting relevant features such as skills, location, company type, and job title.</a:t>
            </a:r>
          </a:p>
          <a:p>
            <a:pPr marL="742950" lvl="1" indent="-285750">
              <a:buFont typeface="Arial" panose="020B0604020202020204" pitchFamily="34" charset="0"/>
              <a:buChar char="•"/>
            </a:pPr>
            <a:r>
              <a:rPr lang="en-IN" sz="2600" b="1" dirty="0"/>
              <a:t>Data Transformation</a:t>
            </a:r>
            <a:r>
              <a:rPr lang="en-IN" sz="2600" dirty="0"/>
              <a:t>: Converting categorical variables into numerical format (e.g., using encoding techniques).</a:t>
            </a:r>
          </a:p>
          <a:p>
            <a:pPr marL="742950" lvl="1" indent="-285750">
              <a:buFont typeface="Arial" panose="020B0604020202020204" pitchFamily="34" charset="0"/>
              <a:buChar char="•"/>
            </a:pPr>
            <a:r>
              <a:rPr lang="en-IN" sz="2600" b="1" dirty="0"/>
              <a:t>Normalization</a:t>
            </a:r>
            <a:r>
              <a:rPr lang="en-IN" sz="2600" dirty="0"/>
              <a:t>: Standardizing values for algorithms that require scale consistency (e.g., salary, job duration).</a:t>
            </a:r>
          </a:p>
          <a:p>
            <a:endParaRPr lang="en-IN" dirty="0"/>
          </a:p>
        </p:txBody>
      </p:sp>
    </p:spTree>
    <p:extLst>
      <p:ext uri="{BB962C8B-B14F-4D97-AF65-F5344CB8AC3E}">
        <p14:creationId xmlns:p14="http://schemas.microsoft.com/office/powerpoint/2010/main" val="2371169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A394F-3FE3-B345-0D6D-94634CD11439}"/>
              </a:ext>
            </a:extLst>
          </p:cNvPr>
          <p:cNvSpPr>
            <a:spLocks noGrp="1"/>
          </p:cNvSpPr>
          <p:nvPr>
            <p:ph type="title"/>
          </p:nvPr>
        </p:nvSpPr>
        <p:spPr/>
        <p:txBody>
          <a:bodyPr/>
          <a:lstStyle/>
          <a:p>
            <a:r>
              <a:rPr lang="en-US" dirty="0"/>
              <a:t>5. Methodology</a:t>
            </a:r>
            <a:br>
              <a:rPr lang="en-US" dirty="0"/>
            </a:br>
            <a:endParaRPr lang="en-IN" dirty="0"/>
          </a:p>
        </p:txBody>
      </p:sp>
      <p:sp>
        <p:nvSpPr>
          <p:cNvPr id="3" name="Content Placeholder 2">
            <a:extLst>
              <a:ext uri="{FF2B5EF4-FFF2-40B4-BE49-F238E27FC236}">
                <a16:creationId xmlns:a16="http://schemas.microsoft.com/office/drawing/2014/main" id="{23278977-9C95-D522-DAEE-3FE6DA11AE0A}"/>
              </a:ext>
            </a:extLst>
          </p:cNvPr>
          <p:cNvSpPr>
            <a:spLocks noGrp="1"/>
          </p:cNvSpPr>
          <p:nvPr>
            <p:ph idx="1"/>
          </p:nvPr>
        </p:nvSpPr>
        <p:spPr>
          <a:xfrm>
            <a:off x="751114" y="1306286"/>
            <a:ext cx="9298739" cy="4942113"/>
          </a:xfrm>
        </p:spPr>
        <p:txBody>
          <a:bodyPr>
            <a:normAutofit fontScale="47500" lnSpcReduction="20000"/>
          </a:bodyPr>
          <a:lstStyle/>
          <a:p>
            <a:r>
              <a:rPr lang="en-US" sz="3800" b="1" dirty="0"/>
              <a:t>Methodology</a:t>
            </a:r>
          </a:p>
          <a:p>
            <a:r>
              <a:rPr lang="en-US" sz="3800" b="1" dirty="0"/>
              <a:t>Approach</a:t>
            </a:r>
          </a:p>
          <a:p>
            <a:pPr>
              <a:buFont typeface="Arial" panose="020B0604020202020204" pitchFamily="34" charset="0"/>
              <a:buChar char="•"/>
            </a:pPr>
            <a:r>
              <a:rPr lang="en-US" sz="3800" b="1" dirty="0"/>
              <a:t>Natural Language Processing (NLP)</a:t>
            </a:r>
            <a:r>
              <a:rPr lang="en-US" sz="3800" dirty="0"/>
              <a:t>:</a:t>
            </a:r>
          </a:p>
          <a:p>
            <a:pPr marL="742950" lvl="1" indent="-285750">
              <a:buFont typeface="Arial" panose="020B0604020202020204" pitchFamily="34" charset="0"/>
              <a:buChar char="•"/>
            </a:pPr>
            <a:r>
              <a:rPr lang="en-US" sz="3800" dirty="0"/>
              <a:t>Used to process and understand textual data from job descriptions, titles, and skills.</a:t>
            </a:r>
          </a:p>
          <a:p>
            <a:pPr marL="742950" lvl="1" indent="-285750">
              <a:buFont typeface="Arial" panose="020B0604020202020204" pitchFamily="34" charset="0"/>
              <a:buChar char="•"/>
            </a:pPr>
            <a:r>
              <a:rPr lang="en-US" sz="3800" dirty="0"/>
              <a:t>NLP techniques help to extract meaningful information from unstructured text, such as job descriptions and skills required for a job.</a:t>
            </a:r>
          </a:p>
          <a:p>
            <a:r>
              <a:rPr lang="en-US" sz="3800" b="1" dirty="0"/>
              <a:t>Steps Involved:</a:t>
            </a:r>
          </a:p>
          <a:p>
            <a:pPr>
              <a:buFont typeface="+mj-lt"/>
              <a:buAutoNum type="arabicPeriod"/>
            </a:pPr>
            <a:r>
              <a:rPr lang="en-US" sz="3800" b="1" dirty="0"/>
              <a:t>Text Preprocessing</a:t>
            </a:r>
            <a:r>
              <a:rPr lang="en-US" sz="3800" dirty="0"/>
              <a:t>:</a:t>
            </a:r>
          </a:p>
          <a:p>
            <a:pPr marL="742950" lvl="1" indent="-285750">
              <a:buFont typeface="+mj-lt"/>
              <a:buAutoNum type="arabicPeriod"/>
            </a:pPr>
            <a:r>
              <a:rPr lang="en-US" sz="3800" dirty="0"/>
              <a:t>Tokenization: Splitting text into words or phrases (tokens).</a:t>
            </a:r>
          </a:p>
          <a:p>
            <a:pPr marL="742950" lvl="1" indent="-285750">
              <a:buFont typeface="+mj-lt"/>
              <a:buAutoNum type="arabicPeriod"/>
            </a:pPr>
            <a:r>
              <a:rPr lang="en-US" sz="3800" dirty="0"/>
              <a:t>Removing stop words: Eliminating common words like "the", "a", "and", which do not contribute much meaning.</a:t>
            </a:r>
          </a:p>
          <a:p>
            <a:pPr marL="742950" lvl="1" indent="-285750">
              <a:buFont typeface="+mj-lt"/>
              <a:buAutoNum type="arabicPeriod"/>
            </a:pPr>
            <a:r>
              <a:rPr lang="en-US" sz="3800" dirty="0"/>
              <a:t>Lemmatization: Reducing words to their base or root form (e.g., "running" becomes "run").</a:t>
            </a:r>
          </a:p>
          <a:p>
            <a:pPr marL="742950" lvl="1" indent="-285750">
              <a:buFont typeface="+mj-lt"/>
              <a:buAutoNum type="arabicPeriod"/>
            </a:pPr>
            <a:r>
              <a:rPr lang="en-US" sz="3800" dirty="0"/>
              <a:t>Handling punctuation and non-alphabetic characters.</a:t>
            </a:r>
          </a:p>
          <a:p>
            <a:pPr marL="0" indent="0">
              <a:buNone/>
            </a:pPr>
            <a:endParaRPr lang="en-IN" dirty="0"/>
          </a:p>
        </p:txBody>
      </p:sp>
    </p:spTree>
    <p:extLst>
      <p:ext uri="{BB962C8B-B14F-4D97-AF65-F5344CB8AC3E}">
        <p14:creationId xmlns:p14="http://schemas.microsoft.com/office/powerpoint/2010/main" val="227095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65C7-F246-F860-98EC-EBD9D6DDA8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A26C67-3983-964F-31E1-668AA412D760}"/>
              </a:ext>
            </a:extLst>
          </p:cNvPr>
          <p:cNvSpPr>
            <a:spLocks noGrp="1"/>
          </p:cNvSpPr>
          <p:nvPr>
            <p:ph idx="1"/>
          </p:nvPr>
        </p:nvSpPr>
        <p:spPr/>
        <p:txBody>
          <a:bodyPr>
            <a:normAutofit/>
          </a:bodyPr>
          <a:lstStyle/>
          <a:p>
            <a:pPr marL="0" indent="0">
              <a:buNone/>
            </a:pPr>
            <a:r>
              <a:rPr lang="en-US" sz="2600" b="1" dirty="0"/>
              <a:t>Vectorization</a:t>
            </a:r>
            <a:r>
              <a:rPr lang="en-US" sz="2600" dirty="0"/>
              <a:t>:</a:t>
            </a:r>
          </a:p>
          <a:p>
            <a:pPr marL="742950" lvl="1" indent="-285750">
              <a:buFont typeface="+mj-lt"/>
              <a:buAutoNum type="arabicPeriod"/>
            </a:pPr>
            <a:r>
              <a:rPr lang="en-US" sz="2600" b="1" dirty="0"/>
              <a:t>TF-IDF (Term Frequency-Inverse Document Frequency)</a:t>
            </a:r>
            <a:r>
              <a:rPr lang="en-US" sz="2600" dirty="0"/>
              <a:t>:</a:t>
            </a:r>
          </a:p>
          <a:p>
            <a:pPr marL="1143000" lvl="2" indent="-228600">
              <a:buFont typeface="+mj-lt"/>
              <a:buAutoNum type="arabicPeriod"/>
            </a:pPr>
            <a:r>
              <a:rPr lang="en-US" sz="2600" dirty="0"/>
              <a:t>Used to convert job descriptions and job titles into numerical representations. This captures the importance of words based on their frequency in a document and across all documents.</a:t>
            </a:r>
          </a:p>
          <a:p>
            <a:endParaRPr lang="en-IN" dirty="0"/>
          </a:p>
        </p:txBody>
      </p:sp>
    </p:spTree>
    <p:extLst>
      <p:ext uri="{BB962C8B-B14F-4D97-AF65-F5344CB8AC3E}">
        <p14:creationId xmlns:p14="http://schemas.microsoft.com/office/powerpoint/2010/main" val="4098510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C75A8-F497-FEE1-C1FF-55ABB5CA9767}"/>
              </a:ext>
            </a:extLst>
          </p:cNvPr>
          <p:cNvSpPr>
            <a:spLocks noGrp="1"/>
          </p:cNvSpPr>
          <p:nvPr>
            <p:ph type="title"/>
          </p:nvPr>
        </p:nvSpPr>
        <p:spPr/>
        <p:txBody>
          <a:bodyPr/>
          <a:lstStyle/>
          <a:p>
            <a:r>
              <a:rPr lang="en-US" b="1" dirty="0"/>
              <a:t>Conclusion:</a:t>
            </a:r>
            <a:br>
              <a:rPr lang="en-US" b="1" dirty="0"/>
            </a:br>
            <a:endParaRPr lang="en-IN" dirty="0"/>
          </a:p>
        </p:txBody>
      </p:sp>
      <p:sp>
        <p:nvSpPr>
          <p:cNvPr id="3" name="Content Placeholder 2">
            <a:extLst>
              <a:ext uri="{FF2B5EF4-FFF2-40B4-BE49-F238E27FC236}">
                <a16:creationId xmlns:a16="http://schemas.microsoft.com/office/drawing/2014/main" id="{B684389E-C7A2-9656-A7F2-BAF0535CBDBF}"/>
              </a:ext>
            </a:extLst>
          </p:cNvPr>
          <p:cNvSpPr>
            <a:spLocks noGrp="1"/>
          </p:cNvSpPr>
          <p:nvPr>
            <p:ph idx="1"/>
          </p:nvPr>
        </p:nvSpPr>
        <p:spPr>
          <a:xfrm>
            <a:off x="1103312" y="1371600"/>
            <a:ext cx="8946541" cy="4876799"/>
          </a:xfrm>
        </p:spPr>
        <p:txBody>
          <a:bodyPr/>
          <a:lstStyle/>
          <a:p>
            <a:pPr marL="0" indent="0">
              <a:buNone/>
            </a:pPr>
            <a:endParaRPr lang="en-US" b="1" dirty="0"/>
          </a:p>
          <a:p>
            <a:pPr marL="0" indent="0">
              <a:buNone/>
            </a:pPr>
            <a:r>
              <a:rPr lang="en-US" dirty="0"/>
              <a:t>By combining </a:t>
            </a:r>
            <a:r>
              <a:rPr lang="en-US" b="1" dirty="0" err="1"/>
              <a:t>Streamlit</a:t>
            </a:r>
            <a:r>
              <a:rPr lang="en-US" dirty="0"/>
              <a:t>, </a:t>
            </a:r>
            <a:r>
              <a:rPr lang="en-US" b="1" dirty="0"/>
              <a:t>NLP</a:t>
            </a:r>
            <a:r>
              <a:rPr lang="en-US" dirty="0"/>
              <a:t>, and </a:t>
            </a:r>
            <a:r>
              <a:rPr lang="en-US" b="1" dirty="0"/>
              <a:t>machine learning</a:t>
            </a:r>
            <a:r>
              <a:rPr lang="en-US" dirty="0"/>
              <a:t>, this project successfully created an interactive and effective job recommendation system. The real-time application built with </a:t>
            </a:r>
            <a:r>
              <a:rPr lang="en-US" dirty="0" err="1"/>
              <a:t>Streamlit</a:t>
            </a:r>
            <a:r>
              <a:rPr lang="en-US" dirty="0"/>
              <a:t> provides job seekers with personalized suggestions, making it easier for them to find relevant job opportunities. Future enhancements will focus on further improving the model's accuracy and user experience, ensuring scalability and continuous learning from user interactions.</a:t>
            </a:r>
          </a:p>
          <a:p>
            <a:endParaRPr lang="en-IN" dirty="0"/>
          </a:p>
        </p:txBody>
      </p:sp>
    </p:spTree>
    <p:extLst>
      <p:ext uri="{BB962C8B-B14F-4D97-AF65-F5344CB8AC3E}">
        <p14:creationId xmlns:p14="http://schemas.microsoft.com/office/powerpoint/2010/main" val="2954841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TotalTime>
  <Words>481</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Wingdings</vt:lpstr>
      <vt:lpstr>Wingdings 3</vt:lpstr>
      <vt:lpstr>Ion</vt:lpstr>
      <vt:lpstr>Job Recommendation system </vt:lpstr>
      <vt:lpstr>1. Introduction </vt:lpstr>
      <vt:lpstr>2. Problem Statement</vt:lpstr>
      <vt:lpstr>3. Objective and Scope</vt:lpstr>
      <vt:lpstr>4.Data Sources and Preprocessing </vt:lpstr>
      <vt:lpstr>5. Methodology </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Vaishnavi Navangul</dc:creator>
  <cp:lastModifiedBy>Vaishnavi Navangul</cp:lastModifiedBy>
  <cp:revision>1</cp:revision>
  <dcterms:created xsi:type="dcterms:W3CDTF">2024-12-20T10:15:28Z</dcterms:created>
  <dcterms:modified xsi:type="dcterms:W3CDTF">2024-12-20T10:38:07Z</dcterms:modified>
</cp:coreProperties>
</file>