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Lst>
  <p:sldIdLst>
    <p:sldId id="256" r:id="rId5"/>
    <p:sldId id="257" r:id="rId6"/>
    <p:sldId id="258" r:id="rId7"/>
    <p:sldId id="259" r:id="rId8"/>
    <p:sldId id="267" r:id="rId9"/>
    <p:sldId id="260" r:id="rId10"/>
    <p:sldId id="271" r:id="rId11"/>
    <p:sldId id="261" r:id="rId12"/>
    <p:sldId id="266" r:id="rId13"/>
    <p:sldId id="272" r:id="rId14"/>
    <p:sldId id="275" r:id="rId15"/>
    <p:sldId id="274" r:id="rId16"/>
    <p:sldId id="270"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3019A-CB9C-441E-9750-B8C4BF7A63EF}" v="7" dt="2023-10-17T20:35:00.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4606" autoAdjust="0"/>
  </p:normalViewPr>
  <p:slideViewPr>
    <p:cSldViewPr snapToGrid="0">
      <p:cViewPr varScale="1">
        <p:scale>
          <a:sx n="80" d="100"/>
          <a:sy n="80" d="100"/>
        </p:scale>
        <p:origin x="90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8.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8.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E52EBE-4328-4011-A6D4-A02C6AD2D1E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F72149A1-2A75-4879-9F8C-4C6F166722E1}">
      <dgm:prSet/>
      <dgm:spPr/>
      <dgm:t>
        <a:bodyPr/>
        <a:lstStyle/>
        <a:p>
          <a:r>
            <a:rPr lang="en-US" b="1"/>
            <a:t>ABSTRACT</a:t>
          </a:r>
          <a:endParaRPr lang="en-US"/>
        </a:p>
      </dgm:t>
    </dgm:pt>
    <dgm:pt modelId="{8131A0F6-16ED-4892-B84C-D379EB156939}" type="parTrans" cxnId="{F596581F-1A5E-4105-8CA2-86D3DC823D9B}">
      <dgm:prSet/>
      <dgm:spPr/>
      <dgm:t>
        <a:bodyPr/>
        <a:lstStyle/>
        <a:p>
          <a:endParaRPr lang="en-US"/>
        </a:p>
      </dgm:t>
    </dgm:pt>
    <dgm:pt modelId="{874CCD19-761D-46CF-8B94-6CD268F3B59F}" type="sibTrans" cxnId="{F596581F-1A5E-4105-8CA2-86D3DC823D9B}">
      <dgm:prSet/>
      <dgm:spPr/>
      <dgm:t>
        <a:bodyPr/>
        <a:lstStyle/>
        <a:p>
          <a:endParaRPr lang="en-US"/>
        </a:p>
      </dgm:t>
    </dgm:pt>
    <dgm:pt modelId="{B32470DE-FCF8-46E4-8156-2EE3E7A8B9AE}">
      <dgm:prSet/>
      <dgm:spPr/>
      <dgm:t>
        <a:bodyPr/>
        <a:lstStyle/>
        <a:p>
          <a:r>
            <a:rPr lang="en-US" b="1"/>
            <a:t>CHALLENGE</a:t>
          </a:r>
          <a:endParaRPr lang="en-US"/>
        </a:p>
      </dgm:t>
    </dgm:pt>
    <dgm:pt modelId="{A55AA5DF-9E79-4C2F-9F13-0797F30DE0B9}" type="parTrans" cxnId="{771115D8-DD58-46DC-AFCF-4A3AFCEB50C0}">
      <dgm:prSet/>
      <dgm:spPr/>
      <dgm:t>
        <a:bodyPr/>
        <a:lstStyle/>
        <a:p>
          <a:endParaRPr lang="en-US"/>
        </a:p>
      </dgm:t>
    </dgm:pt>
    <dgm:pt modelId="{85216E2B-07E0-4566-B36A-26043D5BDB35}" type="sibTrans" cxnId="{771115D8-DD58-46DC-AFCF-4A3AFCEB50C0}">
      <dgm:prSet/>
      <dgm:spPr/>
      <dgm:t>
        <a:bodyPr/>
        <a:lstStyle/>
        <a:p>
          <a:endParaRPr lang="en-US"/>
        </a:p>
      </dgm:t>
    </dgm:pt>
    <dgm:pt modelId="{C4D3C9F9-35B3-4FFF-8B52-AEBD817D6138}">
      <dgm:prSet/>
      <dgm:spPr/>
      <dgm:t>
        <a:bodyPr/>
        <a:lstStyle/>
        <a:p>
          <a:r>
            <a:rPr lang="en-US" b="1"/>
            <a:t>INTRODUCTION</a:t>
          </a:r>
          <a:endParaRPr lang="en-US"/>
        </a:p>
      </dgm:t>
    </dgm:pt>
    <dgm:pt modelId="{22AFE0EE-298D-4D7D-874C-6FA5B39B39BA}" type="parTrans" cxnId="{B5FD41DB-1150-491B-BF80-527C0B6FDF4C}">
      <dgm:prSet/>
      <dgm:spPr/>
      <dgm:t>
        <a:bodyPr/>
        <a:lstStyle/>
        <a:p>
          <a:endParaRPr lang="en-US"/>
        </a:p>
      </dgm:t>
    </dgm:pt>
    <dgm:pt modelId="{D99709CA-7133-4FD6-B83D-27BEC9E55BD5}" type="sibTrans" cxnId="{B5FD41DB-1150-491B-BF80-527C0B6FDF4C}">
      <dgm:prSet/>
      <dgm:spPr/>
      <dgm:t>
        <a:bodyPr/>
        <a:lstStyle/>
        <a:p>
          <a:endParaRPr lang="en-US"/>
        </a:p>
      </dgm:t>
    </dgm:pt>
    <dgm:pt modelId="{DED4F5E6-FBB8-4E30-9B25-3AADFD1ACC50}">
      <dgm:prSet/>
      <dgm:spPr/>
      <dgm:t>
        <a:bodyPr/>
        <a:lstStyle/>
        <a:p>
          <a:r>
            <a:rPr lang="en-US" b="1"/>
            <a:t>FLOWCHART</a:t>
          </a:r>
          <a:endParaRPr lang="en-US"/>
        </a:p>
      </dgm:t>
    </dgm:pt>
    <dgm:pt modelId="{9650CFA3-346A-4CC5-8E1D-EEC893A2186C}" type="parTrans" cxnId="{642CB64C-6099-4298-ADE8-C30BCA2C1492}">
      <dgm:prSet/>
      <dgm:spPr/>
      <dgm:t>
        <a:bodyPr/>
        <a:lstStyle/>
        <a:p>
          <a:endParaRPr lang="en-US"/>
        </a:p>
      </dgm:t>
    </dgm:pt>
    <dgm:pt modelId="{B299229A-2591-49C2-B3F2-1B71E2768F7F}" type="sibTrans" cxnId="{642CB64C-6099-4298-ADE8-C30BCA2C1492}">
      <dgm:prSet/>
      <dgm:spPr/>
      <dgm:t>
        <a:bodyPr/>
        <a:lstStyle/>
        <a:p>
          <a:endParaRPr lang="en-US"/>
        </a:p>
      </dgm:t>
    </dgm:pt>
    <dgm:pt modelId="{0DC337C2-30DE-449D-A0F4-EE141B06C3D4}">
      <dgm:prSet/>
      <dgm:spPr/>
      <dgm:t>
        <a:bodyPr/>
        <a:lstStyle/>
        <a:p>
          <a:r>
            <a:rPr lang="en-US" b="1" dirty="0"/>
            <a:t>LOGISTIC REGRESSION</a:t>
          </a:r>
          <a:endParaRPr lang="en-US" dirty="0"/>
        </a:p>
      </dgm:t>
    </dgm:pt>
    <dgm:pt modelId="{D81DA3FE-7413-40DD-869F-4AAAAC323DD3}" type="parTrans" cxnId="{10DF89C9-1467-4C8D-99ED-ECDB41DA03DC}">
      <dgm:prSet/>
      <dgm:spPr/>
      <dgm:t>
        <a:bodyPr/>
        <a:lstStyle/>
        <a:p>
          <a:endParaRPr lang="en-US"/>
        </a:p>
      </dgm:t>
    </dgm:pt>
    <dgm:pt modelId="{7CC01F0B-FAA0-4921-98A5-63FBFAABF5D4}" type="sibTrans" cxnId="{10DF89C9-1467-4C8D-99ED-ECDB41DA03DC}">
      <dgm:prSet/>
      <dgm:spPr/>
      <dgm:t>
        <a:bodyPr/>
        <a:lstStyle/>
        <a:p>
          <a:endParaRPr lang="en-US"/>
        </a:p>
      </dgm:t>
    </dgm:pt>
    <dgm:pt modelId="{FB52583C-24B5-4F44-B595-4DF2797BE6A7}">
      <dgm:prSet/>
      <dgm:spPr/>
      <dgm:t>
        <a:bodyPr/>
        <a:lstStyle/>
        <a:p>
          <a:r>
            <a:rPr lang="en-US" b="1" dirty="0"/>
            <a:t>METHODOLOGY</a:t>
          </a:r>
          <a:endParaRPr lang="en-US" dirty="0"/>
        </a:p>
      </dgm:t>
    </dgm:pt>
    <dgm:pt modelId="{BA9DCCBA-8121-4A6C-B8E5-89244B714373}" type="parTrans" cxnId="{990A9F7E-2444-4691-95B9-DDAF510C0F63}">
      <dgm:prSet/>
      <dgm:spPr/>
      <dgm:t>
        <a:bodyPr/>
        <a:lstStyle/>
        <a:p>
          <a:endParaRPr lang="en-US"/>
        </a:p>
      </dgm:t>
    </dgm:pt>
    <dgm:pt modelId="{69A45C55-070E-45D5-B484-18A4669A1B69}" type="sibTrans" cxnId="{990A9F7E-2444-4691-95B9-DDAF510C0F63}">
      <dgm:prSet/>
      <dgm:spPr/>
      <dgm:t>
        <a:bodyPr/>
        <a:lstStyle/>
        <a:p>
          <a:endParaRPr lang="en-US"/>
        </a:p>
      </dgm:t>
    </dgm:pt>
    <dgm:pt modelId="{CD9666AD-061B-4720-B7D7-30AFC73A2AD4}">
      <dgm:prSet/>
      <dgm:spPr/>
      <dgm:t>
        <a:bodyPr/>
        <a:lstStyle/>
        <a:p>
          <a:r>
            <a:rPr lang="en-US" b="1" dirty="0"/>
            <a:t>DATASET</a:t>
          </a:r>
          <a:endParaRPr lang="en-US" dirty="0"/>
        </a:p>
      </dgm:t>
    </dgm:pt>
    <dgm:pt modelId="{71D113DA-5914-4EA3-965D-6F8DEDEE66CC}" type="parTrans" cxnId="{62DF6EE4-C98F-4C7C-A047-6DBFDD451F70}">
      <dgm:prSet/>
      <dgm:spPr/>
      <dgm:t>
        <a:bodyPr/>
        <a:lstStyle/>
        <a:p>
          <a:endParaRPr lang="en-US"/>
        </a:p>
      </dgm:t>
    </dgm:pt>
    <dgm:pt modelId="{4802C0DB-26F0-4A3B-9454-5DD9134AC17B}" type="sibTrans" cxnId="{62DF6EE4-C98F-4C7C-A047-6DBFDD451F70}">
      <dgm:prSet/>
      <dgm:spPr/>
      <dgm:t>
        <a:bodyPr/>
        <a:lstStyle/>
        <a:p>
          <a:endParaRPr lang="en-US"/>
        </a:p>
      </dgm:t>
    </dgm:pt>
    <dgm:pt modelId="{0FBA7ABD-BB46-4CFA-A5F0-EC2DE1062908}">
      <dgm:prSet/>
      <dgm:spPr/>
      <dgm:t>
        <a:bodyPr/>
        <a:lstStyle/>
        <a:p>
          <a:r>
            <a:rPr lang="en-US" b="1" dirty="0"/>
            <a:t>CONCLUSION</a:t>
          </a:r>
          <a:endParaRPr lang="en-US" dirty="0"/>
        </a:p>
      </dgm:t>
    </dgm:pt>
    <dgm:pt modelId="{9D7375E4-0D10-48D8-8647-4129F0C924B5}" type="parTrans" cxnId="{3F8FB4D3-CC16-44A5-B9E0-C28BE6259F12}">
      <dgm:prSet/>
      <dgm:spPr/>
      <dgm:t>
        <a:bodyPr/>
        <a:lstStyle/>
        <a:p>
          <a:endParaRPr lang="en-US"/>
        </a:p>
      </dgm:t>
    </dgm:pt>
    <dgm:pt modelId="{138441EE-2836-416A-8A54-C11EF8713329}" type="sibTrans" cxnId="{3F8FB4D3-CC16-44A5-B9E0-C28BE6259F12}">
      <dgm:prSet/>
      <dgm:spPr/>
      <dgm:t>
        <a:bodyPr/>
        <a:lstStyle/>
        <a:p>
          <a:endParaRPr lang="en-US"/>
        </a:p>
      </dgm:t>
    </dgm:pt>
    <dgm:pt modelId="{D17D3135-FE75-489D-B26C-ED7BFD926961}">
      <dgm:prSet/>
      <dgm:spPr/>
      <dgm:t>
        <a:bodyPr/>
        <a:lstStyle/>
        <a:p>
          <a:r>
            <a:rPr lang="en-US" b="1" dirty="0"/>
            <a:t>LINKS</a:t>
          </a:r>
          <a:endParaRPr lang="en-US" dirty="0"/>
        </a:p>
      </dgm:t>
    </dgm:pt>
    <dgm:pt modelId="{4900CC7C-0A8C-4FA8-86E0-F8D632B5BA46}" type="parTrans" cxnId="{68BCA1EC-28B7-4377-9354-FF80FBBFE3D3}">
      <dgm:prSet/>
      <dgm:spPr/>
      <dgm:t>
        <a:bodyPr/>
        <a:lstStyle/>
        <a:p>
          <a:endParaRPr lang="en-US"/>
        </a:p>
      </dgm:t>
    </dgm:pt>
    <dgm:pt modelId="{5F52011F-2C8F-48BB-88A5-82A0F0DE6B62}" type="sibTrans" cxnId="{68BCA1EC-28B7-4377-9354-FF80FBBFE3D3}">
      <dgm:prSet/>
      <dgm:spPr/>
      <dgm:t>
        <a:bodyPr/>
        <a:lstStyle/>
        <a:p>
          <a:endParaRPr lang="en-US"/>
        </a:p>
      </dgm:t>
    </dgm:pt>
    <dgm:pt modelId="{20C33C06-AEC6-445D-A979-4C030EBE6B0C}">
      <dgm:prSet/>
      <dgm:spPr/>
      <dgm:t>
        <a:bodyPr/>
        <a:lstStyle/>
        <a:p>
          <a:r>
            <a:rPr lang="en-US" b="1" dirty="0"/>
            <a:t>TOOLS</a:t>
          </a:r>
        </a:p>
      </dgm:t>
    </dgm:pt>
    <dgm:pt modelId="{DA2B94A6-4B42-4D9C-B633-4C8760EEAA7D}" type="parTrans" cxnId="{34E5EC3B-93D2-4C90-A88F-02DAC8FFECC1}">
      <dgm:prSet/>
      <dgm:spPr/>
      <dgm:t>
        <a:bodyPr/>
        <a:lstStyle/>
        <a:p>
          <a:endParaRPr lang="en-US"/>
        </a:p>
      </dgm:t>
    </dgm:pt>
    <dgm:pt modelId="{64876C57-79E2-4F6F-8EA7-23DC048C3019}" type="sibTrans" cxnId="{34E5EC3B-93D2-4C90-A88F-02DAC8FFECC1}">
      <dgm:prSet/>
      <dgm:spPr/>
      <dgm:t>
        <a:bodyPr/>
        <a:lstStyle/>
        <a:p>
          <a:endParaRPr lang="en-US"/>
        </a:p>
      </dgm:t>
    </dgm:pt>
    <dgm:pt modelId="{EC2F77B3-43BF-454C-93F8-1F0C8B87470B}" type="pres">
      <dgm:prSet presAssocID="{6AE52EBE-4328-4011-A6D4-A02C6AD2D1E3}" presName="diagram" presStyleCnt="0">
        <dgm:presLayoutVars>
          <dgm:dir/>
          <dgm:resizeHandles val="exact"/>
        </dgm:presLayoutVars>
      </dgm:prSet>
      <dgm:spPr/>
    </dgm:pt>
    <dgm:pt modelId="{FD676CFC-9246-4B64-A886-2B2395335C9F}" type="pres">
      <dgm:prSet presAssocID="{F72149A1-2A75-4879-9F8C-4C6F166722E1}" presName="node" presStyleLbl="node1" presStyleIdx="0" presStyleCnt="10">
        <dgm:presLayoutVars>
          <dgm:bulletEnabled val="1"/>
        </dgm:presLayoutVars>
      </dgm:prSet>
      <dgm:spPr/>
    </dgm:pt>
    <dgm:pt modelId="{92EF737C-1B4A-4075-BC6F-2C0073CFE63C}" type="pres">
      <dgm:prSet presAssocID="{874CCD19-761D-46CF-8B94-6CD268F3B59F}" presName="sibTrans" presStyleCnt="0"/>
      <dgm:spPr/>
    </dgm:pt>
    <dgm:pt modelId="{96C3D7C7-FB97-49F4-B93B-4475A36CBA23}" type="pres">
      <dgm:prSet presAssocID="{B32470DE-FCF8-46E4-8156-2EE3E7A8B9AE}" presName="node" presStyleLbl="node1" presStyleIdx="1" presStyleCnt="10">
        <dgm:presLayoutVars>
          <dgm:bulletEnabled val="1"/>
        </dgm:presLayoutVars>
      </dgm:prSet>
      <dgm:spPr/>
    </dgm:pt>
    <dgm:pt modelId="{D21B59A9-489A-4766-B239-F20C6726EE40}" type="pres">
      <dgm:prSet presAssocID="{85216E2B-07E0-4566-B36A-26043D5BDB35}" presName="sibTrans" presStyleCnt="0"/>
      <dgm:spPr/>
    </dgm:pt>
    <dgm:pt modelId="{2A055B44-D63C-4D2E-8569-74F0A38565C3}" type="pres">
      <dgm:prSet presAssocID="{C4D3C9F9-35B3-4FFF-8B52-AEBD817D6138}" presName="node" presStyleLbl="node1" presStyleIdx="2" presStyleCnt="10">
        <dgm:presLayoutVars>
          <dgm:bulletEnabled val="1"/>
        </dgm:presLayoutVars>
      </dgm:prSet>
      <dgm:spPr/>
    </dgm:pt>
    <dgm:pt modelId="{319701CD-B140-4E7D-9CF3-C1C90CC86954}" type="pres">
      <dgm:prSet presAssocID="{D99709CA-7133-4FD6-B83D-27BEC9E55BD5}" presName="sibTrans" presStyleCnt="0"/>
      <dgm:spPr/>
    </dgm:pt>
    <dgm:pt modelId="{956DE951-EC4F-48ED-9280-0923FC946D9C}" type="pres">
      <dgm:prSet presAssocID="{DED4F5E6-FBB8-4E30-9B25-3AADFD1ACC50}" presName="node" presStyleLbl="node1" presStyleIdx="3" presStyleCnt="10">
        <dgm:presLayoutVars>
          <dgm:bulletEnabled val="1"/>
        </dgm:presLayoutVars>
      </dgm:prSet>
      <dgm:spPr/>
    </dgm:pt>
    <dgm:pt modelId="{35D105C7-1685-4CFC-9FFC-F7E855521F42}" type="pres">
      <dgm:prSet presAssocID="{B299229A-2591-49C2-B3F2-1B71E2768F7F}" presName="sibTrans" presStyleCnt="0"/>
      <dgm:spPr/>
    </dgm:pt>
    <dgm:pt modelId="{819FC6C1-D3DA-4725-984F-1A586E148871}" type="pres">
      <dgm:prSet presAssocID="{0DC337C2-30DE-449D-A0F4-EE141B06C3D4}" presName="node" presStyleLbl="node1" presStyleIdx="4" presStyleCnt="10">
        <dgm:presLayoutVars>
          <dgm:bulletEnabled val="1"/>
        </dgm:presLayoutVars>
      </dgm:prSet>
      <dgm:spPr/>
    </dgm:pt>
    <dgm:pt modelId="{AA5A4E8B-F0E7-4EB2-B5E2-5F2515EFB4AF}" type="pres">
      <dgm:prSet presAssocID="{7CC01F0B-FAA0-4921-98A5-63FBFAABF5D4}" presName="sibTrans" presStyleCnt="0"/>
      <dgm:spPr/>
    </dgm:pt>
    <dgm:pt modelId="{A362F201-44C7-41AC-9D1D-8FB606D7914A}" type="pres">
      <dgm:prSet presAssocID="{FB52583C-24B5-4F44-B595-4DF2797BE6A7}" presName="node" presStyleLbl="node1" presStyleIdx="5" presStyleCnt="10">
        <dgm:presLayoutVars>
          <dgm:bulletEnabled val="1"/>
        </dgm:presLayoutVars>
      </dgm:prSet>
      <dgm:spPr/>
    </dgm:pt>
    <dgm:pt modelId="{F2F0AD30-CCED-4E8B-AD44-093E34CC7117}" type="pres">
      <dgm:prSet presAssocID="{69A45C55-070E-45D5-B484-18A4669A1B69}" presName="sibTrans" presStyleCnt="0"/>
      <dgm:spPr/>
    </dgm:pt>
    <dgm:pt modelId="{6EC9686A-7A91-432A-BC8F-F2ED0487A278}" type="pres">
      <dgm:prSet presAssocID="{CD9666AD-061B-4720-B7D7-30AFC73A2AD4}" presName="node" presStyleLbl="node1" presStyleIdx="6" presStyleCnt="10">
        <dgm:presLayoutVars>
          <dgm:bulletEnabled val="1"/>
        </dgm:presLayoutVars>
      </dgm:prSet>
      <dgm:spPr/>
    </dgm:pt>
    <dgm:pt modelId="{2EAFE064-69E9-44AE-AFB5-B9732F3444E2}" type="pres">
      <dgm:prSet presAssocID="{4802C0DB-26F0-4A3B-9454-5DD9134AC17B}" presName="sibTrans" presStyleCnt="0"/>
      <dgm:spPr/>
    </dgm:pt>
    <dgm:pt modelId="{70AFC7AA-B6DD-4BFF-BBA8-0E35F05966EE}" type="pres">
      <dgm:prSet presAssocID="{20C33C06-AEC6-445D-A979-4C030EBE6B0C}" presName="node" presStyleLbl="node1" presStyleIdx="7" presStyleCnt="10">
        <dgm:presLayoutVars>
          <dgm:bulletEnabled val="1"/>
        </dgm:presLayoutVars>
      </dgm:prSet>
      <dgm:spPr/>
    </dgm:pt>
    <dgm:pt modelId="{4FEB82B1-25D2-4EC0-AD7B-B024E54A30B3}" type="pres">
      <dgm:prSet presAssocID="{64876C57-79E2-4F6F-8EA7-23DC048C3019}" presName="sibTrans" presStyleCnt="0"/>
      <dgm:spPr/>
    </dgm:pt>
    <dgm:pt modelId="{A9B2C082-6344-447F-8CB7-4FF860F6632A}" type="pres">
      <dgm:prSet presAssocID="{0FBA7ABD-BB46-4CFA-A5F0-EC2DE1062908}" presName="node" presStyleLbl="node1" presStyleIdx="8" presStyleCnt="10">
        <dgm:presLayoutVars>
          <dgm:bulletEnabled val="1"/>
        </dgm:presLayoutVars>
      </dgm:prSet>
      <dgm:spPr/>
    </dgm:pt>
    <dgm:pt modelId="{B54EC872-08CB-46C7-B2D8-120B3C3DDF4B}" type="pres">
      <dgm:prSet presAssocID="{138441EE-2836-416A-8A54-C11EF8713329}" presName="sibTrans" presStyleCnt="0"/>
      <dgm:spPr/>
    </dgm:pt>
    <dgm:pt modelId="{4BFAF494-F3B0-48E2-B242-9B86F8FCA974}" type="pres">
      <dgm:prSet presAssocID="{D17D3135-FE75-489D-B26C-ED7BFD926961}" presName="node" presStyleLbl="node1" presStyleIdx="9" presStyleCnt="10">
        <dgm:presLayoutVars>
          <dgm:bulletEnabled val="1"/>
        </dgm:presLayoutVars>
      </dgm:prSet>
      <dgm:spPr/>
    </dgm:pt>
  </dgm:ptLst>
  <dgm:cxnLst>
    <dgm:cxn modelId="{0B01F202-BEC7-4607-B9AB-DA5A4F7879A2}" type="presOf" srcId="{DED4F5E6-FBB8-4E30-9B25-3AADFD1ACC50}" destId="{956DE951-EC4F-48ED-9280-0923FC946D9C}" srcOrd="0" destOrd="0" presId="urn:microsoft.com/office/officeart/2005/8/layout/default"/>
    <dgm:cxn modelId="{E960D015-116F-4626-8902-3965B01366C0}" type="presOf" srcId="{20C33C06-AEC6-445D-A979-4C030EBE6B0C}" destId="{70AFC7AA-B6DD-4BFF-BBA8-0E35F05966EE}" srcOrd="0" destOrd="0" presId="urn:microsoft.com/office/officeart/2005/8/layout/default"/>
    <dgm:cxn modelId="{F596581F-1A5E-4105-8CA2-86D3DC823D9B}" srcId="{6AE52EBE-4328-4011-A6D4-A02C6AD2D1E3}" destId="{F72149A1-2A75-4879-9F8C-4C6F166722E1}" srcOrd="0" destOrd="0" parTransId="{8131A0F6-16ED-4892-B84C-D379EB156939}" sibTransId="{874CCD19-761D-46CF-8B94-6CD268F3B59F}"/>
    <dgm:cxn modelId="{84F05F31-A753-4424-B08C-2232A1EDDEAC}" type="presOf" srcId="{D17D3135-FE75-489D-B26C-ED7BFD926961}" destId="{4BFAF494-F3B0-48E2-B242-9B86F8FCA974}" srcOrd="0" destOrd="0" presId="urn:microsoft.com/office/officeart/2005/8/layout/default"/>
    <dgm:cxn modelId="{4CC73E38-8BB3-41D4-958F-89EC7CD3A57E}" type="presOf" srcId="{FB52583C-24B5-4F44-B595-4DF2797BE6A7}" destId="{A362F201-44C7-41AC-9D1D-8FB606D7914A}" srcOrd="0" destOrd="0" presId="urn:microsoft.com/office/officeart/2005/8/layout/default"/>
    <dgm:cxn modelId="{34E5EC3B-93D2-4C90-A88F-02DAC8FFECC1}" srcId="{6AE52EBE-4328-4011-A6D4-A02C6AD2D1E3}" destId="{20C33C06-AEC6-445D-A979-4C030EBE6B0C}" srcOrd="7" destOrd="0" parTransId="{DA2B94A6-4B42-4D9C-B633-4C8760EEAA7D}" sibTransId="{64876C57-79E2-4F6F-8EA7-23DC048C3019}"/>
    <dgm:cxn modelId="{46971347-674C-4B34-9473-14546481EECE}" type="presOf" srcId="{6AE52EBE-4328-4011-A6D4-A02C6AD2D1E3}" destId="{EC2F77B3-43BF-454C-93F8-1F0C8B87470B}" srcOrd="0" destOrd="0" presId="urn:microsoft.com/office/officeart/2005/8/layout/default"/>
    <dgm:cxn modelId="{642CB64C-6099-4298-ADE8-C30BCA2C1492}" srcId="{6AE52EBE-4328-4011-A6D4-A02C6AD2D1E3}" destId="{DED4F5E6-FBB8-4E30-9B25-3AADFD1ACC50}" srcOrd="3" destOrd="0" parTransId="{9650CFA3-346A-4CC5-8E1D-EEC893A2186C}" sibTransId="{B299229A-2591-49C2-B3F2-1B71E2768F7F}"/>
    <dgm:cxn modelId="{495E4D6D-0063-4A9F-BA5C-4CC4E121829C}" type="presOf" srcId="{0DC337C2-30DE-449D-A0F4-EE141B06C3D4}" destId="{819FC6C1-D3DA-4725-984F-1A586E148871}" srcOrd="0" destOrd="0" presId="urn:microsoft.com/office/officeart/2005/8/layout/default"/>
    <dgm:cxn modelId="{990A9F7E-2444-4691-95B9-DDAF510C0F63}" srcId="{6AE52EBE-4328-4011-A6D4-A02C6AD2D1E3}" destId="{FB52583C-24B5-4F44-B595-4DF2797BE6A7}" srcOrd="5" destOrd="0" parTransId="{BA9DCCBA-8121-4A6C-B8E5-89244B714373}" sibTransId="{69A45C55-070E-45D5-B484-18A4669A1B69}"/>
    <dgm:cxn modelId="{1262C985-C03A-4D71-B2B0-3BE6FFEF75D1}" type="presOf" srcId="{C4D3C9F9-35B3-4FFF-8B52-AEBD817D6138}" destId="{2A055B44-D63C-4D2E-8569-74F0A38565C3}" srcOrd="0" destOrd="0" presId="urn:microsoft.com/office/officeart/2005/8/layout/default"/>
    <dgm:cxn modelId="{B737B5A2-F078-49BF-B152-190AA50C832C}" type="presOf" srcId="{0FBA7ABD-BB46-4CFA-A5F0-EC2DE1062908}" destId="{A9B2C082-6344-447F-8CB7-4FF860F6632A}" srcOrd="0" destOrd="0" presId="urn:microsoft.com/office/officeart/2005/8/layout/default"/>
    <dgm:cxn modelId="{3FFADDAC-5EF6-4EDB-91C2-F1DAA8E20810}" type="presOf" srcId="{B32470DE-FCF8-46E4-8156-2EE3E7A8B9AE}" destId="{96C3D7C7-FB97-49F4-B93B-4475A36CBA23}" srcOrd="0" destOrd="0" presId="urn:microsoft.com/office/officeart/2005/8/layout/default"/>
    <dgm:cxn modelId="{10DF89C9-1467-4C8D-99ED-ECDB41DA03DC}" srcId="{6AE52EBE-4328-4011-A6D4-A02C6AD2D1E3}" destId="{0DC337C2-30DE-449D-A0F4-EE141B06C3D4}" srcOrd="4" destOrd="0" parTransId="{D81DA3FE-7413-40DD-869F-4AAAAC323DD3}" sibTransId="{7CC01F0B-FAA0-4921-98A5-63FBFAABF5D4}"/>
    <dgm:cxn modelId="{3F8FB4D3-CC16-44A5-B9E0-C28BE6259F12}" srcId="{6AE52EBE-4328-4011-A6D4-A02C6AD2D1E3}" destId="{0FBA7ABD-BB46-4CFA-A5F0-EC2DE1062908}" srcOrd="8" destOrd="0" parTransId="{9D7375E4-0D10-48D8-8647-4129F0C924B5}" sibTransId="{138441EE-2836-416A-8A54-C11EF8713329}"/>
    <dgm:cxn modelId="{771115D8-DD58-46DC-AFCF-4A3AFCEB50C0}" srcId="{6AE52EBE-4328-4011-A6D4-A02C6AD2D1E3}" destId="{B32470DE-FCF8-46E4-8156-2EE3E7A8B9AE}" srcOrd="1" destOrd="0" parTransId="{A55AA5DF-9E79-4C2F-9F13-0797F30DE0B9}" sibTransId="{85216E2B-07E0-4566-B36A-26043D5BDB35}"/>
    <dgm:cxn modelId="{B5FD41DB-1150-491B-BF80-527C0B6FDF4C}" srcId="{6AE52EBE-4328-4011-A6D4-A02C6AD2D1E3}" destId="{C4D3C9F9-35B3-4FFF-8B52-AEBD817D6138}" srcOrd="2" destOrd="0" parTransId="{22AFE0EE-298D-4D7D-874C-6FA5B39B39BA}" sibTransId="{D99709CA-7133-4FD6-B83D-27BEC9E55BD5}"/>
    <dgm:cxn modelId="{A2121DE2-7E3F-470C-888D-BFB2F461D46C}" type="presOf" srcId="{CD9666AD-061B-4720-B7D7-30AFC73A2AD4}" destId="{6EC9686A-7A91-432A-BC8F-F2ED0487A278}" srcOrd="0" destOrd="0" presId="urn:microsoft.com/office/officeart/2005/8/layout/default"/>
    <dgm:cxn modelId="{62DF6EE4-C98F-4C7C-A047-6DBFDD451F70}" srcId="{6AE52EBE-4328-4011-A6D4-A02C6AD2D1E3}" destId="{CD9666AD-061B-4720-B7D7-30AFC73A2AD4}" srcOrd="6" destOrd="0" parTransId="{71D113DA-5914-4EA3-965D-6F8DEDEE66CC}" sibTransId="{4802C0DB-26F0-4A3B-9454-5DD9134AC17B}"/>
    <dgm:cxn modelId="{AC347CE7-C7CF-4E19-A56D-D0D053D7734C}" type="presOf" srcId="{F72149A1-2A75-4879-9F8C-4C6F166722E1}" destId="{FD676CFC-9246-4B64-A886-2B2395335C9F}" srcOrd="0" destOrd="0" presId="urn:microsoft.com/office/officeart/2005/8/layout/default"/>
    <dgm:cxn modelId="{68BCA1EC-28B7-4377-9354-FF80FBBFE3D3}" srcId="{6AE52EBE-4328-4011-A6D4-A02C6AD2D1E3}" destId="{D17D3135-FE75-489D-B26C-ED7BFD926961}" srcOrd="9" destOrd="0" parTransId="{4900CC7C-0A8C-4FA8-86E0-F8D632B5BA46}" sibTransId="{5F52011F-2C8F-48BB-88A5-82A0F0DE6B62}"/>
    <dgm:cxn modelId="{2E4CCF11-24BC-477D-9DC1-A2F5E8D794A5}" type="presParOf" srcId="{EC2F77B3-43BF-454C-93F8-1F0C8B87470B}" destId="{FD676CFC-9246-4B64-A886-2B2395335C9F}" srcOrd="0" destOrd="0" presId="urn:microsoft.com/office/officeart/2005/8/layout/default"/>
    <dgm:cxn modelId="{DA6BA387-2064-4FAC-AD97-71F62E99296A}" type="presParOf" srcId="{EC2F77B3-43BF-454C-93F8-1F0C8B87470B}" destId="{92EF737C-1B4A-4075-BC6F-2C0073CFE63C}" srcOrd="1" destOrd="0" presId="urn:microsoft.com/office/officeart/2005/8/layout/default"/>
    <dgm:cxn modelId="{F6EFC9E8-985B-45C3-8C58-64BAB0939EDB}" type="presParOf" srcId="{EC2F77B3-43BF-454C-93F8-1F0C8B87470B}" destId="{96C3D7C7-FB97-49F4-B93B-4475A36CBA23}" srcOrd="2" destOrd="0" presId="urn:microsoft.com/office/officeart/2005/8/layout/default"/>
    <dgm:cxn modelId="{1F3E1EA0-7B86-439D-870D-B8F112C2DD56}" type="presParOf" srcId="{EC2F77B3-43BF-454C-93F8-1F0C8B87470B}" destId="{D21B59A9-489A-4766-B239-F20C6726EE40}" srcOrd="3" destOrd="0" presId="urn:microsoft.com/office/officeart/2005/8/layout/default"/>
    <dgm:cxn modelId="{60B2959D-EB1B-48DB-9197-3771022E47E7}" type="presParOf" srcId="{EC2F77B3-43BF-454C-93F8-1F0C8B87470B}" destId="{2A055B44-D63C-4D2E-8569-74F0A38565C3}" srcOrd="4" destOrd="0" presId="urn:microsoft.com/office/officeart/2005/8/layout/default"/>
    <dgm:cxn modelId="{497E526F-CE32-42D6-A86E-2EB7224607C5}" type="presParOf" srcId="{EC2F77B3-43BF-454C-93F8-1F0C8B87470B}" destId="{319701CD-B140-4E7D-9CF3-C1C90CC86954}" srcOrd="5" destOrd="0" presId="urn:microsoft.com/office/officeart/2005/8/layout/default"/>
    <dgm:cxn modelId="{4279C147-A0A7-4918-B2EC-EED1FA2227F9}" type="presParOf" srcId="{EC2F77B3-43BF-454C-93F8-1F0C8B87470B}" destId="{956DE951-EC4F-48ED-9280-0923FC946D9C}" srcOrd="6" destOrd="0" presId="urn:microsoft.com/office/officeart/2005/8/layout/default"/>
    <dgm:cxn modelId="{89AB42FE-516D-4F2B-BB42-43FC741B19A1}" type="presParOf" srcId="{EC2F77B3-43BF-454C-93F8-1F0C8B87470B}" destId="{35D105C7-1685-4CFC-9FFC-F7E855521F42}" srcOrd="7" destOrd="0" presId="urn:microsoft.com/office/officeart/2005/8/layout/default"/>
    <dgm:cxn modelId="{85146E32-5258-4DF5-97AA-5E369C7ED0B1}" type="presParOf" srcId="{EC2F77B3-43BF-454C-93F8-1F0C8B87470B}" destId="{819FC6C1-D3DA-4725-984F-1A586E148871}" srcOrd="8" destOrd="0" presId="urn:microsoft.com/office/officeart/2005/8/layout/default"/>
    <dgm:cxn modelId="{7C8280A9-92B4-4F50-BAB6-01425E5E40F1}" type="presParOf" srcId="{EC2F77B3-43BF-454C-93F8-1F0C8B87470B}" destId="{AA5A4E8B-F0E7-4EB2-B5E2-5F2515EFB4AF}" srcOrd="9" destOrd="0" presId="urn:microsoft.com/office/officeart/2005/8/layout/default"/>
    <dgm:cxn modelId="{57D11E8D-0B32-4F5E-91AE-1FAFACC74C4B}" type="presParOf" srcId="{EC2F77B3-43BF-454C-93F8-1F0C8B87470B}" destId="{A362F201-44C7-41AC-9D1D-8FB606D7914A}" srcOrd="10" destOrd="0" presId="urn:microsoft.com/office/officeart/2005/8/layout/default"/>
    <dgm:cxn modelId="{0F3F09C8-097E-4EBC-9886-A71904015257}" type="presParOf" srcId="{EC2F77B3-43BF-454C-93F8-1F0C8B87470B}" destId="{F2F0AD30-CCED-4E8B-AD44-093E34CC7117}" srcOrd="11" destOrd="0" presId="urn:microsoft.com/office/officeart/2005/8/layout/default"/>
    <dgm:cxn modelId="{E29DB782-0471-4CED-82DB-E27BCA61F7E6}" type="presParOf" srcId="{EC2F77B3-43BF-454C-93F8-1F0C8B87470B}" destId="{6EC9686A-7A91-432A-BC8F-F2ED0487A278}" srcOrd="12" destOrd="0" presId="urn:microsoft.com/office/officeart/2005/8/layout/default"/>
    <dgm:cxn modelId="{76F7C435-7AA6-4309-BAD4-251E5FE3F874}" type="presParOf" srcId="{EC2F77B3-43BF-454C-93F8-1F0C8B87470B}" destId="{2EAFE064-69E9-44AE-AFB5-B9732F3444E2}" srcOrd="13" destOrd="0" presId="urn:microsoft.com/office/officeart/2005/8/layout/default"/>
    <dgm:cxn modelId="{6BEFED36-49CC-4999-A7B3-5552C6B6D2D7}" type="presParOf" srcId="{EC2F77B3-43BF-454C-93F8-1F0C8B87470B}" destId="{70AFC7AA-B6DD-4BFF-BBA8-0E35F05966EE}" srcOrd="14" destOrd="0" presId="urn:microsoft.com/office/officeart/2005/8/layout/default"/>
    <dgm:cxn modelId="{EF66BA72-3B85-4BF7-9A1D-2FDD1AD8A045}" type="presParOf" srcId="{EC2F77B3-43BF-454C-93F8-1F0C8B87470B}" destId="{4FEB82B1-25D2-4EC0-AD7B-B024E54A30B3}" srcOrd="15" destOrd="0" presId="urn:microsoft.com/office/officeart/2005/8/layout/default"/>
    <dgm:cxn modelId="{333063BD-EFD4-4501-AB94-6130D4AFA3B5}" type="presParOf" srcId="{EC2F77B3-43BF-454C-93F8-1F0C8B87470B}" destId="{A9B2C082-6344-447F-8CB7-4FF860F6632A}" srcOrd="16" destOrd="0" presId="urn:microsoft.com/office/officeart/2005/8/layout/default"/>
    <dgm:cxn modelId="{F4FBF4BC-9FD2-47E6-BA7D-C0AB08E5AD4D}" type="presParOf" srcId="{EC2F77B3-43BF-454C-93F8-1F0C8B87470B}" destId="{B54EC872-08CB-46C7-B2D8-120B3C3DDF4B}" srcOrd="17" destOrd="0" presId="urn:microsoft.com/office/officeart/2005/8/layout/default"/>
    <dgm:cxn modelId="{EEDE5584-C8BE-4827-9B37-C9C3368657F5}" type="presParOf" srcId="{EC2F77B3-43BF-454C-93F8-1F0C8B87470B}" destId="{4BFAF494-F3B0-48E2-B242-9B86F8FCA974}"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56EE39-3B9A-4FC2-9259-3B71CFC449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B555228-1D86-4235-ACC7-00F06CE69EC8}">
      <dgm:prSet/>
      <dgm:spPr/>
      <dgm:t>
        <a:bodyPr/>
        <a:lstStyle/>
        <a:p>
          <a:pPr algn="just">
            <a:lnSpc>
              <a:spcPct val="100000"/>
            </a:lnSpc>
          </a:pPr>
          <a:r>
            <a:rPr lang="en-US" dirty="0"/>
            <a:t>The project's primary objective is to build a spam filter. This spam filter's strength is in its capacity to decide probabilistically whether a given email is spam or not. We turn the attributes into numerical data so that we may perform a log regression on them.</a:t>
          </a:r>
        </a:p>
      </dgm:t>
    </dgm:pt>
    <dgm:pt modelId="{8243E99C-E035-40D5-80FE-B831D2F74E81}" type="parTrans" cxnId="{EF0DED70-4F86-4552-9957-4AB0D7C0C2DB}">
      <dgm:prSet/>
      <dgm:spPr/>
      <dgm:t>
        <a:bodyPr/>
        <a:lstStyle/>
        <a:p>
          <a:endParaRPr lang="en-US"/>
        </a:p>
      </dgm:t>
    </dgm:pt>
    <dgm:pt modelId="{0A4465B6-17B7-4F54-84F1-70A25ECEED6B}" type="sibTrans" cxnId="{EF0DED70-4F86-4552-9957-4AB0D7C0C2DB}">
      <dgm:prSet/>
      <dgm:spPr/>
      <dgm:t>
        <a:bodyPr/>
        <a:lstStyle/>
        <a:p>
          <a:pPr>
            <a:lnSpc>
              <a:spcPct val="100000"/>
            </a:lnSpc>
          </a:pPr>
          <a:endParaRPr lang="en-US"/>
        </a:p>
      </dgm:t>
    </dgm:pt>
    <dgm:pt modelId="{4FEAEC5C-2A90-4D16-9106-26A189119295}">
      <dgm:prSet/>
      <dgm:spPr/>
      <dgm:t>
        <a:bodyPr/>
        <a:lstStyle/>
        <a:p>
          <a:pPr algn="just">
            <a:lnSpc>
              <a:spcPct val="100000"/>
            </a:lnSpc>
          </a:pPr>
          <a:r>
            <a:rPr lang="en-US" dirty="0"/>
            <a:t>Customers of this mail service are more satisfied because the mail program can provide a spam filter service to them thanks to this spam filter. The postal service's customer base is therefore expanded, which directly translates to increased revenue.</a:t>
          </a:r>
        </a:p>
      </dgm:t>
    </dgm:pt>
    <dgm:pt modelId="{543ABE9F-06D1-4293-BF53-7703E42A0F3E}" type="parTrans" cxnId="{1B402856-3536-4363-B45A-8D5EDB935CF0}">
      <dgm:prSet/>
      <dgm:spPr/>
      <dgm:t>
        <a:bodyPr/>
        <a:lstStyle/>
        <a:p>
          <a:endParaRPr lang="en-US"/>
        </a:p>
      </dgm:t>
    </dgm:pt>
    <dgm:pt modelId="{C756F8E3-B84E-4571-9C84-692BE60061EA}" type="sibTrans" cxnId="{1B402856-3536-4363-B45A-8D5EDB935CF0}">
      <dgm:prSet/>
      <dgm:spPr/>
      <dgm:t>
        <a:bodyPr/>
        <a:lstStyle/>
        <a:p>
          <a:endParaRPr lang="en-US"/>
        </a:p>
      </dgm:t>
    </dgm:pt>
    <dgm:pt modelId="{83B41AC9-3EAC-4966-8824-7BF3DF8AF6BC}" type="pres">
      <dgm:prSet presAssocID="{5A56EE39-3B9A-4FC2-9259-3B71CFC44933}" presName="root" presStyleCnt="0">
        <dgm:presLayoutVars>
          <dgm:dir/>
          <dgm:resizeHandles val="exact"/>
        </dgm:presLayoutVars>
      </dgm:prSet>
      <dgm:spPr/>
    </dgm:pt>
    <dgm:pt modelId="{AF0A56F9-3C87-441E-BD67-6CC6DFF16B2C}" type="pres">
      <dgm:prSet presAssocID="{5A56EE39-3B9A-4FC2-9259-3B71CFC44933}" presName="container" presStyleCnt="0">
        <dgm:presLayoutVars>
          <dgm:dir/>
          <dgm:resizeHandles val="exact"/>
        </dgm:presLayoutVars>
      </dgm:prSet>
      <dgm:spPr/>
    </dgm:pt>
    <dgm:pt modelId="{C404A92E-F415-40C5-8780-0D8F93E4D31F}" type="pres">
      <dgm:prSet presAssocID="{CB555228-1D86-4235-ACC7-00F06CE69EC8}" presName="compNode" presStyleCnt="0"/>
      <dgm:spPr/>
    </dgm:pt>
    <dgm:pt modelId="{61383D26-64B1-4D2D-964D-19D5442DC1DC}" type="pres">
      <dgm:prSet presAssocID="{CB555228-1D86-4235-ACC7-00F06CE69EC8}" presName="iconBgRect" presStyleLbl="bgShp" presStyleIdx="0" presStyleCnt="2"/>
      <dgm:spPr/>
    </dgm:pt>
    <dgm:pt modelId="{11C44DCF-DB10-454F-A536-E3660C14A15B}" type="pres">
      <dgm:prSet presAssocID="{CB555228-1D86-4235-ACC7-00F06CE69E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448BD4ED-8946-404A-8100-600C6D9FCC27}" type="pres">
      <dgm:prSet presAssocID="{CB555228-1D86-4235-ACC7-00F06CE69EC8}" presName="spaceRect" presStyleCnt="0"/>
      <dgm:spPr/>
    </dgm:pt>
    <dgm:pt modelId="{7143B394-A462-416B-B2A2-3B55565F23A5}" type="pres">
      <dgm:prSet presAssocID="{CB555228-1D86-4235-ACC7-00F06CE69EC8}" presName="textRect" presStyleLbl="revTx" presStyleIdx="0" presStyleCnt="2">
        <dgm:presLayoutVars>
          <dgm:chMax val="1"/>
          <dgm:chPref val="1"/>
        </dgm:presLayoutVars>
      </dgm:prSet>
      <dgm:spPr/>
    </dgm:pt>
    <dgm:pt modelId="{165D2DD4-E42B-40A1-9136-9EADA0498E0C}" type="pres">
      <dgm:prSet presAssocID="{0A4465B6-17B7-4F54-84F1-70A25ECEED6B}" presName="sibTrans" presStyleLbl="sibTrans2D1" presStyleIdx="0" presStyleCnt="0"/>
      <dgm:spPr/>
    </dgm:pt>
    <dgm:pt modelId="{997F8924-32A5-41F9-811B-E84FF4BD21BA}" type="pres">
      <dgm:prSet presAssocID="{4FEAEC5C-2A90-4D16-9106-26A189119295}" presName="compNode" presStyleCnt="0"/>
      <dgm:spPr/>
    </dgm:pt>
    <dgm:pt modelId="{5773D8B0-E99C-4980-B781-6F8508BFC2C3}" type="pres">
      <dgm:prSet presAssocID="{4FEAEC5C-2A90-4D16-9106-26A189119295}" presName="iconBgRect" presStyleLbl="bgShp" presStyleIdx="1" presStyleCnt="2"/>
      <dgm:spPr/>
    </dgm:pt>
    <dgm:pt modelId="{D13CEA97-38F6-4FA4-8EC1-FFC10F3B5DFF}" type="pres">
      <dgm:prSet presAssocID="{4FEAEC5C-2A90-4D16-9106-26A1891192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4F82FF2E-4EC1-4C59-BC18-C58482D64687}" type="pres">
      <dgm:prSet presAssocID="{4FEAEC5C-2A90-4D16-9106-26A189119295}" presName="spaceRect" presStyleCnt="0"/>
      <dgm:spPr/>
    </dgm:pt>
    <dgm:pt modelId="{0235FF8E-E78C-40FF-BFC0-7EFB9A6CB366}" type="pres">
      <dgm:prSet presAssocID="{4FEAEC5C-2A90-4D16-9106-26A189119295}" presName="textRect" presStyleLbl="revTx" presStyleIdx="1" presStyleCnt="2">
        <dgm:presLayoutVars>
          <dgm:chMax val="1"/>
          <dgm:chPref val="1"/>
        </dgm:presLayoutVars>
      </dgm:prSet>
      <dgm:spPr/>
    </dgm:pt>
  </dgm:ptLst>
  <dgm:cxnLst>
    <dgm:cxn modelId="{36EF2B23-92CE-4B0D-A0A5-291CF94652FD}" type="presOf" srcId="{5A56EE39-3B9A-4FC2-9259-3B71CFC44933}" destId="{83B41AC9-3EAC-4966-8824-7BF3DF8AF6BC}" srcOrd="0" destOrd="0" presId="urn:microsoft.com/office/officeart/2018/2/layout/IconCircleList"/>
    <dgm:cxn modelId="{EF0DED70-4F86-4552-9957-4AB0D7C0C2DB}" srcId="{5A56EE39-3B9A-4FC2-9259-3B71CFC44933}" destId="{CB555228-1D86-4235-ACC7-00F06CE69EC8}" srcOrd="0" destOrd="0" parTransId="{8243E99C-E035-40D5-80FE-B831D2F74E81}" sibTransId="{0A4465B6-17B7-4F54-84F1-70A25ECEED6B}"/>
    <dgm:cxn modelId="{A5A2F255-F343-47A4-B4C9-383D60EBD8CE}" type="presOf" srcId="{4FEAEC5C-2A90-4D16-9106-26A189119295}" destId="{0235FF8E-E78C-40FF-BFC0-7EFB9A6CB366}" srcOrd="0" destOrd="0" presId="urn:microsoft.com/office/officeart/2018/2/layout/IconCircleList"/>
    <dgm:cxn modelId="{1B402856-3536-4363-B45A-8D5EDB935CF0}" srcId="{5A56EE39-3B9A-4FC2-9259-3B71CFC44933}" destId="{4FEAEC5C-2A90-4D16-9106-26A189119295}" srcOrd="1" destOrd="0" parTransId="{543ABE9F-06D1-4293-BF53-7703E42A0F3E}" sibTransId="{C756F8E3-B84E-4571-9C84-692BE60061EA}"/>
    <dgm:cxn modelId="{7E08B0C8-72C9-4B89-8C11-1D93C1F5922B}" type="presOf" srcId="{CB555228-1D86-4235-ACC7-00F06CE69EC8}" destId="{7143B394-A462-416B-B2A2-3B55565F23A5}" srcOrd="0" destOrd="0" presId="urn:microsoft.com/office/officeart/2018/2/layout/IconCircleList"/>
    <dgm:cxn modelId="{1FCA9EE5-E08C-4C19-8A67-3200C8D6AE0B}" type="presOf" srcId="{0A4465B6-17B7-4F54-84F1-70A25ECEED6B}" destId="{165D2DD4-E42B-40A1-9136-9EADA0498E0C}" srcOrd="0" destOrd="0" presId="urn:microsoft.com/office/officeart/2018/2/layout/IconCircleList"/>
    <dgm:cxn modelId="{22C45A8E-A8A5-4577-9E67-3FC438B870D2}" type="presParOf" srcId="{83B41AC9-3EAC-4966-8824-7BF3DF8AF6BC}" destId="{AF0A56F9-3C87-441E-BD67-6CC6DFF16B2C}" srcOrd="0" destOrd="0" presId="urn:microsoft.com/office/officeart/2018/2/layout/IconCircleList"/>
    <dgm:cxn modelId="{66E15030-E286-4171-8F66-D53E15ED5268}" type="presParOf" srcId="{AF0A56F9-3C87-441E-BD67-6CC6DFF16B2C}" destId="{C404A92E-F415-40C5-8780-0D8F93E4D31F}" srcOrd="0" destOrd="0" presId="urn:microsoft.com/office/officeart/2018/2/layout/IconCircleList"/>
    <dgm:cxn modelId="{F0068FCA-7413-4C3C-89F6-FF243AD1BFD0}" type="presParOf" srcId="{C404A92E-F415-40C5-8780-0D8F93E4D31F}" destId="{61383D26-64B1-4D2D-964D-19D5442DC1DC}" srcOrd="0" destOrd="0" presId="urn:microsoft.com/office/officeart/2018/2/layout/IconCircleList"/>
    <dgm:cxn modelId="{61CFF2FC-5A85-41D4-AAB5-6E7D70CDB619}" type="presParOf" srcId="{C404A92E-F415-40C5-8780-0D8F93E4D31F}" destId="{11C44DCF-DB10-454F-A536-E3660C14A15B}" srcOrd="1" destOrd="0" presId="urn:microsoft.com/office/officeart/2018/2/layout/IconCircleList"/>
    <dgm:cxn modelId="{7D4CDBA0-1DE1-4D5B-9F17-BE1753BA3C9C}" type="presParOf" srcId="{C404A92E-F415-40C5-8780-0D8F93E4D31F}" destId="{448BD4ED-8946-404A-8100-600C6D9FCC27}" srcOrd="2" destOrd="0" presId="urn:microsoft.com/office/officeart/2018/2/layout/IconCircleList"/>
    <dgm:cxn modelId="{B01ADE1A-D3A5-459C-A6EC-38148B55C77F}" type="presParOf" srcId="{C404A92E-F415-40C5-8780-0D8F93E4D31F}" destId="{7143B394-A462-416B-B2A2-3B55565F23A5}" srcOrd="3" destOrd="0" presId="urn:microsoft.com/office/officeart/2018/2/layout/IconCircleList"/>
    <dgm:cxn modelId="{E2D95D54-791B-4257-BDB5-650E5BDE4A11}" type="presParOf" srcId="{AF0A56F9-3C87-441E-BD67-6CC6DFF16B2C}" destId="{165D2DD4-E42B-40A1-9136-9EADA0498E0C}" srcOrd="1" destOrd="0" presId="urn:microsoft.com/office/officeart/2018/2/layout/IconCircleList"/>
    <dgm:cxn modelId="{33A1B640-EA2A-4F16-B5E8-A2575A7412E5}" type="presParOf" srcId="{AF0A56F9-3C87-441E-BD67-6CC6DFF16B2C}" destId="{997F8924-32A5-41F9-811B-E84FF4BD21BA}" srcOrd="2" destOrd="0" presId="urn:microsoft.com/office/officeart/2018/2/layout/IconCircleList"/>
    <dgm:cxn modelId="{FFB35607-9C18-4640-813B-D38BB94B1743}" type="presParOf" srcId="{997F8924-32A5-41F9-811B-E84FF4BD21BA}" destId="{5773D8B0-E99C-4980-B781-6F8508BFC2C3}" srcOrd="0" destOrd="0" presId="urn:microsoft.com/office/officeart/2018/2/layout/IconCircleList"/>
    <dgm:cxn modelId="{01810208-376C-4C38-AC7F-18FAD4B85AAA}" type="presParOf" srcId="{997F8924-32A5-41F9-811B-E84FF4BD21BA}" destId="{D13CEA97-38F6-4FA4-8EC1-FFC10F3B5DFF}" srcOrd="1" destOrd="0" presId="urn:microsoft.com/office/officeart/2018/2/layout/IconCircleList"/>
    <dgm:cxn modelId="{E401C775-9C5B-4362-A657-30AEFA6DC142}" type="presParOf" srcId="{997F8924-32A5-41F9-811B-E84FF4BD21BA}" destId="{4F82FF2E-4EC1-4C59-BC18-C58482D64687}" srcOrd="2" destOrd="0" presId="urn:microsoft.com/office/officeart/2018/2/layout/IconCircleList"/>
    <dgm:cxn modelId="{015520A0-AE05-41C2-866E-AC56FDF98DE2}" type="presParOf" srcId="{997F8924-32A5-41F9-811B-E84FF4BD21BA}" destId="{0235FF8E-E78C-40FF-BFC0-7EFB9A6CB36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4F3FAA-3EA2-4996-A4E8-70CC6539DD9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67CD2A7-FFC0-44BA-BABB-61124339028C}">
      <dgm:prSet/>
      <dgm:spPr/>
      <dgm:t>
        <a:bodyPr/>
        <a:lstStyle/>
        <a:p>
          <a:pPr algn="just">
            <a:lnSpc>
              <a:spcPct val="100000"/>
            </a:lnSpc>
          </a:pPr>
          <a:r>
            <a:rPr lang="en-US" dirty="0"/>
            <a:t>Email transmissions are subject to extensive information collection. Postal providers have introduced spam detection to their inboxes in order to filter out the numerous incoming emails we receive everyday. </a:t>
          </a:r>
        </a:p>
      </dgm:t>
    </dgm:pt>
    <dgm:pt modelId="{38906F3B-3EAD-45D9-AE01-99217385D3A4}" type="parTrans" cxnId="{B0DAE695-83F5-4136-AC1B-612467599D83}">
      <dgm:prSet/>
      <dgm:spPr/>
      <dgm:t>
        <a:bodyPr/>
        <a:lstStyle/>
        <a:p>
          <a:endParaRPr lang="en-US"/>
        </a:p>
      </dgm:t>
    </dgm:pt>
    <dgm:pt modelId="{5871BD54-ACC4-4967-BDD3-BE8E5597E42C}" type="sibTrans" cxnId="{B0DAE695-83F5-4136-AC1B-612467599D83}">
      <dgm:prSet/>
      <dgm:spPr/>
      <dgm:t>
        <a:bodyPr/>
        <a:lstStyle/>
        <a:p>
          <a:endParaRPr lang="en-US"/>
        </a:p>
      </dgm:t>
    </dgm:pt>
    <dgm:pt modelId="{71610368-DCFC-41A8-A534-E3AA2DF765E4}">
      <dgm:prSet/>
      <dgm:spPr/>
      <dgm:t>
        <a:bodyPr/>
        <a:lstStyle/>
        <a:p>
          <a:pPr algn="just">
            <a:lnSpc>
              <a:spcPct val="100000"/>
            </a:lnSpc>
          </a:pPr>
          <a:r>
            <a:rPr lang="en-US" dirty="0"/>
            <a:t>Here, We create spam filter to detect and prevent spam or unsolicited or unsolicited e-mail from entering a user's inbox. Spam filters work by recognizing and reporting messages that may be spam based on a variety of factors, including the sender's email address, message content, and the presence of suspicious attachments or links.</a:t>
          </a:r>
        </a:p>
      </dgm:t>
    </dgm:pt>
    <dgm:pt modelId="{8D5F102E-7CA1-4F45-B49A-9E328718DFC4}" type="parTrans" cxnId="{0ED238A7-A43A-4945-90EC-32794CCA45AF}">
      <dgm:prSet/>
      <dgm:spPr/>
      <dgm:t>
        <a:bodyPr/>
        <a:lstStyle/>
        <a:p>
          <a:endParaRPr lang="en-US"/>
        </a:p>
      </dgm:t>
    </dgm:pt>
    <dgm:pt modelId="{430B92E6-DD50-4DFF-8927-08E8C50B3E22}" type="sibTrans" cxnId="{0ED238A7-A43A-4945-90EC-32794CCA45AF}">
      <dgm:prSet/>
      <dgm:spPr/>
      <dgm:t>
        <a:bodyPr/>
        <a:lstStyle/>
        <a:p>
          <a:endParaRPr lang="en-US"/>
        </a:p>
      </dgm:t>
    </dgm:pt>
    <dgm:pt modelId="{B56AA925-08E6-4071-8041-C46F1E7D7059}">
      <dgm:prSet/>
      <dgm:spPr/>
      <dgm:t>
        <a:bodyPr/>
        <a:lstStyle/>
        <a:p>
          <a:pPr algn="just">
            <a:lnSpc>
              <a:spcPct val="100000"/>
            </a:lnSpc>
          </a:pPr>
          <a:r>
            <a:rPr lang="en-US" dirty="0"/>
            <a:t>We use logistic regression method to categorizing techniques. </a:t>
          </a:r>
        </a:p>
      </dgm:t>
    </dgm:pt>
    <dgm:pt modelId="{04FE0EEB-5C0F-42DC-8149-E90EEDBDE145}" type="parTrans" cxnId="{1F0199E3-1B58-49F5-92A4-23F82124469D}">
      <dgm:prSet/>
      <dgm:spPr/>
      <dgm:t>
        <a:bodyPr/>
        <a:lstStyle/>
        <a:p>
          <a:endParaRPr lang="en-US"/>
        </a:p>
      </dgm:t>
    </dgm:pt>
    <dgm:pt modelId="{15B25023-FFCA-42C2-B127-BE8A0174C582}" type="sibTrans" cxnId="{1F0199E3-1B58-49F5-92A4-23F82124469D}">
      <dgm:prSet/>
      <dgm:spPr/>
      <dgm:t>
        <a:bodyPr/>
        <a:lstStyle/>
        <a:p>
          <a:endParaRPr lang="en-US"/>
        </a:p>
      </dgm:t>
    </dgm:pt>
    <dgm:pt modelId="{3694BE19-8BE1-4259-A798-90305388CF08}" type="pres">
      <dgm:prSet presAssocID="{794F3FAA-3EA2-4996-A4E8-70CC6539DD98}" presName="root" presStyleCnt="0">
        <dgm:presLayoutVars>
          <dgm:dir/>
          <dgm:resizeHandles val="exact"/>
        </dgm:presLayoutVars>
      </dgm:prSet>
      <dgm:spPr/>
    </dgm:pt>
    <dgm:pt modelId="{4FB14DB0-86BA-4B66-8DF5-E728D9B12EEF}" type="pres">
      <dgm:prSet presAssocID="{C67CD2A7-FFC0-44BA-BABB-61124339028C}" presName="compNode" presStyleCnt="0"/>
      <dgm:spPr/>
    </dgm:pt>
    <dgm:pt modelId="{4F19288F-7036-442F-BBAB-5D6FF86637A9}" type="pres">
      <dgm:prSet presAssocID="{C67CD2A7-FFC0-44BA-BABB-6112433902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nvelope"/>
        </a:ext>
      </dgm:extLst>
    </dgm:pt>
    <dgm:pt modelId="{AA794B63-3B05-4489-A32F-736AD4EA5ABB}" type="pres">
      <dgm:prSet presAssocID="{C67CD2A7-FFC0-44BA-BABB-61124339028C}" presName="spaceRect" presStyleCnt="0"/>
      <dgm:spPr/>
    </dgm:pt>
    <dgm:pt modelId="{B888ABC6-2DF8-4B96-AFF3-D7FE14FFD3E0}" type="pres">
      <dgm:prSet presAssocID="{C67CD2A7-FFC0-44BA-BABB-61124339028C}" presName="textRect" presStyleLbl="revTx" presStyleIdx="0" presStyleCnt="3">
        <dgm:presLayoutVars>
          <dgm:chMax val="1"/>
          <dgm:chPref val="1"/>
        </dgm:presLayoutVars>
      </dgm:prSet>
      <dgm:spPr/>
    </dgm:pt>
    <dgm:pt modelId="{D4629FA5-2B44-4D3A-A313-433AFE72833F}" type="pres">
      <dgm:prSet presAssocID="{5871BD54-ACC4-4967-BDD3-BE8E5597E42C}" presName="sibTrans" presStyleCnt="0"/>
      <dgm:spPr/>
    </dgm:pt>
    <dgm:pt modelId="{33042966-55D4-45B6-A01F-0BB2C4BBDBA7}" type="pres">
      <dgm:prSet presAssocID="{71610368-DCFC-41A8-A534-E3AA2DF765E4}" presName="compNode" presStyleCnt="0"/>
      <dgm:spPr/>
    </dgm:pt>
    <dgm:pt modelId="{F8CFA65B-6DA9-4270-89EB-D460449C3B4C}" type="pres">
      <dgm:prSet presAssocID="{71610368-DCFC-41A8-A534-E3AA2DF765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ail"/>
        </a:ext>
      </dgm:extLst>
    </dgm:pt>
    <dgm:pt modelId="{CBABD845-FAAB-4603-9A1B-1E85B0CA0792}" type="pres">
      <dgm:prSet presAssocID="{71610368-DCFC-41A8-A534-E3AA2DF765E4}" presName="spaceRect" presStyleCnt="0"/>
      <dgm:spPr/>
    </dgm:pt>
    <dgm:pt modelId="{D7C575B1-BFDC-4BA8-8AA7-38C9590A63E3}" type="pres">
      <dgm:prSet presAssocID="{71610368-DCFC-41A8-A534-E3AA2DF765E4}" presName="textRect" presStyleLbl="revTx" presStyleIdx="1" presStyleCnt="3">
        <dgm:presLayoutVars>
          <dgm:chMax val="1"/>
          <dgm:chPref val="1"/>
        </dgm:presLayoutVars>
      </dgm:prSet>
      <dgm:spPr/>
    </dgm:pt>
    <dgm:pt modelId="{D03829F5-06F5-4DEF-8A43-FDED6B2599DE}" type="pres">
      <dgm:prSet presAssocID="{430B92E6-DD50-4DFF-8927-08E8C50B3E22}" presName="sibTrans" presStyleCnt="0"/>
      <dgm:spPr/>
    </dgm:pt>
    <dgm:pt modelId="{2FF4236D-E32B-428E-8454-9CE60FD815EF}" type="pres">
      <dgm:prSet presAssocID="{B56AA925-08E6-4071-8041-C46F1E7D7059}" presName="compNode" presStyleCnt="0"/>
      <dgm:spPr/>
    </dgm:pt>
    <dgm:pt modelId="{88A6DB07-4ABE-4E3F-8629-4267A6AF1E06}" type="pres">
      <dgm:prSet presAssocID="{B56AA925-08E6-4071-8041-C46F1E7D70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4A03A93E-C3C3-41D8-BDF6-6115777DE905}" type="pres">
      <dgm:prSet presAssocID="{B56AA925-08E6-4071-8041-C46F1E7D7059}" presName="spaceRect" presStyleCnt="0"/>
      <dgm:spPr/>
    </dgm:pt>
    <dgm:pt modelId="{3EF2AEB7-BC4C-47EF-879D-83689DFF9F5E}" type="pres">
      <dgm:prSet presAssocID="{B56AA925-08E6-4071-8041-C46F1E7D7059}" presName="textRect" presStyleLbl="revTx" presStyleIdx="2" presStyleCnt="3">
        <dgm:presLayoutVars>
          <dgm:chMax val="1"/>
          <dgm:chPref val="1"/>
        </dgm:presLayoutVars>
      </dgm:prSet>
      <dgm:spPr/>
    </dgm:pt>
  </dgm:ptLst>
  <dgm:cxnLst>
    <dgm:cxn modelId="{4064AB24-3A8D-472F-8B34-EDACC02BF92E}" type="presOf" srcId="{B56AA925-08E6-4071-8041-C46F1E7D7059}" destId="{3EF2AEB7-BC4C-47EF-879D-83689DFF9F5E}" srcOrd="0" destOrd="0" presId="urn:microsoft.com/office/officeart/2018/2/layout/IconLabelList"/>
    <dgm:cxn modelId="{3017EF69-BC32-41F9-8546-A29C1E1FAFDD}" type="presOf" srcId="{71610368-DCFC-41A8-A534-E3AA2DF765E4}" destId="{D7C575B1-BFDC-4BA8-8AA7-38C9590A63E3}" srcOrd="0" destOrd="0" presId="urn:microsoft.com/office/officeart/2018/2/layout/IconLabelList"/>
    <dgm:cxn modelId="{8D2A0B57-2E36-4B1F-A3F1-0D7F493FD3B8}" type="presOf" srcId="{794F3FAA-3EA2-4996-A4E8-70CC6539DD98}" destId="{3694BE19-8BE1-4259-A798-90305388CF08}" srcOrd="0" destOrd="0" presId="urn:microsoft.com/office/officeart/2018/2/layout/IconLabelList"/>
    <dgm:cxn modelId="{B0DAE695-83F5-4136-AC1B-612467599D83}" srcId="{794F3FAA-3EA2-4996-A4E8-70CC6539DD98}" destId="{C67CD2A7-FFC0-44BA-BABB-61124339028C}" srcOrd="0" destOrd="0" parTransId="{38906F3B-3EAD-45D9-AE01-99217385D3A4}" sibTransId="{5871BD54-ACC4-4967-BDD3-BE8E5597E42C}"/>
    <dgm:cxn modelId="{0ED238A7-A43A-4945-90EC-32794CCA45AF}" srcId="{794F3FAA-3EA2-4996-A4E8-70CC6539DD98}" destId="{71610368-DCFC-41A8-A534-E3AA2DF765E4}" srcOrd="1" destOrd="0" parTransId="{8D5F102E-7CA1-4F45-B49A-9E328718DFC4}" sibTransId="{430B92E6-DD50-4DFF-8927-08E8C50B3E22}"/>
    <dgm:cxn modelId="{99DD84DB-266B-4AF8-94B5-19BAD8D2084B}" type="presOf" srcId="{C67CD2A7-FFC0-44BA-BABB-61124339028C}" destId="{B888ABC6-2DF8-4B96-AFF3-D7FE14FFD3E0}" srcOrd="0" destOrd="0" presId="urn:microsoft.com/office/officeart/2018/2/layout/IconLabelList"/>
    <dgm:cxn modelId="{1F0199E3-1B58-49F5-92A4-23F82124469D}" srcId="{794F3FAA-3EA2-4996-A4E8-70CC6539DD98}" destId="{B56AA925-08E6-4071-8041-C46F1E7D7059}" srcOrd="2" destOrd="0" parTransId="{04FE0EEB-5C0F-42DC-8149-E90EEDBDE145}" sibTransId="{15B25023-FFCA-42C2-B127-BE8A0174C582}"/>
    <dgm:cxn modelId="{4C85A4FA-99BE-4DE9-86D3-8BC8290A177C}" type="presParOf" srcId="{3694BE19-8BE1-4259-A798-90305388CF08}" destId="{4FB14DB0-86BA-4B66-8DF5-E728D9B12EEF}" srcOrd="0" destOrd="0" presId="urn:microsoft.com/office/officeart/2018/2/layout/IconLabelList"/>
    <dgm:cxn modelId="{9B173B1D-2E85-438E-AEDE-0F4D092A0BA3}" type="presParOf" srcId="{4FB14DB0-86BA-4B66-8DF5-E728D9B12EEF}" destId="{4F19288F-7036-442F-BBAB-5D6FF86637A9}" srcOrd="0" destOrd="0" presId="urn:microsoft.com/office/officeart/2018/2/layout/IconLabelList"/>
    <dgm:cxn modelId="{DE8A694D-28B8-4BCC-9577-97E6D386EFD8}" type="presParOf" srcId="{4FB14DB0-86BA-4B66-8DF5-E728D9B12EEF}" destId="{AA794B63-3B05-4489-A32F-736AD4EA5ABB}" srcOrd="1" destOrd="0" presId="urn:microsoft.com/office/officeart/2018/2/layout/IconLabelList"/>
    <dgm:cxn modelId="{6FDB274E-52C3-4936-AC84-CA44F06E5F34}" type="presParOf" srcId="{4FB14DB0-86BA-4B66-8DF5-E728D9B12EEF}" destId="{B888ABC6-2DF8-4B96-AFF3-D7FE14FFD3E0}" srcOrd="2" destOrd="0" presId="urn:microsoft.com/office/officeart/2018/2/layout/IconLabelList"/>
    <dgm:cxn modelId="{4921BFD2-59CA-4397-837B-2CD0CA6A544A}" type="presParOf" srcId="{3694BE19-8BE1-4259-A798-90305388CF08}" destId="{D4629FA5-2B44-4D3A-A313-433AFE72833F}" srcOrd="1" destOrd="0" presId="urn:microsoft.com/office/officeart/2018/2/layout/IconLabelList"/>
    <dgm:cxn modelId="{13B23131-7C9C-4352-B7CB-49AE7DBE77D3}" type="presParOf" srcId="{3694BE19-8BE1-4259-A798-90305388CF08}" destId="{33042966-55D4-45B6-A01F-0BB2C4BBDBA7}" srcOrd="2" destOrd="0" presId="urn:microsoft.com/office/officeart/2018/2/layout/IconLabelList"/>
    <dgm:cxn modelId="{9EE90ADB-1808-4B68-A524-F9E654CC9E15}" type="presParOf" srcId="{33042966-55D4-45B6-A01F-0BB2C4BBDBA7}" destId="{F8CFA65B-6DA9-4270-89EB-D460449C3B4C}" srcOrd="0" destOrd="0" presId="urn:microsoft.com/office/officeart/2018/2/layout/IconLabelList"/>
    <dgm:cxn modelId="{82C700FA-44E4-464F-94D5-568766B6FA1C}" type="presParOf" srcId="{33042966-55D4-45B6-A01F-0BB2C4BBDBA7}" destId="{CBABD845-FAAB-4603-9A1B-1E85B0CA0792}" srcOrd="1" destOrd="0" presId="urn:microsoft.com/office/officeart/2018/2/layout/IconLabelList"/>
    <dgm:cxn modelId="{1F3B85BE-D021-4527-BB32-E631F5053489}" type="presParOf" srcId="{33042966-55D4-45B6-A01F-0BB2C4BBDBA7}" destId="{D7C575B1-BFDC-4BA8-8AA7-38C9590A63E3}" srcOrd="2" destOrd="0" presId="urn:microsoft.com/office/officeart/2018/2/layout/IconLabelList"/>
    <dgm:cxn modelId="{EAFFA06B-123D-4001-B5AD-F63C0AC5F1C9}" type="presParOf" srcId="{3694BE19-8BE1-4259-A798-90305388CF08}" destId="{D03829F5-06F5-4DEF-8A43-FDED6B2599DE}" srcOrd="3" destOrd="0" presId="urn:microsoft.com/office/officeart/2018/2/layout/IconLabelList"/>
    <dgm:cxn modelId="{64A6B79E-5860-41E5-B354-080B99BD7486}" type="presParOf" srcId="{3694BE19-8BE1-4259-A798-90305388CF08}" destId="{2FF4236D-E32B-428E-8454-9CE60FD815EF}" srcOrd="4" destOrd="0" presId="urn:microsoft.com/office/officeart/2018/2/layout/IconLabelList"/>
    <dgm:cxn modelId="{776B29EC-C6E0-4A58-B05A-2F862A98DFFF}" type="presParOf" srcId="{2FF4236D-E32B-428E-8454-9CE60FD815EF}" destId="{88A6DB07-4ABE-4E3F-8629-4267A6AF1E06}" srcOrd="0" destOrd="0" presId="urn:microsoft.com/office/officeart/2018/2/layout/IconLabelList"/>
    <dgm:cxn modelId="{308BE994-E22A-4CCB-8B0F-22BEE78BB32F}" type="presParOf" srcId="{2FF4236D-E32B-428E-8454-9CE60FD815EF}" destId="{4A03A93E-C3C3-41D8-BDF6-6115777DE905}" srcOrd="1" destOrd="0" presId="urn:microsoft.com/office/officeart/2018/2/layout/IconLabelList"/>
    <dgm:cxn modelId="{FFD9A62E-4E54-4653-896B-0D4A453D56EF}" type="presParOf" srcId="{2FF4236D-E32B-428E-8454-9CE60FD815EF}" destId="{3EF2AEB7-BC4C-47EF-879D-83689DFF9F5E}"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76CFC-9246-4B64-A886-2B2395335C9F}">
      <dsp:nvSpPr>
        <dsp:cNvPr id="0" name=""/>
        <dsp:cNvSpPr/>
      </dsp:nvSpPr>
      <dsp:spPr>
        <a:xfrm>
          <a:off x="0" y="174379"/>
          <a:ext cx="1594581" cy="9567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ABSTRACT</a:t>
          </a:r>
          <a:endParaRPr lang="en-US" sz="1200" kern="1200"/>
        </a:p>
      </dsp:txBody>
      <dsp:txXfrm>
        <a:off x="0" y="174379"/>
        <a:ext cx="1594581" cy="956749"/>
      </dsp:txXfrm>
    </dsp:sp>
    <dsp:sp modelId="{96C3D7C7-FB97-49F4-B93B-4475A36CBA23}">
      <dsp:nvSpPr>
        <dsp:cNvPr id="0" name=""/>
        <dsp:cNvSpPr/>
      </dsp:nvSpPr>
      <dsp:spPr>
        <a:xfrm>
          <a:off x="1754040" y="174379"/>
          <a:ext cx="1594581" cy="956749"/>
        </a:xfrm>
        <a:prstGeom prst="rect">
          <a:avLst/>
        </a:prstGeom>
        <a:solidFill>
          <a:schemeClr val="accent2">
            <a:hueOff val="1389646"/>
            <a:satOff val="452"/>
            <a:lumOff val="-12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CHALLENGE</a:t>
          </a:r>
          <a:endParaRPr lang="en-US" sz="1200" kern="1200"/>
        </a:p>
      </dsp:txBody>
      <dsp:txXfrm>
        <a:off x="1754040" y="174379"/>
        <a:ext cx="1594581" cy="956749"/>
      </dsp:txXfrm>
    </dsp:sp>
    <dsp:sp modelId="{2A055B44-D63C-4D2E-8569-74F0A38565C3}">
      <dsp:nvSpPr>
        <dsp:cNvPr id="0" name=""/>
        <dsp:cNvSpPr/>
      </dsp:nvSpPr>
      <dsp:spPr>
        <a:xfrm>
          <a:off x="3508080" y="174379"/>
          <a:ext cx="1594581" cy="956749"/>
        </a:xfrm>
        <a:prstGeom prst="rect">
          <a:avLst/>
        </a:prstGeom>
        <a:solidFill>
          <a:schemeClr val="accent2">
            <a:hueOff val="2779292"/>
            <a:satOff val="905"/>
            <a:lumOff val="-2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INTRODUCTION</a:t>
          </a:r>
          <a:endParaRPr lang="en-US" sz="1200" kern="1200"/>
        </a:p>
      </dsp:txBody>
      <dsp:txXfrm>
        <a:off x="3508080" y="174379"/>
        <a:ext cx="1594581" cy="956749"/>
      </dsp:txXfrm>
    </dsp:sp>
    <dsp:sp modelId="{956DE951-EC4F-48ED-9280-0923FC946D9C}">
      <dsp:nvSpPr>
        <dsp:cNvPr id="0" name=""/>
        <dsp:cNvSpPr/>
      </dsp:nvSpPr>
      <dsp:spPr>
        <a:xfrm>
          <a:off x="0" y="1290586"/>
          <a:ext cx="1594581" cy="956749"/>
        </a:xfrm>
        <a:prstGeom prst="rect">
          <a:avLst/>
        </a:prstGeom>
        <a:solidFill>
          <a:schemeClr val="accent2">
            <a:hueOff val="4168938"/>
            <a:satOff val="1357"/>
            <a:lumOff val="-37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FLOWCHART</a:t>
          </a:r>
          <a:endParaRPr lang="en-US" sz="1200" kern="1200"/>
        </a:p>
      </dsp:txBody>
      <dsp:txXfrm>
        <a:off x="0" y="1290586"/>
        <a:ext cx="1594581" cy="956749"/>
      </dsp:txXfrm>
    </dsp:sp>
    <dsp:sp modelId="{819FC6C1-D3DA-4725-984F-1A586E148871}">
      <dsp:nvSpPr>
        <dsp:cNvPr id="0" name=""/>
        <dsp:cNvSpPr/>
      </dsp:nvSpPr>
      <dsp:spPr>
        <a:xfrm>
          <a:off x="1754040" y="1290586"/>
          <a:ext cx="1594581" cy="956749"/>
        </a:xfrm>
        <a:prstGeom prst="rect">
          <a:avLst/>
        </a:prstGeom>
        <a:solidFill>
          <a:schemeClr val="accent2">
            <a:hueOff val="5558584"/>
            <a:satOff val="1810"/>
            <a:lumOff val="-50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LOGISTIC REGRESSION</a:t>
          </a:r>
          <a:endParaRPr lang="en-US" sz="1200" kern="1200" dirty="0"/>
        </a:p>
      </dsp:txBody>
      <dsp:txXfrm>
        <a:off x="1754040" y="1290586"/>
        <a:ext cx="1594581" cy="956749"/>
      </dsp:txXfrm>
    </dsp:sp>
    <dsp:sp modelId="{A362F201-44C7-41AC-9D1D-8FB606D7914A}">
      <dsp:nvSpPr>
        <dsp:cNvPr id="0" name=""/>
        <dsp:cNvSpPr/>
      </dsp:nvSpPr>
      <dsp:spPr>
        <a:xfrm>
          <a:off x="3508080" y="1290586"/>
          <a:ext cx="1594581" cy="956749"/>
        </a:xfrm>
        <a:prstGeom prst="rect">
          <a:avLst/>
        </a:prstGeom>
        <a:solidFill>
          <a:schemeClr val="accent2">
            <a:hueOff val="6948231"/>
            <a:satOff val="2262"/>
            <a:lumOff val="-63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METHODOLOGY</a:t>
          </a:r>
          <a:endParaRPr lang="en-US" sz="1200" kern="1200" dirty="0"/>
        </a:p>
      </dsp:txBody>
      <dsp:txXfrm>
        <a:off x="3508080" y="1290586"/>
        <a:ext cx="1594581" cy="956749"/>
      </dsp:txXfrm>
    </dsp:sp>
    <dsp:sp modelId="{6EC9686A-7A91-432A-BC8F-F2ED0487A278}">
      <dsp:nvSpPr>
        <dsp:cNvPr id="0" name=""/>
        <dsp:cNvSpPr/>
      </dsp:nvSpPr>
      <dsp:spPr>
        <a:xfrm>
          <a:off x="0" y="2406794"/>
          <a:ext cx="1594581" cy="956749"/>
        </a:xfrm>
        <a:prstGeom prst="rect">
          <a:avLst/>
        </a:prstGeom>
        <a:solidFill>
          <a:schemeClr val="accent2">
            <a:hueOff val="8337877"/>
            <a:satOff val="2715"/>
            <a:lumOff val="-75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DATASET</a:t>
          </a:r>
          <a:endParaRPr lang="en-US" sz="1200" kern="1200" dirty="0"/>
        </a:p>
      </dsp:txBody>
      <dsp:txXfrm>
        <a:off x="0" y="2406794"/>
        <a:ext cx="1594581" cy="956749"/>
      </dsp:txXfrm>
    </dsp:sp>
    <dsp:sp modelId="{70AFC7AA-B6DD-4BFF-BBA8-0E35F05966EE}">
      <dsp:nvSpPr>
        <dsp:cNvPr id="0" name=""/>
        <dsp:cNvSpPr/>
      </dsp:nvSpPr>
      <dsp:spPr>
        <a:xfrm>
          <a:off x="1754040" y="2406794"/>
          <a:ext cx="1594581" cy="956749"/>
        </a:xfrm>
        <a:prstGeom prst="rect">
          <a:avLst/>
        </a:prstGeom>
        <a:solidFill>
          <a:schemeClr val="accent2">
            <a:hueOff val="9727523"/>
            <a:satOff val="3167"/>
            <a:lumOff val="-88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TOOLS</a:t>
          </a:r>
        </a:p>
      </dsp:txBody>
      <dsp:txXfrm>
        <a:off x="1754040" y="2406794"/>
        <a:ext cx="1594581" cy="956749"/>
      </dsp:txXfrm>
    </dsp:sp>
    <dsp:sp modelId="{A9B2C082-6344-447F-8CB7-4FF860F6632A}">
      <dsp:nvSpPr>
        <dsp:cNvPr id="0" name=""/>
        <dsp:cNvSpPr/>
      </dsp:nvSpPr>
      <dsp:spPr>
        <a:xfrm>
          <a:off x="3508080" y="2406794"/>
          <a:ext cx="1594581" cy="956749"/>
        </a:xfrm>
        <a:prstGeom prst="rect">
          <a:avLst/>
        </a:prstGeom>
        <a:solidFill>
          <a:schemeClr val="accent2">
            <a:hueOff val="11117169"/>
            <a:satOff val="3620"/>
            <a:lumOff val="-101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endParaRPr lang="en-US" sz="1200" kern="1200" dirty="0"/>
        </a:p>
      </dsp:txBody>
      <dsp:txXfrm>
        <a:off x="3508080" y="2406794"/>
        <a:ext cx="1594581" cy="956749"/>
      </dsp:txXfrm>
    </dsp:sp>
    <dsp:sp modelId="{4BFAF494-F3B0-48E2-B242-9B86F8FCA974}">
      <dsp:nvSpPr>
        <dsp:cNvPr id="0" name=""/>
        <dsp:cNvSpPr/>
      </dsp:nvSpPr>
      <dsp:spPr>
        <a:xfrm>
          <a:off x="1754040" y="3523001"/>
          <a:ext cx="1594581" cy="956749"/>
        </a:xfrm>
        <a:prstGeom prst="rect">
          <a:avLst/>
        </a:prstGeom>
        <a:solidFill>
          <a:schemeClr val="accent2">
            <a:hueOff val="12506815"/>
            <a:satOff val="4072"/>
            <a:lumOff val="-113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LINKS</a:t>
          </a:r>
          <a:endParaRPr lang="en-US" sz="1200" kern="1200" dirty="0"/>
        </a:p>
      </dsp:txBody>
      <dsp:txXfrm>
        <a:off x="1754040" y="3523001"/>
        <a:ext cx="1594581" cy="956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83D26-64B1-4D2D-964D-19D5442DC1DC}">
      <dsp:nvSpPr>
        <dsp:cNvPr id="0" name=""/>
        <dsp:cNvSpPr/>
      </dsp:nvSpPr>
      <dsp:spPr>
        <a:xfrm>
          <a:off x="94840" y="1470973"/>
          <a:ext cx="1275272" cy="12752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44DCF-DB10-454F-A536-E3660C14A15B}">
      <dsp:nvSpPr>
        <dsp:cNvPr id="0" name=""/>
        <dsp:cNvSpPr/>
      </dsp:nvSpPr>
      <dsp:spPr>
        <a:xfrm>
          <a:off x="362647" y="1738780"/>
          <a:ext cx="739658" cy="7396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3B394-A462-416B-B2A2-3B55565F23A5}">
      <dsp:nvSpPr>
        <dsp:cNvPr id="0" name=""/>
        <dsp:cNvSpPr/>
      </dsp:nvSpPr>
      <dsp:spPr>
        <a:xfrm>
          <a:off x="1643385" y="1470973"/>
          <a:ext cx="3005999" cy="1275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US" sz="1200" kern="1200" dirty="0"/>
            <a:t>The project's primary objective is to build a spam filter. This spam filter's strength is in its capacity to decide probabilistically whether a given email is spam or not. We turn the attributes into numerical data so that we may perform a log regression on them.</a:t>
          </a:r>
        </a:p>
      </dsp:txBody>
      <dsp:txXfrm>
        <a:off x="1643385" y="1470973"/>
        <a:ext cx="3005999" cy="1275272"/>
      </dsp:txXfrm>
    </dsp:sp>
    <dsp:sp modelId="{5773D8B0-E99C-4980-B781-6F8508BFC2C3}">
      <dsp:nvSpPr>
        <dsp:cNvPr id="0" name=""/>
        <dsp:cNvSpPr/>
      </dsp:nvSpPr>
      <dsp:spPr>
        <a:xfrm>
          <a:off x="5173157" y="1470973"/>
          <a:ext cx="1275272" cy="12752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CEA97-38F6-4FA4-8EC1-FFC10F3B5DFF}">
      <dsp:nvSpPr>
        <dsp:cNvPr id="0" name=""/>
        <dsp:cNvSpPr/>
      </dsp:nvSpPr>
      <dsp:spPr>
        <a:xfrm>
          <a:off x="5440965" y="1738780"/>
          <a:ext cx="739658" cy="7396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5FF8E-E78C-40FF-BFC0-7EFB9A6CB366}">
      <dsp:nvSpPr>
        <dsp:cNvPr id="0" name=""/>
        <dsp:cNvSpPr/>
      </dsp:nvSpPr>
      <dsp:spPr>
        <a:xfrm>
          <a:off x="6721703" y="1470973"/>
          <a:ext cx="3005999" cy="1275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US" sz="1200" kern="1200" dirty="0"/>
            <a:t>Customers of this mail service are more satisfied because the mail program can provide a spam filter service to them thanks to this spam filter. The postal service's customer base is therefore expanded, which directly translates to increased revenue.</a:t>
          </a:r>
        </a:p>
      </dsp:txBody>
      <dsp:txXfrm>
        <a:off x="6721703" y="1470973"/>
        <a:ext cx="3005999" cy="1275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9288F-7036-442F-BBAB-5D6FF86637A9}">
      <dsp:nvSpPr>
        <dsp:cNvPr id="0" name=""/>
        <dsp:cNvSpPr/>
      </dsp:nvSpPr>
      <dsp:spPr>
        <a:xfrm>
          <a:off x="1379355" y="40877"/>
          <a:ext cx="646259" cy="6462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8ABC6-2DF8-4B96-AFF3-D7FE14FFD3E0}">
      <dsp:nvSpPr>
        <dsp:cNvPr id="0" name=""/>
        <dsp:cNvSpPr/>
      </dsp:nvSpPr>
      <dsp:spPr>
        <a:xfrm>
          <a:off x="984418" y="1145779"/>
          <a:ext cx="1436132" cy="1952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n-US" sz="1100" kern="1200" dirty="0"/>
            <a:t>Email transmissions are subject to extensive information collection. Postal providers have introduced spam detection to their inboxes in order to filter out the numerous incoming emails we receive everyday. </a:t>
          </a:r>
        </a:p>
      </dsp:txBody>
      <dsp:txXfrm>
        <a:off x="984418" y="1145779"/>
        <a:ext cx="1436132" cy="1952663"/>
      </dsp:txXfrm>
    </dsp:sp>
    <dsp:sp modelId="{F8CFA65B-6DA9-4270-89EB-D460449C3B4C}">
      <dsp:nvSpPr>
        <dsp:cNvPr id="0" name=""/>
        <dsp:cNvSpPr/>
      </dsp:nvSpPr>
      <dsp:spPr>
        <a:xfrm>
          <a:off x="3066811" y="40877"/>
          <a:ext cx="646259" cy="6462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C575B1-BFDC-4BA8-8AA7-38C9590A63E3}">
      <dsp:nvSpPr>
        <dsp:cNvPr id="0" name=""/>
        <dsp:cNvSpPr/>
      </dsp:nvSpPr>
      <dsp:spPr>
        <a:xfrm>
          <a:off x="2671874" y="1145779"/>
          <a:ext cx="1436132" cy="1952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n-US" sz="1100" kern="1200" dirty="0"/>
            <a:t>Here, We create spam filter to detect and prevent spam or unsolicited or unsolicited e-mail from entering a user's inbox. Spam filters work by recognizing and reporting messages that may be spam based on a variety of factors, including the sender's email address, message content, and the presence of suspicious attachments or links.</a:t>
          </a:r>
        </a:p>
      </dsp:txBody>
      <dsp:txXfrm>
        <a:off x="2671874" y="1145779"/>
        <a:ext cx="1436132" cy="1952663"/>
      </dsp:txXfrm>
    </dsp:sp>
    <dsp:sp modelId="{88A6DB07-4ABE-4E3F-8629-4267A6AF1E06}">
      <dsp:nvSpPr>
        <dsp:cNvPr id="0" name=""/>
        <dsp:cNvSpPr/>
      </dsp:nvSpPr>
      <dsp:spPr>
        <a:xfrm>
          <a:off x="4754267" y="40877"/>
          <a:ext cx="646259" cy="6462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2AEB7-BC4C-47EF-879D-83689DFF9F5E}">
      <dsp:nvSpPr>
        <dsp:cNvPr id="0" name=""/>
        <dsp:cNvSpPr/>
      </dsp:nvSpPr>
      <dsp:spPr>
        <a:xfrm>
          <a:off x="4359330" y="1145779"/>
          <a:ext cx="1436132" cy="1952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n-US" sz="1100" kern="1200" dirty="0"/>
            <a:t>We use logistic regression method to categorizing techniques. </a:t>
          </a:r>
        </a:p>
      </dsp:txBody>
      <dsp:txXfrm>
        <a:off x="4359330" y="1145779"/>
        <a:ext cx="1436132" cy="19526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12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9274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6768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5229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5548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7693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0998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3002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833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5338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10/19/2023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27389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10/19/2023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69622533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2" r:id="rId6"/>
    <p:sldLayoutId id="2147483708" r:id="rId7"/>
    <p:sldLayoutId id="2147483709" r:id="rId8"/>
    <p:sldLayoutId id="2147483710" r:id="rId9"/>
    <p:sldLayoutId id="2147483711" r:id="rId10"/>
    <p:sldLayoutId id="214748371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2.svg"/><Relationship Id="rId7" Type="http://schemas.openxmlformats.org/officeDocument/2006/relationships/diagramQuickStyle" Target="../diagrams/quickStyle3.xm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3.jpe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Shape 115">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olourful envelopes">
            <a:extLst>
              <a:ext uri="{FF2B5EF4-FFF2-40B4-BE49-F238E27FC236}">
                <a16:creationId xmlns:a16="http://schemas.microsoft.com/office/drawing/2014/main" id="{426844B8-690B-3881-3CD5-89DCF5E5236E}"/>
              </a:ext>
            </a:extLst>
          </p:cNvPr>
          <p:cNvPicPr>
            <a:picLocks noChangeAspect="1"/>
          </p:cNvPicPr>
          <p:nvPr/>
        </p:nvPicPr>
        <p:blipFill rotWithShape="1">
          <a:blip r:embed="rId2">
            <a:alphaModFix amt="60000"/>
          </a:blip>
          <a:srcRect l="16548" r="16548" b="-1"/>
          <a:stretch/>
        </p:blipFill>
        <p:spPr>
          <a:xfrm>
            <a:off x="5318308" y="-93296"/>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C8B0B757-5A93-AC13-067E-86D1F462E8D6}"/>
              </a:ext>
            </a:extLst>
          </p:cNvPr>
          <p:cNvSpPr>
            <a:spLocks noGrp="1"/>
          </p:cNvSpPr>
          <p:nvPr>
            <p:ph type="ctrTitle"/>
          </p:nvPr>
        </p:nvSpPr>
        <p:spPr>
          <a:xfrm>
            <a:off x="1160891" y="1061686"/>
            <a:ext cx="7323046" cy="3238465"/>
          </a:xfrm>
        </p:spPr>
        <p:txBody>
          <a:bodyPr anchor="t">
            <a:normAutofit/>
          </a:bodyPr>
          <a:lstStyle/>
          <a:p>
            <a:pPr>
              <a:lnSpc>
                <a:spcPct val="90000"/>
              </a:lnSpc>
            </a:pPr>
            <a:r>
              <a:rPr lang="en-US" sz="5600"/>
              <a:t>Email Spam Detection Using Logistic Regression</a:t>
            </a:r>
          </a:p>
        </p:txBody>
      </p:sp>
      <p:sp>
        <p:nvSpPr>
          <p:cNvPr id="3" name="Subtitle 2">
            <a:extLst>
              <a:ext uri="{FF2B5EF4-FFF2-40B4-BE49-F238E27FC236}">
                <a16:creationId xmlns:a16="http://schemas.microsoft.com/office/drawing/2014/main" id="{9CB707BA-41C0-3A2B-0072-B96163DF51A5}"/>
              </a:ext>
            </a:extLst>
          </p:cNvPr>
          <p:cNvSpPr>
            <a:spLocks noGrp="1"/>
          </p:cNvSpPr>
          <p:nvPr>
            <p:ph type="subTitle" idx="1"/>
          </p:nvPr>
        </p:nvSpPr>
        <p:spPr>
          <a:xfrm>
            <a:off x="1143000" y="5453796"/>
            <a:ext cx="4496783" cy="732996"/>
          </a:xfrm>
        </p:spPr>
        <p:txBody>
          <a:bodyPr anchor="t">
            <a:normAutofit/>
          </a:bodyPr>
          <a:lstStyle/>
          <a:p>
            <a:pPr>
              <a:lnSpc>
                <a:spcPct val="90000"/>
              </a:lnSpc>
            </a:pPr>
            <a:r>
              <a:rPr lang="en-US" sz="1500"/>
              <a:t>Intro to Data Science (DSCI-6002-01)-Team 15</a:t>
            </a:r>
          </a:p>
          <a:p>
            <a:pPr>
              <a:lnSpc>
                <a:spcPct val="90000"/>
              </a:lnSpc>
            </a:pPr>
            <a:r>
              <a:rPr lang="en-US" sz="1500"/>
              <a:t>Professor: Dr. Ardiana Sula </a:t>
            </a:r>
          </a:p>
        </p:txBody>
      </p:sp>
      <p:cxnSp>
        <p:nvCxnSpPr>
          <p:cNvPr id="104" name="Straight Connector 103">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66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A985-6FEF-4330-CE5B-A386A8619413}"/>
              </a:ext>
            </a:extLst>
          </p:cNvPr>
          <p:cNvSpPr>
            <a:spLocks noGrp="1"/>
          </p:cNvSpPr>
          <p:nvPr>
            <p:ph type="title"/>
          </p:nvPr>
        </p:nvSpPr>
        <p:spPr>
          <a:xfrm>
            <a:off x="865094" y="916362"/>
            <a:ext cx="6916271" cy="813266"/>
          </a:xfrm>
        </p:spPr>
        <p:txBody>
          <a:bodyPr>
            <a:normAutofit/>
          </a:bodyPr>
          <a:lstStyle/>
          <a:p>
            <a:r>
              <a:rPr lang="en-US" sz="4000" b="1" dirty="0"/>
              <a:t>DATASET</a:t>
            </a:r>
          </a:p>
        </p:txBody>
      </p:sp>
      <p:pic>
        <p:nvPicPr>
          <p:cNvPr id="3074" name="Picture 2">
            <a:extLst>
              <a:ext uri="{FF2B5EF4-FFF2-40B4-BE49-F238E27FC236}">
                <a16:creationId xmlns:a16="http://schemas.microsoft.com/office/drawing/2014/main" id="{539C1DD9-B493-9BE8-EFE3-F630FEA37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77" y="3992399"/>
            <a:ext cx="8334375" cy="18195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0EAF45-265E-8813-B979-2F24148B8DEB}"/>
              </a:ext>
            </a:extLst>
          </p:cNvPr>
          <p:cNvSpPr txBox="1"/>
          <p:nvPr/>
        </p:nvSpPr>
        <p:spPr>
          <a:xfrm>
            <a:off x="865094" y="1710966"/>
            <a:ext cx="8243047" cy="2031325"/>
          </a:xfrm>
          <a:prstGeom prst="rect">
            <a:avLst/>
          </a:prstGeom>
          <a:noFill/>
        </p:spPr>
        <p:txBody>
          <a:bodyPr wrap="square">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We used the "Spam Detection Collection Dataset" from Kaggle.com. There are 5574 messages in the dataset that include the categories legitimate/Ham or spam. The collection contains 5574 messages, from which 4825 were valid communications and 747 are spam. The texts were gathered from a variety sources. The dataset is in the form of .csv(comma separated values) file. The dataset is then converted into </a:t>
            </a:r>
            <a:r>
              <a:rPr lang="en-US" dirty="0" err="1">
                <a:latin typeface="Calibri" panose="020F0502020204030204" pitchFamily="34" charset="0"/>
                <a:ea typeface="Calibri" panose="020F0502020204030204" pitchFamily="34" charset="0"/>
                <a:cs typeface="Calibri" panose="020F0502020204030204" pitchFamily="34" charset="0"/>
              </a:rPr>
              <a:t>dataframes</a:t>
            </a:r>
            <a:r>
              <a:rPr lang="en-US" dirty="0">
                <a:latin typeface="Calibri" panose="020F0502020204030204" pitchFamily="34" charset="0"/>
                <a:ea typeface="Calibri" panose="020F0502020204030204" pitchFamily="34" charset="0"/>
                <a:cs typeface="Calibri" panose="020F0502020204030204" pitchFamily="34" charset="0"/>
              </a:rPr>
              <a:t> with the help of panda library present in python. Below is the screenshot of the dataset used.</a:t>
            </a:r>
          </a:p>
        </p:txBody>
      </p:sp>
      <p:pic>
        <p:nvPicPr>
          <p:cNvPr id="3" name="Picture 2" descr="Google buys Kaggle : data science job site | Jobboardfinder.com">
            <a:extLst>
              <a:ext uri="{FF2B5EF4-FFF2-40B4-BE49-F238E27FC236}">
                <a16:creationId xmlns:a16="http://schemas.microsoft.com/office/drawing/2014/main" id="{1DCDFE71-A4E2-9B01-67CE-A415841B7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4884" y="0"/>
            <a:ext cx="1137116" cy="113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4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4" name="Freeform: Shape 2073">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75" name="Straight Connector 2074">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76" name="Rectangle 2075">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Freeform: Shape 2076">
            <a:extLst>
              <a:ext uri="{FF2B5EF4-FFF2-40B4-BE49-F238E27FC236}">
                <a16:creationId xmlns:a16="http://schemas.microsoft.com/office/drawing/2014/main" id="{3376605B-B311-4691-9B2A-1684D1F5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D42C6B-213B-F9F2-1C59-305A8A86954F}"/>
              </a:ext>
            </a:extLst>
          </p:cNvPr>
          <p:cNvSpPr>
            <a:spLocks noGrp="1"/>
          </p:cNvSpPr>
          <p:nvPr>
            <p:ph type="title"/>
          </p:nvPr>
        </p:nvSpPr>
        <p:spPr>
          <a:xfrm>
            <a:off x="1143000" y="1181101"/>
            <a:ext cx="5202381" cy="1998517"/>
          </a:xfrm>
        </p:spPr>
        <p:txBody>
          <a:bodyPr vert="horz" lIns="91440" tIns="45720" rIns="91440" bIns="45720" rtlCol="0" anchor="t">
            <a:normAutofit/>
          </a:bodyPr>
          <a:lstStyle/>
          <a:p>
            <a:r>
              <a:rPr lang="en-US" b="1" cap="all" spc="300" dirty="0"/>
              <a:t>Tools</a:t>
            </a:r>
          </a:p>
        </p:txBody>
      </p:sp>
      <p:sp>
        <p:nvSpPr>
          <p:cNvPr id="2073" name="Freeform: Shape 2072">
            <a:extLst>
              <a:ext uri="{FF2B5EF4-FFF2-40B4-BE49-F238E27FC236}">
                <a16:creationId xmlns:a16="http://schemas.microsoft.com/office/drawing/2014/main" id="{50C40FC6-F06C-437F-A877-019DFC43F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0"/>
            <a:ext cx="9957519" cy="6858000"/>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5311608 w 9957519"/>
              <a:gd name="connsiteY3" fmla="*/ 6858000 h 6858000"/>
              <a:gd name="connsiteX4" fmla="*/ 868032 w 9957519"/>
              <a:gd name="connsiteY4" fmla="*/ 6858000 h 6858000"/>
              <a:gd name="connsiteX5" fmla="*/ 0 w 9957519"/>
              <a:gd name="connsiteY5" fmla="*/ 0 h 6858000"/>
              <a:gd name="connsiteX6" fmla="*/ 6878624 w 9957519"/>
              <a:gd name="connsiteY6" fmla="*/ 0 h 6858000"/>
              <a:gd name="connsiteX7" fmla="*/ 0 w 9957519"/>
              <a:gd name="connsiteY7"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7519" h="6858000">
                <a:moveTo>
                  <a:pt x="6878624" y="0"/>
                </a:moveTo>
                <a:lnTo>
                  <a:pt x="9957519" y="0"/>
                </a:lnTo>
                <a:lnTo>
                  <a:pt x="9957519" y="1557082"/>
                </a:lnTo>
                <a:lnTo>
                  <a:pt x="5311608"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Pandas on Ray - A Library to Make Pandas Faster with Just One Line of Code">
            <a:extLst>
              <a:ext uri="{FF2B5EF4-FFF2-40B4-BE49-F238E27FC236}">
                <a16:creationId xmlns:a16="http://schemas.microsoft.com/office/drawing/2014/main" id="{5E971EAA-A71F-AB6A-6D9F-74CF69A8F1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29456" y="475829"/>
            <a:ext cx="2253299" cy="140831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klearn Tutorial Python - Ander Fernández">
            <a:extLst>
              <a:ext uri="{FF2B5EF4-FFF2-40B4-BE49-F238E27FC236}">
                <a16:creationId xmlns:a16="http://schemas.microsoft.com/office/drawing/2014/main" id="{4587E36A-2B6B-733B-E34F-BE99090224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64840" y="2045008"/>
            <a:ext cx="2438635" cy="14083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GitHub: How stolen OAuth tokens helped breach dozens of orgs">
            <a:extLst>
              <a:ext uri="{FF2B5EF4-FFF2-40B4-BE49-F238E27FC236}">
                <a16:creationId xmlns:a16="http://schemas.microsoft.com/office/drawing/2014/main" id="{CCB9CE02-C3F8-1A0C-ACD8-2FCA537883B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91463" y="3614187"/>
            <a:ext cx="2503665" cy="14083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T12A01: FUNDAMENTALS OF PYTHON PROGRAMMING (SF) - NTUC LearningHub">
            <a:extLst>
              <a:ext uri="{FF2B5EF4-FFF2-40B4-BE49-F238E27FC236}">
                <a16:creationId xmlns:a16="http://schemas.microsoft.com/office/drawing/2014/main" id="{5AC4BAF2-15FE-6ABA-D0A4-B564D1621E4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924600" y="5183366"/>
            <a:ext cx="2503665" cy="14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1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6" name="Straight Connector 15">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25649-6224-6187-2B75-37E4C26DD7A7}"/>
              </a:ext>
            </a:extLst>
          </p:cNvPr>
          <p:cNvSpPr>
            <a:spLocks noGrp="1"/>
          </p:cNvSpPr>
          <p:nvPr>
            <p:ph type="title"/>
          </p:nvPr>
        </p:nvSpPr>
        <p:spPr>
          <a:xfrm>
            <a:off x="1143001" y="872937"/>
            <a:ext cx="5920740" cy="1360898"/>
          </a:xfrm>
        </p:spPr>
        <p:txBody>
          <a:bodyPr vert="horz" lIns="91440" tIns="45720" rIns="91440" bIns="45720" rtlCol="0" anchor="ctr">
            <a:normAutofit/>
          </a:bodyPr>
          <a:lstStyle/>
          <a:p>
            <a:pPr>
              <a:lnSpc>
                <a:spcPct val="100000"/>
              </a:lnSpc>
            </a:pPr>
            <a:r>
              <a:rPr lang="en-US" sz="4000" b="1" kern="1200">
                <a:solidFill>
                  <a:schemeClr val="tx1"/>
                </a:solidFill>
                <a:latin typeface="+mj-lt"/>
                <a:ea typeface="+mj-ea"/>
                <a:cs typeface="+mj-cs"/>
              </a:rPr>
              <a:t>CONCLUSION</a:t>
            </a:r>
          </a:p>
        </p:txBody>
      </p:sp>
      <p:sp>
        <p:nvSpPr>
          <p:cNvPr id="6" name="TextBox 5">
            <a:extLst>
              <a:ext uri="{FF2B5EF4-FFF2-40B4-BE49-F238E27FC236}">
                <a16:creationId xmlns:a16="http://schemas.microsoft.com/office/drawing/2014/main" id="{BE399C78-00FF-266F-4DF0-B4A621B20514}"/>
              </a:ext>
            </a:extLst>
          </p:cNvPr>
          <p:cNvSpPr txBox="1"/>
          <p:nvPr/>
        </p:nvSpPr>
        <p:spPr>
          <a:xfrm>
            <a:off x="1142999" y="2397973"/>
            <a:ext cx="4567335" cy="3774226"/>
          </a:xfrm>
          <a:prstGeom prst="rect">
            <a:avLst/>
          </a:prstGeom>
        </p:spPr>
        <p:txBody>
          <a:bodyPr vert="horz" lIns="91440" tIns="45720" rIns="91440" bIns="45720" rtlCol="0">
            <a:noAutofit/>
          </a:bodyPr>
          <a:lstStyle/>
          <a:p>
            <a:pPr marL="285750" indent="-285750" algn="just">
              <a:lnSpc>
                <a:spcPct val="110000"/>
              </a:lnSpc>
              <a:spcAft>
                <a:spcPts val="600"/>
              </a:spcAft>
              <a:buFont typeface="Arial" panose="020B0604020202020204" pitchFamily="34" charset="0"/>
              <a:buChar char="•"/>
            </a:pPr>
            <a:r>
              <a:rPr lang="en-US" sz="1200" dirty="0"/>
              <a:t>With this spam filter, mail software can provide spam filter service to postal service customers and satisfy customer needs. This increases the number of users of the postal service, which is directly related to more revenue.</a:t>
            </a:r>
          </a:p>
          <a:p>
            <a:pPr marL="285750" indent="-285750" algn="just">
              <a:lnSpc>
                <a:spcPct val="110000"/>
              </a:lnSpc>
              <a:spcAft>
                <a:spcPts val="600"/>
              </a:spcAft>
              <a:buFont typeface="Arial" panose="020B0604020202020204" pitchFamily="34" charset="0"/>
              <a:buChar char="•"/>
            </a:pPr>
            <a:endParaRPr lang="en-US" sz="1200" dirty="0"/>
          </a:p>
          <a:p>
            <a:pPr marL="285750" indent="-285750" algn="just">
              <a:lnSpc>
                <a:spcPct val="110000"/>
              </a:lnSpc>
              <a:spcAft>
                <a:spcPts val="600"/>
              </a:spcAft>
              <a:buFont typeface="Arial" panose="020B0604020202020204" pitchFamily="34" charset="0"/>
              <a:buChar char="•"/>
            </a:pPr>
            <a:r>
              <a:rPr lang="en-US" sz="1200" dirty="0"/>
              <a:t> Logistic regression is one of many algorithms that can be used to create spam filters. However, whether this is the "best" approach will depend on number of criteria, such as the size and quality of the data set, the characteristics used, and the specific constraints of the task.</a:t>
            </a:r>
          </a:p>
        </p:txBody>
      </p:sp>
      <p:pic>
        <p:nvPicPr>
          <p:cNvPr id="8" name="Picture 7" descr="Codes on papers">
            <a:extLst>
              <a:ext uri="{FF2B5EF4-FFF2-40B4-BE49-F238E27FC236}">
                <a16:creationId xmlns:a16="http://schemas.microsoft.com/office/drawing/2014/main" id="{DA8E21A9-FE19-BDC3-66B3-81214AF38E53}"/>
              </a:ext>
            </a:extLst>
          </p:cNvPr>
          <p:cNvPicPr>
            <a:picLocks noChangeAspect="1"/>
          </p:cNvPicPr>
          <p:nvPr/>
        </p:nvPicPr>
        <p:blipFill rotWithShape="1">
          <a:blip r:embed="rId2">
            <a:alphaModFix/>
          </a:blip>
          <a:srcRect l="17337" r="15389" b="-1"/>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1359808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6" name="Straight Connector 15">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7F62D59-F5C8-4B91-BC19-4561C2CBF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5306675"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1F64FFB0-89FF-8559-1F75-1DF7BBFBBFFF}"/>
              </a:ext>
            </a:extLst>
          </p:cNvPr>
          <p:cNvSpPr>
            <a:spLocks noGrp="1"/>
          </p:cNvSpPr>
          <p:nvPr>
            <p:ph type="title"/>
          </p:nvPr>
        </p:nvSpPr>
        <p:spPr>
          <a:xfrm>
            <a:off x="6849687" y="3989614"/>
            <a:ext cx="4199312" cy="1767172"/>
          </a:xfrm>
        </p:spPr>
        <p:txBody>
          <a:bodyPr vert="horz" lIns="91440" tIns="45720" rIns="91440" bIns="45720" rtlCol="0" anchor="b">
            <a:normAutofit/>
          </a:bodyPr>
          <a:lstStyle/>
          <a:p>
            <a:pPr algn="r">
              <a:lnSpc>
                <a:spcPct val="100000"/>
              </a:lnSpc>
            </a:pPr>
            <a:r>
              <a:rPr lang="en-US" sz="4000" b="1" kern="1200" dirty="0">
                <a:solidFill>
                  <a:schemeClr val="tx1"/>
                </a:solidFill>
                <a:latin typeface="+mj-lt"/>
                <a:ea typeface="+mj-ea"/>
                <a:cs typeface="+mj-cs"/>
              </a:rPr>
              <a:t>LINKS</a:t>
            </a:r>
          </a:p>
        </p:txBody>
      </p:sp>
      <p:cxnSp>
        <p:nvCxnSpPr>
          <p:cNvPr id="22" name="Straight Connector 2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3B7EBD0-829A-1715-4E88-0B0FD74A7147}"/>
              </a:ext>
            </a:extLst>
          </p:cNvPr>
          <p:cNvSpPr txBox="1"/>
          <p:nvPr/>
        </p:nvSpPr>
        <p:spPr>
          <a:xfrm>
            <a:off x="1094293" y="2715088"/>
            <a:ext cx="5145793" cy="322268"/>
          </a:xfrm>
          <a:prstGeom prst="rect">
            <a:avLst/>
          </a:prstGeom>
          <a:noFill/>
        </p:spPr>
        <p:txBody>
          <a:bodyPr wrap="square">
            <a:spAutoFit/>
          </a:bodyPr>
          <a:lstStyle/>
          <a:p>
            <a:pPr defTabSz="758952">
              <a:spcAft>
                <a:spcPts val="600"/>
              </a:spcAft>
            </a:pPr>
            <a:r>
              <a:rPr lang="en-GB" sz="1494" kern="1200" dirty="0">
                <a:solidFill>
                  <a:schemeClr val="tx1"/>
                </a:solidFill>
                <a:latin typeface="+mn-lt"/>
                <a:ea typeface="+mn-ea"/>
                <a:cs typeface="+mn-cs"/>
              </a:rPr>
              <a:t>https://www.youtube.com/watch?v=Rve9WHPKg_o</a:t>
            </a:r>
            <a:endParaRPr lang="en-GB" sz="1800" dirty="0"/>
          </a:p>
        </p:txBody>
      </p:sp>
      <p:sp>
        <p:nvSpPr>
          <p:cNvPr id="3" name="TextBox 2">
            <a:extLst>
              <a:ext uri="{FF2B5EF4-FFF2-40B4-BE49-F238E27FC236}">
                <a16:creationId xmlns:a16="http://schemas.microsoft.com/office/drawing/2014/main" id="{062D3218-763F-5AEC-EB4D-976B0796163A}"/>
              </a:ext>
            </a:extLst>
          </p:cNvPr>
          <p:cNvSpPr txBox="1"/>
          <p:nvPr/>
        </p:nvSpPr>
        <p:spPr>
          <a:xfrm>
            <a:off x="1041861" y="3583955"/>
            <a:ext cx="7564406" cy="322268"/>
          </a:xfrm>
          <a:prstGeom prst="rect">
            <a:avLst/>
          </a:prstGeom>
          <a:noFill/>
        </p:spPr>
        <p:txBody>
          <a:bodyPr wrap="square">
            <a:spAutoFit/>
          </a:bodyPr>
          <a:lstStyle/>
          <a:p>
            <a:pPr defTabSz="758952">
              <a:spcAft>
                <a:spcPts val="600"/>
              </a:spcAft>
            </a:pPr>
            <a:r>
              <a:rPr lang="en-US" sz="1494" kern="1200" dirty="0">
                <a:solidFill>
                  <a:schemeClr val="tx1"/>
                </a:solidFill>
                <a:latin typeface="+mn-lt"/>
                <a:ea typeface="+mn-ea"/>
                <a:cs typeface="+mn-cs"/>
              </a:rPr>
              <a:t>https://github.com/Team-15-DS/email-spam-detection-using-logistic-regression</a:t>
            </a:r>
            <a:endParaRPr lang="en-US" dirty="0"/>
          </a:p>
        </p:txBody>
      </p:sp>
    </p:spTree>
    <p:extLst>
      <p:ext uri="{BB962C8B-B14F-4D97-AF65-F5344CB8AC3E}">
        <p14:creationId xmlns:p14="http://schemas.microsoft.com/office/powerpoint/2010/main" val="126787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9D8FA8-C637-7D5E-CE7E-0D322D83178C}"/>
              </a:ext>
            </a:extLst>
          </p:cNvPr>
          <p:cNvSpPr txBox="1"/>
          <p:nvPr/>
        </p:nvSpPr>
        <p:spPr>
          <a:xfrm>
            <a:off x="5828522" y="4963112"/>
            <a:ext cx="6096000" cy="369332"/>
          </a:xfrm>
          <a:prstGeom prst="rect">
            <a:avLst/>
          </a:prstGeom>
          <a:noFill/>
        </p:spPr>
        <p:txBody>
          <a:bodyPr wrap="square">
            <a:spAutoFit/>
          </a:bodyPr>
          <a:lstStyle/>
          <a:p>
            <a:r>
              <a:rPr lang="en-US" b="1" dirty="0">
                <a:latin typeface="+mj-lt"/>
                <a:ea typeface="+mj-ea"/>
                <a:cs typeface="+mj-cs"/>
              </a:rPr>
              <a:t>Thankyou</a:t>
            </a:r>
            <a:endParaRPr lang="en-US" dirty="0"/>
          </a:p>
        </p:txBody>
      </p:sp>
      <p:pic>
        <p:nvPicPr>
          <p:cNvPr id="7" name="Picture 6">
            <a:extLst>
              <a:ext uri="{FF2B5EF4-FFF2-40B4-BE49-F238E27FC236}">
                <a16:creationId xmlns:a16="http://schemas.microsoft.com/office/drawing/2014/main" id="{26D93DD8-474D-C178-ABCC-20AE9B6A1BBC}"/>
              </a:ext>
            </a:extLst>
          </p:cNvPr>
          <p:cNvPicPr>
            <a:picLocks noChangeAspect="1"/>
          </p:cNvPicPr>
          <p:nvPr/>
        </p:nvPicPr>
        <p:blipFill>
          <a:blip r:embed="rId2"/>
          <a:stretch>
            <a:fillRect/>
          </a:stretch>
        </p:blipFill>
        <p:spPr>
          <a:xfrm>
            <a:off x="3680491" y="756692"/>
            <a:ext cx="5335991" cy="3956180"/>
          </a:xfrm>
          <a:prstGeom prst="rect">
            <a:avLst/>
          </a:prstGeom>
          <a:no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490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9518D2-239B-A3AA-1671-4D07214E3CA7}"/>
              </a:ext>
            </a:extLst>
          </p:cNvPr>
          <p:cNvSpPr/>
          <p:nvPr/>
        </p:nvSpPr>
        <p:spPr>
          <a:xfrm>
            <a:off x="1212790" y="2830513"/>
            <a:ext cx="1634246" cy="19844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FB4827-4661-AC83-D442-332B4AEEBE72}"/>
              </a:ext>
            </a:extLst>
          </p:cNvPr>
          <p:cNvSpPr/>
          <p:nvPr/>
        </p:nvSpPr>
        <p:spPr>
          <a:xfrm>
            <a:off x="4191952" y="2385786"/>
            <a:ext cx="1634246" cy="19844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351566-1565-5C5B-B28E-CFB387680A52}"/>
              </a:ext>
            </a:extLst>
          </p:cNvPr>
          <p:cNvSpPr/>
          <p:nvPr/>
        </p:nvSpPr>
        <p:spPr>
          <a:xfrm>
            <a:off x="6996025" y="2830513"/>
            <a:ext cx="1634246" cy="19844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2ED151-A500-BDAD-EAB7-9490D466E79F}"/>
              </a:ext>
            </a:extLst>
          </p:cNvPr>
          <p:cNvSpPr/>
          <p:nvPr/>
        </p:nvSpPr>
        <p:spPr>
          <a:xfrm>
            <a:off x="9564255" y="2385786"/>
            <a:ext cx="1634246" cy="19844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with long hair&#10;&#10;Description automatically generated">
            <a:extLst>
              <a:ext uri="{FF2B5EF4-FFF2-40B4-BE49-F238E27FC236}">
                <a16:creationId xmlns:a16="http://schemas.microsoft.com/office/drawing/2014/main" id="{B6CC2F4A-1D45-3694-2D8F-4F99352F8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144" y="2832517"/>
            <a:ext cx="1628471" cy="1984442"/>
          </a:xfrm>
          <a:prstGeom prst="rect">
            <a:avLst/>
          </a:prstGeom>
        </p:spPr>
      </p:pic>
      <p:pic>
        <p:nvPicPr>
          <p:cNvPr id="14" name="Picture 13" descr="A person smiling for a picture&#10;&#10;Description automatically generated">
            <a:extLst>
              <a:ext uri="{FF2B5EF4-FFF2-40B4-BE49-F238E27FC236}">
                <a16:creationId xmlns:a16="http://schemas.microsoft.com/office/drawing/2014/main" id="{BACF18D1-0439-F5B3-6979-47B1998CE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71" y="2436779"/>
            <a:ext cx="1635154" cy="1984442"/>
          </a:xfrm>
          <a:prstGeom prst="rect">
            <a:avLst/>
          </a:prstGeom>
        </p:spPr>
      </p:pic>
      <p:pic>
        <p:nvPicPr>
          <p:cNvPr id="5" name="Picture 4" descr="A person smiling for the camera&#10;&#10;Description automatically generated">
            <a:extLst>
              <a:ext uri="{FF2B5EF4-FFF2-40B4-BE49-F238E27FC236}">
                <a16:creationId xmlns:a16="http://schemas.microsoft.com/office/drawing/2014/main" id="{4DB4B1EE-D2C9-DAF3-7795-DF99F21E7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6590" y="2830512"/>
            <a:ext cx="1635152" cy="1984443"/>
          </a:xfrm>
          <a:prstGeom prst="rect">
            <a:avLst/>
          </a:prstGeom>
        </p:spPr>
      </p:pic>
      <p:sp>
        <p:nvSpPr>
          <p:cNvPr id="6" name="TextBox 5">
            <a:extLst>
              <a:ext uri="{FF2B5EF4-FFF2-40B4-BE49-F238E27FC236}">
                <a16:creationId xmlns:a16="http://schemas.microsoft.com/office/drawing/2014/main" id="{CCB15548-A9B8-85CA-CF8E-12833F2CEB21}"/>
              </a:ext>
            </a:extLst>
          </p:cNvPr>
          <p:cNvSpPr txBox="1"/>
          <p:nvPr/>
        </p:nvSpPr>
        <p:spPr>
          <a:xfrm>
            <a:off x="1364614" y="4814955"/>
            <a:ext cx="1419726" cy="1200329"/>
          </a:xfrm>
          <a:prstGeom prst="rect">
            <a:avLst/>
          </a:prstGeom>
          <a:noFill/>
        </p:spPr>
        <p:txBody>
          <a:bodyPr wrap="square" rtlCol="0">
            <a:spAutoFit/>
          </a:bodyPr>
          <a:lstStyle/>
          <a:p>
            <a:r>
              <a:rPr lang="en-US" dirty="0"/>
              <a:t>Vaishnavi </a:t>
            </a:r>
            <a:r>
              <a:rPr lang="en-US" dirty="0" err="1"/>
              <a:t>Kukkala</a:t>
            </a:r>
            <a:endParaRPr lang="en-US" dirty="0"/>
          </a:p>
          <a:p>
            <a:r>
              <a:rPr lang="en-US" sz="1800" kern="1200" spc="-120" baseline="0" dirty="0">
                <a:solidFill>
                  <a:srgbClr val="E3620B"/>
                </a:solidFill>
                <a:latin typeface="Times New Roman" panose="02020603050405020304" pitchFamily="18" charset="0"/>
                <a:ea typeface="+mj-ea"/>
                <a:cs typeface="Times New Roman" panose="02020603050405020304" pitchFamily="18" charset="0"/>
              </a:rPr>
              <a:t>(Team Lead &amp; Data Analyst)</a:t>
            </a:r>
            <a:endParaRPr lang="en-US" dirty="0"/>
          </a:p>
        </p:txBody>
      </p:sp>
      <p:sp>
        <p:nvSpPr>
          <p:cNvPr id="11" name="TextBox 10">
            <a:extLst>
              <a:ext uri="{FF2B5EF4-FFF2-40B4-BE49-F238E27FC236}">
                <a16:creationId xmlns:a16="http://schemas.microsoft.com/office/drawing/2014/main" id="{CDAA45EA-736C-B4EB-10E0-0D3CDF021DED}"/>
              </a:ext>
            </a:extLst>
          </p:cNvPr>
          <p:cNvSpPr txBox="1"/>
          <p:nvPr/>
        </p:nvSpPr>
        <p:spPr>
          <a:xfrm>
            <a:off x="4324964" y="4421221"/>
            <a:ext cx="1635154" cy="1754326"/>
          </a:xfrm>
          <a:prstGeom prst="rect">
            <a:avLst/>
          </a:prstGeom>
          <a:noFill/>
        </p:spPr>
        <p:txBody>
          <a:bodyPr wrap="square" rtlCol="0">
            <a:spAutoFit/>
          </a:bodyPr>
          <a:lstStyle/>
          <a:p>
            <a:r>
              <a:rPr lang="en-US" dirty="0" err="1"/>
              <a:t>Gnaneswari</a:t>
            </a:r>
            <a:r>
              <a:rPr lang="en-US" dirty="0"/>
              <a:t> </a:t>
            </a:r>
            <a:r>
              <a:rPr lang="en-US" dirty="0" err="1"/>
              <a:t>Vaddepalli</a:t>
            </a:r>
            <a:endParaRPr lang="en-US" dirty="0"/>
          </a:p>
          <a:p>
            <a:r>
              <a:rPr lang="en-US" sz="1800" spc="-120" dirty="0">
                <a:solidFill>
                  <a:srgbClr val="E3620B"/>
                </a:solidFill>
                <a:latin typeface="Times New Roman" panose="02020603050405020304" pitchFamily="18" charset="0"/>
                <a:ea typeface="+mj-ea"/>
                <a:cs typeface="Times New Roman" panose="02020603050405020304" pitchFamily="18" charset="0"/>
              </a:rPr>
              <a:t>(Data Pipeline Developer)</a:t>
            </a:r>
            <a:endParaRPr lang="en-US" sz="1800" kern="1200" spc="-120" baseline="0" dirty="0">
              <a:solidFill>
                <a:srgbClr val="E3620B"/>
              </a:solidFill>
              <a:latin typeface="Times New Roman" panose="02020603050405020304" pitchFamily="18" charset="0"/>
              <a:ea typeface="+mj-ea"/>
              <a:cs typeface="Times New Roman" panose="02020603050405020304" pitchFamily="18" charset="0"/>
            </a:endParaRPr>
          </a:p>
          <a:p>
            <a:endParaRPr lang="en-US" dirty="0"/>
          </a:p>
          <a:p>
            <a:endParaRPr lang="en-US" dirty="0"/>
          </a:p>
        </p:txBody>
      </p:sp>
      <p:sp>
        <p:nvSpPr>
          <p:cNvPr id="12" name="TextBox 11">
            <a:extLst>
              <a:ext uri="{FF2B5EF4-FFF2-40B4-BE49-F238E27FC236}">
                <a16:creationId xmlns:a16="http://schemas.microsoft.com/office/drawing/2014/main" id="{60F08929-21E7-B487-5AE1-6388A4DE2F90}"/>
              </a:ext>
            </a:extLst>
          </p:cNvPr>
          <p:cNvSpPr txBox="1"/>
          <p:nvPr/>
        </p:nvSpPr>
        <p:spPr>
          <a:xfrm>
            <a:off x="7092654" y="4860021"/>
            <a:ext cx="1724526" cy="1477328"/>
          </a:xfrm>
          <a:prstGeom prst="rect">
            <a:avLst/>
          </a:prstGeom>
          <a:noFill/>
        </p:spPr>
        <p:txBody>
          <a:bodyPr wrap="square" rtlCol="0">
            <a:spAutoFit/>
          </a:bodyPr>
          <a:lstStyle/>
          <a:p>
            <a:r>
              <a:rPr lang="en-US" dirty="0" err="1"/>
              <a:t>Abbina</a:t>
            </a:r>
            <a:r>
              <a:rPr lang="en-US" dirty="0"/>
              <a:t> Vamsi Krishna</a:t>
            </a:r>
          </a:p>
          <a:p>
            <a:r>
              <a:rPr lang="en-US" sz="1800" kern="1200" spc="-120" baseline="0" dirty="0">
                <a:solidFill>
                  <a:srgbClr val="E3620B"/>
                </a:solidFill>
                <a:latin typeface="Times New Roman" panose="02020603050405020304" pitchFamily="18" charset="0"/>
                <a:ea typeface="+mj-ea"/>
                <a:cs typeface="Times New Roman" panose="02020603050405020304" pitchFamily="18" charset="0"/>
              </a:rPr>
              <a:t>( Data Researcher &amp; Engineer)</a:t>
            </a:r>
          </a:p>
          <a:p>
            <a:endParaRPr lang="en-US" dirty="0"/>
          </a:p>
        </p:txBody>
      </p:sp>
      <p:sp>
        <p:nvSpPr>
          <p:cNvPr id="13" name="TextBox 12">
            <a:extLst>
              <a:ext uri="{FF2B5EF4-FFF2-40B4-BE49-F238E27FC236}">
                <a16:creationId xmlns:a16="http://schemas.microsoft.com/office/drawing/2014/main" id="{7ABA06D3-36B3-5D56-33A0-9FE030E5EF17}"/>
              </a:ext>
            </a:extLst>
          </p:cNvPr>
          <p:cNvSpPr txBox="1"/>
          <p:nvPr/>
        </p:nvSpPr>
        <p:spPr>
          <a:xfrm>
            <a:off x="9607196" y="4450909"/>
            <a:ext cx="1634246" cy="923330"/>
          </a:xfrm>
          <a:prstGeom prst="rect">
            <a:avLst/>
          </a:prstGeom>
          <a:noFill/>
        </p:spPr>
        <p:txBody>
          <a:bodyPr wrap="square" rtlCol="0">
            <a:spAutoFit/>
          </a:bodyPr>
          <a:lstStyle/>
          <a:p>
            <a:r>
              <a:rPr lang="en-US" dirty="0" err="1"/>
              <a:t>Gude</a:t>
            </a:r>
            <a:r>
              <a:rPr lang="en-US" dirty="0"/>
              <a:t> Venkata Naga Sandeep</a:t>
            </a:r>
          </a:p>
          <a:p>
            <a:r>
              <a:rPr lang="en-US" sz="1800" kern="1200" spc="-120" baseline="0" dirty="0">
                <a:solidFill>
                  <a:srgbClr val="E3620B"/>
                </a:solidFill>
                <a:latin typeface="Times New Roman" panose="02020603050405020304" pitchFamily="18" charset="0"/>
                <a:ea typeface="+mj-ea"/>
                <a:cs typeface="Times New Roman" panose="02020603050405020304" pitchFamily="18" charset="0"/>
              </a:rPr>
              <a:t>(ETL Developer)</a:t>
            </a:r>
            <a:endParaRPr lang="en-US" dirty="0"/>
          </a:p>
        </p:txBody>
      </p:sp>
      <p:pic>
        <p:nvPicPr>
          <p:cNvPr id="18" name="Picture 17">
            <a:extLst>
              <a:ext uri="{FF2B5EF4-FFF2-40B4-BE49-F238E27FC236}">
                <a16:creationId xmlns:a16="http://schemas.microsoft.com/office/drawing/2014/main" id="{163A5775-73EA-B533-3904-E80F715C15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196" y="2436779"/>
            <a:ext cx="1548363" cy="2014130"/>
          </a:xfrm>
          <a:prstGeom prst="rect">
            <a:avLst/>
          </a:prstGeom>
        </p:spPr>
      </p:pic>
      <p:sp>
        <p:nvSpPr>
          <p:cNvPr id="15" name="Arrow: Pentagon 13">
            <a:extLst>
              <a:ext uri="{FF2B5EF4-FFF2-40B4-BE49-F238E27FC236}">
                <a16:creationId xmlns:a16="http://schemas.microsoft.com/office/drawing/2014/main" id="{E22BF692-2AC9-78E1-2991-24D29FA543F3}"/>
              </a:ext>
            </a:extLst>
          </p:cNvPr>
          <p:cNvSpPr/>
          <p:nvPr/>
        </p:nvSpPr>
        <p:spPr>
          <a:xfrm>
            <a:off x="0" y="-20456"/>
            <a:ext cx="6227064" cy="2257888"/>
          </a:xfrm>
          <a:custGeom>
            <a:avLst/>
            <a:gdLst>
              <a:gd name="connsiteX0" fmla="*/ 0 w 6191260"/>
              <a:gd name="connsiteY0" fmla="*/ 0 h 2257888"/>
              <a:gd name="connsiteX1" fmla="*/ 5062316 w 6191260"/>
              <a:gd name="connsiteY1" fmla="*/ 0 h 2257888"/>
              <a:gd name="connsiteX2" fmla="*/ 6191260 w 6191260"/>
              <a:gd name="connsiteY2" fmla="*/ 1128944 h 2257888"/>
              <a:gd name="connsiteX3" fmla="*/ 5062316 w 6191260"/>
              <a:gd name="connsiteY3" fmla="*/ 2257888 h 2257888"/>
              <a:gd name="connsiteX4" fmla="*/ 0 w 6191260"/>
              <a:gd name="connsiteY4" fmla="*/ 2257888 h 2257888"/>
              <a:gd name="connsiteX5" fmla="*/ 0 w 6191260"/>
              <a:gd name="connsiteY5" fmla="*/ 0 h 2257888"/>
              <a:gd name="connsiteX0" fmla="*/ 0 w 6227064"/>
              <a:gd name="connsiteY0" fmla="*/ 0 h 2257888"/>
              <a:gd name="connsiteX1" fmla="*/ 5062316 w 6227064"/>
              <a:gd name="connsiteY1" fmla="*/ 0 h 2257888"/>
              <a:gd name="connsiteX2" fmla="*/ 6191260 w 6227064"/>
              <a:gd name="connsiteY2" fmla="*/ 1128944 h 2257888"/>
              <a:gd name="connsiteX3" fmla="*/ 6227064 w 6227064"/>
              <a:gd name="connsiteY3" fmla="*/ 2235887 h 2257888"/>
              <a:gd name="connsiteX4" fmla="*/ 0 w 6227064"/>
              <a:gd name="connsiteY4" fmla="*/ 2257888 h 2257888"/>
              <a:gd name="connsiteX5" fmla="*/ 0 w 6227064"/>
              <a:gd name="connsiteY5" fmla="*/ 0 h 2257888"/>
              <a:gd name="connsiteX0" fmla="*/ 0 w 6227064"/>
              <a:gd name="connsiteY0" fmla="*/ 0 h 2257888"/>
              <a:gd name="connsiteX1" fmla="*/ 5062316 w 6227064"/>
              <a:gd name="connsiteY1" fmla="*/ 0 h 2257888"/>
              <a:gd name="connsiteX2" fmla="*/ 6208776 w 6227064"/>
              <a:gd name="connsiteY2" fmla="*/ 2199311 h 2257888"/>
              <a:gd name="connsiteX3" fmla="*/ 6227064 w 6227064"/>
              <a:gd name="connsiteY3" fmla="*/ 2235887 h 2257888"/>
              <a:gd name="connsiteX4" fmla="*/ 0 w 6227064"/>
              <a:gd name="connsiteY4" fmla="*/ 2257888 h 2257888"/>
              <a:gd name="connsiteX5" fmla="*/ 0 w 6227064"/>
              <a:gd name="connsiteY5" fmla="*/ 0 h 225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7064" h="2257888">
                <a:moveTo>
                  <a:pt x="0" y="0"/>
                </a:moveTo>
                <a:lnTo>
                  <a:pt x="5062316" y="0"/>
                </a:lnTo>
                <a:lnTo>
                  <a:pt x="6208776" y="2199311"/>
                </a:lnTo>
                <a:lnTo>
                  <a:pt x="6227064" y="2235887"/>
                </a:lnTo>
                <a:lnTo>
                  <a:pt x="0" y="2257888"/>
                </a:lnTo>
                <a:lnTo>
                  <a:pt x="0" y="0"/>
                </a:lnTo>
                <a:close/>
              </a:path>
            </a:pathLst>
          </a:custGeom>
          <a:solidFill>
            <a:srgbClr val="B4C29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6" name="Arrow: Pentagon 13">
            <a:extLst>
              <a:ext uri="{FF2B5EF4-FFF2-40B4-BE49-F238E27FC236}">
                <a16:creationId xmlns:a16="http://schemas.microsoft.com/office/drawing/2014/main" id="{B137C4D4-96DF-BDE3-28D0-B96C08B66840}"/>
              </a:ext>
            </a:extLst>
          </p:cNvPr>
          <p:cNvSpPr/>
          <p:nvPr/>
        </p:nvSpPr>
        <p:spPr>
          <a:xfrm>
            <a:off x="-14558" y="-58080"/>
            <a:ext cx="6227064" cy="2257888"/>
          </a:xfrm>
          <a:custGeom>
            <a:avLst/>
            <a:gdLst>
              <a:gd name="connsiteX0" fmla="*/ 0 w 6191260"/>
              <a:gd name="connsiteY0" fmla="*/ 0 h 2257888"/>
              <a:gd name="connsiteX1" fmla="*/ 5062316 w 6191260"/>
              <a:gd name="connsiteY1" fmla="*/ 0 h 2257888"/>
              <a:gd name="connsiteX2" fmla="*/ 6191260 w 6191260"/>
              <a:gd name="connsiteY2" fmla="*/ 1128944 h 2257888"/>
              <a:gd name="connsiteX3" fmla="*/ 5062316 w 6191260"/>
              <a:gd name="connsiteY3" fmla="*/ 2257888 h 2257888"/>
              <a:gd name="connsiteX4" fmla="*/ 0 w 6191260"/>
              <a:gd name="connsiteY4" fmla="*/ 2257888 h 2257888"/>
              <a:gd name="connsiteX5" fmla="*/ 0 w 6191260"/>
              <a:gd name="connsiteY5" fmla="*/ 0 h 2257888"/>
              <a:gd name="connsiteX0" fmla="*/ 0 w 6227064"/>
              <a:gd name="connsiteY0" fmla="*/ 0 h 2257888"/>
              <a:gd name="connsiteX1" fmla="*/ 5062316 w 6227064"/>
              <a:gd name="connsiteY1" fmla="*/ 0 h 2257888"/>
              <a:gd name="connsiteX2" fmla="*/ 6191260 w 6227064"/>
              <a:gd name="connsiteY2" fmla="*/ 1128944 h 2257888"/>
              <a:gd name="connsiteX3" fmla="*/ 6227064 w 6227064"/>
              <a:gd name="connsiteY3" fmla="*/ 2235887 h 2257888"/>
              <a:gd name="connsiteX4" fmla="*/ 0 w 6227064"/>
              <a:gd name="connsiteY4" fmla="*/ 2257888 h 2257888"/>
              <a:gd name="connsiteX5" fmla="*/ 0 w 6227064"/>
              <a:gd name="connsiteY5" fmla="*/ 0 h 2257888"/>
              <a:gd name="connsiteX0" fmla="*/ 0 w 6227064"/>
              <a:gd name="connsiteY0" fmla="*/ 0 h 2257888"/>
              <a:gd name="connsiteX1" fmla="*/ 5062316 w 6227064"/>
              <a:gd name="connsiteY1" fmla="*/ 0 h 2257888"/>
              <a:gd name="connsiteX2" fmla="*/ 6208776 w 6227064"/>
              <a:gd name="connsiteY2" fmla="*/ 2199311 h 2257888"/>
              <a:gd name="connsiteX3" fmla="*/ 6227064 w 6227064"/>
              <a:gd name="connsiteY3" fmla="*/ 2235887 h 2257888"/>
              <a:gd name="connsiteX4" fmla="*/ 0 w 6227064"/>
              <a:gd name="connsiteY4" fmla="*/ 2257888 h 2257888"/>
              <a:gd name="connsiteX5" fmla="*/ 0 w 6227064"/>
              <a:gd name="connsiteY5" fmla="*/ 0 h 225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7064" h="2257888">
                <a:moveTo>
                  <a:pt x="0" y="0"/>
                </a:moveTo>
                <a:lnTo>
                  <a:pt x="5062316" y="0"/>
                </a:lnTo>
                <a:lnTo>
                  <a:pt x="6208776" y="2199311"/>
                </a:lnTo>
                <a:lnTo>
                  <a:pt x="6227064" y="2235887"/>
                </a:lnTo>
                <a:lnTo>
                  <a:pt x="0" y="2257888"/>
                </a:lnTo>
                <a:lnTo>
                  <a:pt x="0" y="0"/>
                </a:lnTo>
                <a:close/>
              </a:path>
            </a:pathLst>
          </a:cu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914400">
              <a:lnSpc>
                <a:spcPct val="80000"/>
              </a:lnSpc>
              <a:spcBef>
                <a:spcPct val="0"/>
              </a:spcBef>
              <a:spcAft>
                <a:spcPts val="600"/>
              </a:spcAft>
            </a:pPr>
            <a:r>
              <a:rPr lang="en-US" sz="4800" b="1" kern="120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Team - 15</a:t>
            </a:r>
          </a:p>
        </p:txBody>
      </p:sp>
    </p:spTree>
    <p:extLst>
      <p:ext uri="{BB962C8B-B14F-4D97-AF65-F5344CB8AC3E}">
        <p14:creationId xmlns:p14="http://schemas.microsoft.com/office/powerpoint/2010/main" val="88810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5" name="Straight Connector 84">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34BF1714-7781-1523-3722-470196AB2B48}"/>
              </a:ext>
            </a:extLst>
          </p:cNvPr>
          <p:cNvSpPr/>
          <p:nvPr/>
        </p:nvSpPr>
        <p:spPr>
          <a:xfrm>
            <a:off x="1143001" y="1181101"/>
            <a:ext cx="3533033" cy="1562100"/>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p>
            <a:pPr>
              <a:spcBef>
                <a:spcPct val="0"/>
              </a:spcBef>
              <a:spcAft>
                <a:spcPts val="600"/>
              </a:spcAft>
            </a:pPr>
            <a:r>
              <a:rPr lang="en-US" sz="4000" b="1" kern="1200" cap="all" spc="300">
                <a:ln/>
                <a:solidFill>
                  <a:schemeClr val="tx1"/>
                </a:solidFill>
                <a:effectLst/>
                <a:latin typeface="+mj-lt"/>
                <a:ea typeface="+mj-ea"/>
                <a:cs typeface="+mj-cs"/>
              </a:rPr>
              <a:t>AGENDA</a:t>
            </a:r>
          </a:p>
        </p:txBody>
      </p:sp>
      <p:cxnSp>
        <p:nvCxnSpPr>
          <p:cNvPr id="88" name="Straight Connector 87">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extBox 5">
            <a:extLst>
              <a:ext uri="{FF2B5EF4-FFF2-40B4-BE49-F238E27FC236}">
                <a16:creationId xmlns:a16="http://schemas.microsoft.com/office/drawing/2014/main" id="{079FFF12-1E92-BCCE-A650-220F362F4D36}"/>
              </a:ext>
            </a:extLst>
          </p:cNvPr>
          <p:cNvGraphicFramePr/>
          <p:nvPr>
            <p:extLst>
              <p:ext uri="{D42A27DB-BD31-4B8C-83A1-F6EECF244321}">
                <p14:modId xmlns:p14="http://schemas.microsoft.com/office/powerpoint/2010/main" val="734892018"/>
              </p:ext>
            </p:extLst>
          </p:nvPr>
        </p:nvGraphicFramePr>
        <p:xfrm>
          <a:off x="6083225" y="1100567"/>
          <a:ext cx="5102662" cy="465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27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4" name="Straight Connector 23">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1"/>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956A348E-724E-7134-0B88-1AD2E3E586D4}"/>
              </a:ext>
            </a:extLst>
          </p:cNvPr>
          <p:cNvSpPr/>
          <p:nvPr/>
        </p:nvSpPr>
        <p:spPr>
          <a:xfrm>
            <a:off x="6096000" y="3203240"/>
            <a:ext cx="4953000" cy="2511753"/>
          </a:xfrm>
          <a:prstGeom prst="rect">
            <a:avLst/>
          </a:prstGeo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gn="r">
              <a:spcBef>
                <a:spcPct val="0"/>
              </a:spcBef>
              <a:spcAft>
                <a:spcPts val="600"/>
              </a:spcAft>
            </a:pPr>
            <a:r>
              <a:rPr lang="en-US" sz="4800" b="1" cap="all" spc="300">
                <a:ln/>
                <a:effectLst/>
                <a:latin typeface="+mj-lt"/>
                <a:ea typeface="+mj-ea"/>
                <a:cs typeface="+mj-cs"/>
              </a:rPr>
              <a:t>ABSTRACT</a:t>
            </a:r>
          </a:p>
        </p:txBody>
      </p:sp>
      <p:graphicFrame>
        <p:nvGraphicFramePr>
          <p:cNvPr id="17" name="TextBox 2">
            <a:extLst>
              <a:ext uri="{FF2B5EF4-FFF2-40B4-BE49-F238E27FC236}">
                <a16:creationId xmlns:a16="http://schemas.microsoft.com/office/drawing/2014/main" id="{795C054B-1F56-4873-9D86-078BCDC48F08}"/>
              </a:ext>
            </a:extLst>
          </p:cNvPr>
          <p:cNvGraphicFramePr/>
          <p:nvPr>
            <p:extLst>
              <p:ext uri="{D42A27DB-BD31-4B8C-83A1-F6EECF244321}">
                <p14:modId xmlns:p14="http://schemas.microsoft.com/office/powerpoint/2010/main" val="259517334"/>
              </p:ext>
            </p:extLst>
          </p:nvPr>
        </p:nvGraphicFramePr>
        <p:xfrm>
          <a:off x="1328780" y="1448468"/>
          <a:ext cx="9822543" cy="4217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81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Freeform: Shape 75">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79" name="Straight Connector 78">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0" name="Rectangle 79">
            <a:extLst>
              <a:ext uri="{FF2B5EF4-FFF2-40B4-BE49-F238E27FC236}">
                <a16:creationId xmlns:a16="http://schemas.microsoft.com/office/drawing/2014/main" id="{FA294778-47A8-4EEF-9689-F6964D44D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BD2A511A-065F-489D-9CF0-FEF36143A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531806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6F626582-88CC-4CA0-8BC6-94550FF9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BEB5D873-D9C9-7A51-031D-1670A8439E87}"/>
              </a:ext>
            </a:extLst>
          </p:cNvPr>
          <p:cNvSpPr txBox="1"/>
          <p:nvPr/>
        </p:nvSpPr>
        <p:spPr>
          <a:xfrm>
            <a:off x="1143000" y="872937"/>
            <a:ext cx="7492285" cy="1360898"/>
          </a:xfrm>
          <a:prstGeom prst="rect">
            <a:avLst/>
          </a:prstGeom>
        </p:spPr>
        <p:txBody>
          <a:bodyPr vert="horz" lIns="91440" tIns="45720" rIns="91440" bIns="45720" rtlCol="0" anchor="ctr">
            <a:normAutofit/>
          </a:bodyPr>
          <a:lstStyle/>
          <a:p>
            <a:pPr>
              <a:spcBef>
                <a:spcPct val="0"/>
              </a:spcBef>
              <a:spcAft>
                <a:spcPts val="600"/>
              </a:spcAft>
            </a:pPr>
            <a:r>
              <a:rPr lang="en-US" sz="4000" b="1" kern="1200" cap="all" spc="300">
                <a:solidFill>
                  <a:schemeClr val="tx1"/>
                </a:solidFill>
                <a:latin typeface="+mj-lt"/>
                <a:ea typeface="+mj-ea"/>
                <a:cs typeface="+mj-cs"/>
              </a:rPr>
              <a:t>CHALLENGE</a:t>
            </a:r>
            <a:endParaRPr lang="en-US" sz="4000" b="1" kern="1200" cap="all" spc="300" dirty="0">
              <a:solidFill>
                <a:schemeClr val="tx1"/>
              </a:solidFill>
              <a:latin typeface="+mj-lt"/>
              <a:ea typeface="+mj-ea"/>
              <a:cs typeface="+mj-cs"/>
            </a:endParaRPr>
          </a:p>
        </p:txBody>
      </p:sp>
      <p:sp>
        <p:nvSpPr>
          <p:cNvPr id="10" name="TextBox 9">
            <a:extLst>
              <a:ext uri="{FF2B5EF4-FFF2-40B4-BE49-F238E27FC236}">
                <a16:creationId xmlns:a16="http://schemas.microsoft.com/office/drawing/2014/main" id="{FACB3975-30E8-077D-990D-BCD59C73652A}"/>
              </a:ext>
            </a:extLst>
          </p:cNvPr>
          <p:cNvSpPr txBox="1"/>
          <p:nvPr/>
        </p:nvSpPr>
        <p:spPr>
          <a:xfrm>
            <a:off x="1143001" y="2332028"/>
            <a:ext cx="5115812" cy="3653035"/>
          </a:xfrm>
          <a:prstGeom prst="rect">
            <a:avLst/>
          </a:prstGeom>
        </p:spPr>
        <p:txBody>
          <a:bodyPr vert="horz" lIns="91440" tIns="45720" rIns="91440" bIns="45720" rtlCol="0">
            <a:normAutofit/>
          </a:bodyPr>
          <a:lstStyle/>
          <a:p>
            <a:pPr>
              <a:lnSpc>
                <a:spcPct val="120000"/>
              </a:lnSpc>
              <a:spcAft>
                <a:spcPts val="600"/>
              </a:spcAft>
            </a:pPr>
            <a:r>
              <a:rPr lang="en-US" b="1"/>
              <a:t>What is Spam?</a:t>
            </a:r>
          </a:p>
          <a:p>
            <a:pPr>
              <a:lnSpc>
                <a:spcPct val="120000"/>
              </a:lnSpc>
              <a:spcAft>
                <a:spcPts val="600"/>
              </a:spcAft>
            </a:pPr>
            <a:endParaRPr lang="en-US"/>
          </a:p>
          <a:p>
            <a:pPr>
              <a:lnSpc>
                <a:spcPct val="120000"/>
              </a:lnSpc>
              <a:spcAft>
                <a:spcPts val="600"/>
              </a:spcAft>
            </a:pPr>
            <a:r>
              <a:rPr lang="en-US"/>
              <a:t>Spam is Unsolicited email</a:t>
            </a:r>
          </a:p>
          <a:p>
            <a:pPr>
              <a:lnSpc>
                <a:spcPct val="120000"/>
              </a:lnSpc>
              <a:spcAft>
                <a:spcPts val="600"/>
              </a:spcAft>
            </a:pPr>
            <a:endParaRPr lang="en-US"/>
          </a:p>
          <a:p>
            <a:pPr>
              <a:lnSpc>
                <a:spcPct val="120000"/>
              </a:lnSpc>
              <a:spcAft>
                <a:spcPts val="600"/>
              </a:spcAft>
            </a:pPr>
            <a:r>
              <a:rPr lang="en-US"/>
              <a:t>Emails that involves sending identical or nearly identical messages to thousands (or millions) of recipients.</a:t>
            </a:r>
          </a:p>
        </p:txBody>
      </p:sp>
      <p:pic>
        <p:nvPicPr>
          <p:cNvPr id="13" name="Picture 12">
            <a:extLst>
              <a:ext uri="{FF2B5EF4-FFF2-40B4-BE49-F238E27FC236}">
                <a16:creationId xmlns:a16="http://schemas.microsoft.com/office/drawing/2014/main" id="{E75F346A-12EF-9C99-206C-2716CF4B2FB1}"/>
              </a:ext>
            </a:extLst>
          </p:cNvPr>
          <p:cNvPicPr>
            <a:picLocks noChangeAspect="1"/>
          </p:cNvPicPr>
          <p:nvPr/>
        </p:nvPicPr>
        <p:blipFill>
          <a:blip r:embed="rId2"/>
          <a:stretch>
            <a:fillRect/>
          </a:stretch>
        </p:blipFill>
        <p:spPr>
          <a:xfrm>
            <a:off x="8483095" y="3428999"/>
            <a:ext cx="2924443" cy="2785533"/>
          </a:xfrm>
          <a:prstGeom prst="rect">
            <a:avLst/>
          </a:prstGeom>
        </p:spPr>
      </p:pic>
      <p:sp>
        <p:nvSpPr>
          <p:cNvPr id="6" name="TextBox 5">
            <a:extLst>
              <a:ext uri="{FF2B5EF4-FFF2-40B4-BE49-F238E27FC236}">
                <a16:creationId xmlns:a16="http://schemas.microsoft.com/office/drawing/2014/main" id="{C5913D88-A650-8EFD-150C-13E084CD1250}"/>
              </a:ext>
            </a:extLst>
          </p:cNvPr>
          <p:cNvSpPr txBox="1"/>
          <p:nvPr/>
        </p:nvSpPr>
        <p:spPr>
          <a:xfrm>
            <a:off x="861778" y="2332029"/>
            <a:ext cx="10744684" cy="3840171"/>
          </a:xfrm>
          <a:prstGeom prst="rect">
            <a:avLst/>
          </a:prstGeom>
        </p:spPr>
        <p:txBody>
          <a:bodyPr vert="horz" lIns="91440" tIns="45720" rIns="91440" bIns="45720" rtlCol="0">
            <a:normAutofit/>
          </a:bodyPr>
          <a:lstStyle/>
          <a:p>
            <a:pPr algn="just">
              <a:lnSpc>
                <a:spcPct val="110000"/>
              </a:lnSpc>
            </a:pPr>
            <a:endParaRPr lang="en-US" sz="1700" dirty="0">
              <a:effectLst/>
            </a:endParaRPr>
          </a:p>
        </p:txBody>
      </p:sp>
    </p:spTree>
    <p:extLst>
      <p:ext uri="{BB962C8B-B14F-4D97-AF65-F5344CB8AC3E}">
        <p14:creationId xmlns:p14="http://schemas.microsoft.com/office/powerpoint/2010/main" val="238983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998F414-7D0A-4BB3-ABF9-D356969FD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1DC52BE-B2E5-4356-9FCF-8F0E04E5F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4772" y="1"/>
            <a:ext cx="6877228" cy="6857999"/>
          </a:xfrm>
          <a:custGeom>
            <a:avLst/>
            <a:gdLst>
              <a:gd name="connsiteX0" fmla="*/ 6010591 w 6877228"/>
              <a:gd name="connsiteY0" fmla="*/ 0 h 6857999"/>
              <a:gd name="connsiteX1" fmla="*/ 6877228 w 6877228"/>
              <a:gd name="connsiteY1" fmla="*/ 0 h 6857999"/>
              <a:gd name="connsiteX2" fmla="*/ 6877228 w 6877228"/>
              <a:gd name="connsiteY2" fmla="*/ 4081237 h 6857999"/>
              <a:gd name="connsiteX3" fmla="*/ 4443576 w 6877228"/>
              <a:gd name="connsiteY3" fmla="*/ 6857999 h 6857999"/>
              <a:gd name="connsiteX4" fmla="*/ 0 w 6877228"/>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7228" h="6857999">
                <a:moveTo>
                  <a:pt x="6010591" y="0"/>
                </a:moveTo>
                <a:lnTo>
                  <a:pt x="6877228" y="0"/>
                </a:lnTo>
                <a:lnTo>
                  <a:pt x="6877228" y="4081237"/>
                </a:lnTo>
                <a:lnTo>
                  <a:pt x="4443576" y="6857999"/>
                </a:lnTo>
                <a:lnTo>
                  <a:pt x="0"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0888D426-68B4-4BA8-96C3-1DCDCE2FA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Books">
            <a:extLst>
              <a:ext uri="{FF2B5EF4-FFF2-40B4-BE49-F238E27FC236}">
                <a16:creationId xmlns:a16="http://schemas.microsoft.com/office/drawing/2014/main" id="{931B2860-C79E-3F5F-1675-A48FCA47B9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0234" y="3543795"/>
            <a:ext cx="1640019" cy="1640019"/>
          </a:xfrm>
          <a:prstGeom prst="rect">
            <a:avLst/>
          </a:prstGeom>
        </p:spPr>
      </p:pic>
      <p:sp>
        <p:nvSpPr>
          <p:cNvPr id="6" name="Rectangle 5">
            <a:extLst>
              <a:ext uri="{FF2B5EF4-FFF2-40B4-BE49-F238E27FC236}">
                <a16:creationId xmlns:a16="http://schemas.microsoft.com/office/drawing/2014/main" id="{6E29ECBB-318E-4AF1-ACBE-1AF8DED55CC2}"/>
              </a:ext>
            </a:extLst>
          </p:cNvPr>
          <p:cNvSpPr/>
          <p:nvPr/>
        </p:nvSpPr>
        <p:spPr>
          <a:xfrm>
            <a:off x="624965" y="663902"/>
            <a:ext cx="640412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tx1">
                    <a:lumMod val="95000"/>
                  </a:schemeClr>
                </a:solidFill>
                <a:effectLst/>
                <a:latin typeface="+mj-lt"/>
                <a:ea typeface="+mj-ea"/>
                <a:cs typeface="+mj-cs"/>
              </a:rPr>
              <a:t>INTRODUCTION</a:t>
            </a:r>
            <a:endParaRPr lang="en-US" sz="5400" b="1" cap="none" spc="0" dirty="0">
              <a:ln/>
              <a:solidFill>
                <a:schemeClr val="tx1">
                  <a:lumMod val="95000"/>
                </a:schemeClr>
              </a:solidFill>
              <a:effectLst/>
            </a:endParaRPr>
          </a:p>
        </p:txBody>
      </p:sp>
      <p:pic>
        <p:nvPicPr>
          <p:cNvPr id="3" name="Picture 2" descr="Spam email hi-res stock photography and images - Alamy">
            <a:extLst>
              <a:ext uri="{FF2B5EF4-FFF2-40B4-BE49-F238E27FC236}">
                <a16:creationId xmlns:a16="http://schemas.microsoft.com/office/drawing/2014/main" id="{BA52A0D7-8804-3BD2-E38C-4C0D36A244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0995" y="3286077"/>
            <a:ext cx="1755969" cy="18655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TextBox 4">
            <a:extLst>
              <a:ext uri="{FF2B5EF4-FFF2-40B4-BE49-F238E27FC236}">
                <a16:creationId xmlns:a16="http://schemas.microsoft.com/office/drawing/2014/main" id="{31E8359A-AECA-49BD-2305-69C735E1C278}"/>
              </a:ext>
            </a:extLst>
          </p:cNvPr>
          <p:cNvGraphicFramePr/>
          <p:nvPr>
            <p:extLst>
              <p:ext uri="{D42A27DB-BD31-4B8C-83A1-F6EECF244321}">
                <p14:modId xmlns:p14="http://schemas.microsoft.com/office/powerpoint/2010/main" val="3767429883"/>
              </p:ext>
            </p:extLst>
          </p:nvPr>
        </p:nvGraphicFramePr>
        <p:xfrm>
          <a:off x="624965" y="1779044"/>
          <a:ext cx="6779882" cy="31393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6332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E74E104-78A8-4DFA-9782-03C75DE1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747BCEA-D77E-4BD6-8954-C64996AB7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76D563F6-B8F0-406F-A032-1E478CA2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2"/>
            <a:ext cx="9957519" cy="6858002"/>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89852D-B00C-2632-5907-339E07396852}"/>
              </a:ext>
            </a:extLst>
          </p:cNvPr>
          <p:cNvSpPr>
            <a:spLocks noGrp="1"/>
          </p:cNvSpPr>
          <p:nvPr>
            <p:ph type="title"/>
          </p:nvPr>
        </p:nvSpPr>
        <p:spPr>
          <a:xfrm>
            <a:off x="1143000" y="1181098"/>
            <a:ext cx="4953000" cy="2713170"/>
          </a:xfrm>
        </p:spPr>
        <p:txBody>
          <a:bodyPr vert="horz" lIns="91440" tIns="45720" rIns="91440" bIns="45720" rtlCol="0" anchor="t">
            <a:normAutofit/>
          </a:bodyPr>
          <a:lstStyle/>
          <a:p>
            <a:pPr>
              <a:lnSpc>
                <a:spcPct val="100000"/>
              </a:lnSpc>
            </a:pPr>
            <a:r>
              <a:rPr lang="en-US" sz="4800" b="1"/>
              <a:t>FlowcharT</a:t>
            </a:r>
          </a:p>
        </p:txBody>
      </p:sp>
      <p:pic>
        <p:nvPicPr>
          <p:cNvPr id="6" name="Picture 5">
            <a:extLst>
              <a:ext uri="{FF2B5EF4-FFF2-40B4-BE49-F238E27FC236}">
                <a16:creationId xmlns:a16="http://schemas.microsoft.com/office/drawing/2014/main" id="{64B988BE-29AD-F217-ACBF-F7383D2FA97D}"/>
              </a:ext>
            </a:extLst>
          </p:cNvPr>
          <p:cNvPicPr>
            <a:picLocks noChangeAspect="1"/>
          </p:cNvPicPr>
          <p:nvPr/>
        </p:nvPicPr>
        <p:blipFill>
          <a:blip r:embed="rId2"/>
          <a:stretch>
            <a:fillRect/>
          </a:stretch>
        </p:blipFill>
        <p:spPr>
          <a:xfrm>
            <a:off x="8068025" y="1380897"/>
            <a:ext cx="3166031" cy="4833635"/>
          </a:xfrm>
          <a:prstGeom prst="rect">
            <a:avLst/>
          </a:prstGeom>
        </p:spPr>
      </p:pic>
    </p:spTree>
    <p:extLst>
      <p:ext uri="{BB962C8B-B14F-4D97-AF65-F5344CB8AC3E}">
        <p14:creationId xmlns:p14="http://schemas.microsoft.com/office/powerpoint/2010/main" val="2114640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5" name="Freeform: Shape 4124">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27" name="Freeform: Shape 4126">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129" name="Straight Connector 4128">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131" name="Rectangle 4130">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3" name="Freeform: Shape 4132">
            <a:extLst>
              <a:ext uri="{FF2B5EF4-FFF2-40B4-BE49-F238E27FC236}">
                <a16:creationId xmlns:a16="http://schemas.microsoft.com/office/drawing/2014/main" id="{2712B839-088B-4F97-96A4-6FAA8E3D1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5" name="Freeform: Shape 4134">
            <a:extLst>
              <a:ext uri="{FF2B5EF4-FFF2-40B4-BE49-F238E27FC236}">
                <a16:creationId xmlns:a16="http://schemas.microsoft.com/office/drawing/2014/main" id="{789BAF08-0AD0-4642-9767-4D53853C5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527" y="0"/>
            <a:ext cx="6899617" cy="6858000"/>
          </a:xfrm>
          <a:custGeom>
            <a:avLst/>
            <a:gdLst>
              <a:gd name="connsiteX0" fmla="*/ 6010592 w 6899617"/>
              <a:gd name="connsiteY0" fmla="*/ 0 h 6858000"/>
              <a:gd name="connsiteX1" fmla="*/ 6036517 w 6899617"/>
              <a:gd name="connsiteY1" fmla="*/ 0 h 6858000"/>
              <a:gd name="connsiteX2" fmla="*/ 6899617 w 6899617"/>
              <a:gd name="connsiteY2" fmla="*/ 0 h 6858000"/>
              <a:gd name="connsiteX3" fmla="*/ 6899617 w 6899617"/>
              <a:gd name="connsiteY3" fmla="*/ 1529274 h 6858000"/>
              <a:gd name="connsiteX4" fmla="*/ 6899617 w 6899617"/>
              <a:gd name="connsiteY4" fmla="*/ 6858000 h 6858000"/>
              <a:gd name="connsiteX5" fmla="*/ 2229334 w 6899617"/>
              <a:gd name="connsiteY5" fmla="*/ 6858000 h 6858000"/>
              <a:gd name="connsiteX6" fmla="*/ 25925 w 6899617"/>
              <a:gd name="connsiteY6" fmla="*/ 6858000 h 6858000"/>
              <a:gd name="connsiteX7" fmla="*/ 0 w 68996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9617" h="6858000">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93FBCA17-5183-D157-D70C-A799B9CFD04E}"/>
              </a:ext>
            </a:extLst>
          </p:cNvPr>
          <p:cNvSpPr/>
          <p:nvPr/>
        </p:nvSpPr>
        <p:spPr>
          <a:xfrm>
            <a:off x="1143000" y="872937"/>
            <a:ext cx="5888182" cy="1360898"/>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spcBef>
                <a:spcPct val="0"/>
              </a:spcBef>
              <a:spcAft>
                <a:spcPts val="600"/>
              </a:spcAft>
            </a:pPr>
            <a:r>
              <a:rPr lang="en-US" sz="4000" b="1" kern="1200" cap="none" spc="0">
                <a:ln/>
                <a:solidFill>
                  <a:schemeClr val="tx1"/>
                </a:solidFill>
                <a:effectLst/>
                <a:latin typeface="+mj-lt"/>
                <a:ea typeface="+mj-ea"/>
                <a:cs typeface="+mj-cs"/>
              </a:rPr>
              <a:t>LOGISTIC </a:t>
            </a:r>
          </a:p>
          <a:p>
            <a:pPr>
              <a:lnSpc>
                <a:spcPct val="90000"/>
              </a:lnSpc>
              <a:spcBef>
                <a:spcPct val="0"/>
              </a:spcBef>
              <a:spcAft>
                <a:spcPts val="600"/>
              </a:spcAft>
            </a:pPr>
            <a:r>
              <a:rPr lang="en-US" sz="4000" b="1" kern="1200" cap="none" spc="0">
                <a:ln/>
                <a:solidFill>
                  <a:schemeClr val="tx1"/>
                </a:solidFill>
                <a:effectLst/>
                <a:latin typeface="+mj-lt"/>
                <a:ea typeface="+mj-ea"/>
                <a:cs typeface="+mj-cs"/>
              </a:rPr>
              <a:t>REGRESSION</a:t>
            </a:r>
          </a:p>
        </p:txBody>
      </p:sp>
      <p:sp>
        <p:nvSpPr>
          <p:cNvPr id="6" name="TextBox 5">
            <a:extLst>
              <a:ext uri="{FF2B5EF4-FFF2-40B4-BE49-F238E27FC236}">
                <a16:creationId xmlns:a16="http://schemas.microsoft.com/office/drawing/2014/main" id="{C5913D88-A650-8EFD-150C-13E084CD1250}"/>
              </a:ext>
            </a:extLst>
          </p:cNvPr>
          <p:cNvSpPr txBox="1"/>
          <p:nvPr/>
        </p:nvSpPr>
        <p:spPr>
          <a:xfrm>
            <a:off x="1143000" y="2332028"/>
            <a:ext cx="3921791" cy="3840172"/>
          </a:xfrm>
          <a:prstGeom prst="rect">
            <a:avLst/>
          </a:prstGeom>
        </p:spPr>
        <p:txBody>
          <a:bodyPr vert="horz" lIns="91440" tIns="45720" rIns="91440" bIns="45720" rtlCol="0">
            <a:normAutofit/>
          </a:bodyPr>
          <a:lstStyle/>
          <a:p>
            <a:pPr algn="just">
              <a:lnSpc>
                <a:spcPct val="110000"/>
              </a:lnSpc>
              <a:spcAft>
                <a:spcPts val="600"/>
              </a:spcAft>
            </a:pPr>
            <a:r>
              <a:rPr lang="en-US" sz="1100" dirty="0">
                <a:effectLst/>
              </a:rPr>
              <a:t>The principal use of the supervised machine learning technique, logistic regression, is classification assignments where the objective is to estimate the likelihood that a given instance belongs to a particular class.</a:t>
            </a:r>
            <a:r>
              <a:rPr lang="en-US" sz="1100" dirty="0"/>
              <a:t> </a:t>
            </a:r>
            <a:r>
              <a:rPr lang="en-US" sz="1100" dirty="0">
                <a:effectLst/>
              </a:rPr>
              <a:t>Logistic Regression measures the relationship between the categorical dependent variable and one or more independent variables by estimating probabilities using a logistic function. The sigmoid function estimates the probability for the given class using the output of a linear regression function as input.</a:t>
            </a:r>
          </a:p>
          <a:p>
            <a:pPr algn="just">
              <a:lnSpc>
                <a:spcPct val="110000"/>
              </a:lnSpc>
              <a:spcAft>
                <a:spcPts val="600"/>
              </a:spcAft>
            </a:pPr>
            <a:endParaRPr lang="en-US" sz="1100" dirty="0"/>
          </a:p>
          <a:p>
            <a:pPr algn="just">
              <a:lnSpc>
                <a:spcPct val="110000"/>
              </a:lnSpc>
              <a:spcAft>
                <a:spcPts val="600"/>
              </a:spcAft>
            </a:pPr>
            <a:r>
              <a:rPr lang="en-US" sz="1100" dirty="0"/>
              <a:t>This statistical model (logit model) is often used in classification and predictive analysis. Based on a set of independent variables, logistic regression calculates the probability of an event such as voting or not voting.</a:t>
            </a:r>
          </a:p>
          <a:p>
            <a:pPr>
              <a:lnSpc>
                <a:spcPct val="110000"/>
              </a:lnSpc>
              <a:spcAft>
                <a:spcPts val="600"/>
              </a:spcAft>
            </a:pPr>
            <a:endParaRPr lang="en-US" sz="1100" dirty="0"/>
          </a:p>
        </p:txBody>
      </p:sp>
      <p:pic>
        <p:nvPicPr>
          <p:cNvPr id="9" name="Graphic 8" descr="Bar chart">
            <a:extLst>
              <a:ext uri="{FF2B5EF4-FFF2-40B4-BE49-F238E27FC236}">
                <a16:creationId xmlns:a16="http://schemas.microsoft.com/office/drawing/2014/main" id="{B14A52AE-C65F-52EC-5814-1FB2DD9EDA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55264" y="2915566"/>
            <a:ext cx="1569048" cy="1569048"/>
          </a:xfrm>
          <a:prstGeom prst="rect">
            <a:avLst/>
          </a:prstGeom>
        </p:spPr>
      </p:pic>
      <p:pic>
        <p:nvPicPr>
          <p:cNvPr id="4098" name="Picture 2">
            <a:extLst>
              <a:ext uri="{FF2B5EF4-FFF2-40B4-BE49-F238E27FC236}">
                <a16:creationId xmlns:a16="http://schemas.microsoft.com/office/drawing/2014/main" id="{0D473FB2-624E-3221-156B-0D4C575ADB1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64472" y="4645485"/>
            <a:ext cx="2350633" cy="156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19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73" name="Straight Connector 7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F8E1D31-3AF2-4B28-A358-E6FC351B4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CE8446B7-95E0-46F7-A2E2-5A2971C5C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1416" y="0"/>
            <a:ext cx="6820584"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853D02AD-95A0-43E3-8BD7-06B72D8D3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874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descr="White bulbs with a yellow one standing out">
            <a:extLst>
              <a:ext uri="{FF2B5EF4-FFF2-40B4-BE49-F238E27FC236}">
                <a16:creationId xmlns:a16="http://schemas.microsoft.com/office/drawing/2014/main" id="{4C63B360-0F60-3726-5B83-B7EB7C8D0930}"/>
              </a:ext>
            </a:extLst>
          </p:cNvPr>
          <p:cNvPicPr>
            <a:picLocks noChangeAspect="1"/>
          </p:cNvPicPr>
          <p:nvPr/>
        </p:nvPicPr>
        <p:blipFill rotWithShape="1">
          <a:blip r:embed="rId2">
            <a:alphaModFix amt="60000"/>
          </a:blip>
          <a:srcRect l="5286" r="21156" b="-1"/>
          <a:stretch/>
        </p:blipFill>
        <p:spPr>
          <a:xfrm>
            <a:off x="4337639" y="120325"/>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5" name="TextBox 4">
            <a:extLst>
              <a:ext uri="{FF2B5EF4-FFF2-40B4-BE49-F238E27FC236}">
                <a16:creationId xmlns:a16="http://schemas.microsoft.com/office/drawing/2014/main" id="{BEB5D873-D9C9-7A51-031D-1670A8439E87}"/>
              </a:ext>
            </a:extLst>
          </p:cNvPr>
          <p:cNvSpPr txBox="1"/>
          <p:nvPr/>
        </p:nvSpPr>
        <p:spPr>
          <a:xfrm>
            <a:off x="1416626" y="770022"/>
            <a:ext cx="5363745" cy="1328846"/>
          </a:xfrm>
          <a:prstGeom prst="rect">
            <a:avLst/>
          </a:prstGeom>
        </p:spPr>
        <p:txBody>
          <a:bodyPr vert="horz" lIns="91440" tIns="45720" rIns="91440" bIns="45720" rtlCol="0" anchor="b">
            <a:normAutofit/>
          </a:bodyPr>
          <a:lstStyle/>
          <a:p>
            <a:pPr algn="r">
              <a:spcBef>
                <a:spcPct val="0"/>
              </a:spcBef>
              <a:spcAft>
                <a:spcPts val="600"/>
              </a:spcAft>
            </a:pPr>
            <a:r>
              <a:rPr lang="en-US" sz="4000" b="1" kern="1200" cap="all" spc="300" dirty="0" err="1">
                <a:solidFill>
                  <a:srgbClr val="FFFFFF"/>
                </a:solidFill>
                <a:latin typeface="+mj-lt"/>
                <a:ea typeface="+mj-ea"/>
                <a:cs typeface="+mj-cs"/>
              </a:rPr>
              <a:t>MethodOLOGY</a:t>
            </a:r>
            <a:endParaRPr lang="en-US" sz="4000" b="1" kern="1200" cap="all" spc="300" dirty="0">
              <a:solidFill>
                <a:srgbClr val="FFFFFF"/>
              </a:solidFill>
              <a:latin typeface="+mj-lt"/>
              <a:ea typeface="+mj-ea"/>
              <a:cs typeface="+mj-cs"/>
            </a:endParaRPr>
          </a:p>
        </p:txBody>
      </p:sp>
      <p:sp>
        <p:nvSpPr>
          <p:cNvPr id="6" name="TextBox 5">
            <a:extLst>
              <a:ext uri="{FF2B5EF4-FFF2-40B4-BE49-F238E27FC236}">
                <a16:creationId xmlns:a16="http://schemas.microsoft.com/office/drawing/2014/main" id="{C5913D88-A650-8EFD-150C-13E084CD1250}"/>
              </a:ext>
            </a:extLst>
          </p:cNvPr>
          <p:cNvSpPr txBox="1"/>
          <p:nvPr/>
        </p:nvSpPr>
        <p:spPr>
          <a:xfrm>
            <a:off x="1433470" y="2280228"/>
            <a:ext cx="9760638" cy="3170765"/>
          </a:xfrm>
          <a:prstGeom prst="rect">
            <a:avLst/>
          </a:prstGeom>
        </p:spPr>
        <p:txBody>
          <a:bodyPr vert="horz" lIns="91440" tIns="45720" rIns="91440" bIns="45720" rtlCol="0">
            <a:normAutofit fontScale="92500" lnSpcReduction="20000"/>
          </a:bodyPr>
          <a:lstStyle/>
          <a:p>
            <a:pPr algn="just">
              <a:lnSpc>
                <a:spcPct val="120000"/>
              </a:lnSpc>
              <a:spcAft>
                <a:spcPts val="600"/>
              </a:spcAft>
            </a:pPr>
            <a:r>
              <a:rPr lang="en-US" sz="1900" dirty="0">
                <a:effectLst/>
                <a:latin typeface="Calibri" panose="020F0502020204030204" pitchFamily="34" charset="0"/>
                <a:ea typeface="Calibri" panose="020F0502020204030204" pitchFamily="34" charset="0"/>
                <a:cs typeface="Calibri" panose="020F0502020204030204" pitchFamily="34" charset="0"/>
              </a:rPr>
              <a:t>We have a total of 21 qualities at our disposal. To begin with, we applied one-shot encoding to convert categorical data into numerical data. The data set was then split into two parts: training and testing, split 80:20. A general linear model was then built using the stats. Model package in Python, convolved with the logit function, and trained on the training data set.</a:t>
            </a:r>
          </a:p>
          <a:p>
            <a:pPr algn="just">
              <a:lnSpc>
                <a:spcPct val="120000"/>
              </a:lnSpc>
              <a:spcAft>
                <a:spcPts val="600"/>
              </a:spcAft>
            </a:pPr>
            <a:r>
              <a:rPr lang="en-US" dirty="0">
                <a:effectLst/>
              </a:rPr>
              <a:t>							  									                                          Training Dataset</a:t>
            </a:r>
          </a:p>
          <a:p>
            <a:pPr algn="just">
              <a:lnSpc>
                <a:spcPct val="120000"/>
              </a:lnSpc>
              <a:spcAft>
                <a:spcPts val="600"/>
              </a:spcAft>
            </a:pPr>
            <a:endParaRPr lang="en-US" dirty="0"/>
          </a:p>
          <a:p>
            <a:pPr algn="just">
              <a:lnSpc>
                <a:spcPct val="120000"/>
              </a:lnSpc>
              <a:spcAft>
                <a:spcPts val="600"/>
              </a:spcAft>
            </a:pPr>
            <a:r>
              <a:rPr lang="en-US" dirty="0">
                <a:effectLst/>
              </a:rPr>
              <a:t>    </a:t>
            </a:r>
            <a:r>
              <a:rPr lang="en-US" dirty="0" err="1">
                <a:effectLst/>
              </a:rPr>
              <a:t>Caterogical</a:t>
            </a:r>
            <a:r>
              <a:rPr lang="en-US" dirty="0">
                <a:effectLst/>
              </a:rPr>
              <a:t> Data                   One-hot encoding                 Numerical Data </a:t>
            </a:r>
          </a:p>
          <a:p>
            <a:pPr algn="just">
              <a:lnSpc>
                <a:spcPct val="120000"/>
              </a:lnSpc>
              <a:spcAft>
                <a:spcPts val="600"/>
              </a:spcAft>
            </a:pPr>
            <a:endParaRPr lang="en-US" dirty="0">
              <a:effectLst/>
            </a:endParaRPr>
          </a:p>
          <a:p>
            <a:pPr algn="just">
              <a:lnSpc>
                <a:spcPct val="120000"/>
              </a:lnSpc>
              <a:spcAft>
                <a:spcPts val="600"/>
              </a:spcAft>
            </a:pPr>
            <a:r>
              <a:rPr lang="en-US" dirty="0">
                <a:effectLst/>
              </a:rPr>
              <a:t>							                       Testing Dataset   </a:t>
            </a:r>
          </a:p>
        </p:txBody>
      </p:sp>
      <p:cxnSp>
        <p:nvCxnSpPr>
          <p:cNvPr id="81" name="Straight Connector 80">
            <a:extLst>
              <a:ext uri="{FF2B5EF4-FFF2-40B4-BE49-F238E27FC236}">
                <a16:creationId xmlns:a16="http://schemas.microsoft.com/office/drawing/2014/main" id="{A7D6E7EA-83E9-4681-9DA2-B56BAE75EA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401390D-391F-407D-ABDB-CF013656A742}"/>
              </a:ext>
            </a:extLst>
          </p:cNvPr>
          <p:cNvSpPr/>
          <p:nvPr/>
        </p:nvSpPr>
        <p:spPr>
          <a:xfrm flipV="1">
            <a:off x="4088904" y="4220291"/>
            <a:ext cx="1935134" cy="534685"/>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7" name="Straight Connector 6">
            <a:extLst>
              <a:ext uri="{FF2B5EF4-FFF2-40B4-BE49-F238E27FC236}">
                <a16:creationId xmlns:a16="http://schemas.microsoft.com/office/drawing/2014/main" id="{D391DFF9-9A0A-9E82-1BD6-1E5D1402F217}"/>
              </a:ext>
            </a:extLst>
          </p:cNvPr>
          <p:cNvCxnSpPr>
            <a:cxnSpLocks/>
          </p:cNvCxnSpPr>
          <p:nvPr/>
        </p:nvCxnSpPr>
        <p:spPr>
          <a:xfrm flipV="1">
            <a:off x="8397010" y="3865610"/>
            <a:ext cx="528928" cy="433406"/>
          </a:xfrm>
          <a:prstGeom prst="line">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A24C48C-3B71-DA1F-D625-3119FD91FE05}"/>
              </a:ext>
            </a:extLst>
          </p:cNvPr>
          <p:cNvCxnSpPr>
            <a:cxnSpLocks/>
          </p:cNvCxnSpPr>
          <p:nvPr/>
        </p:nvCxnSpPr>
        <p:spPr>
          <a:xfrm>
            <a:off x="8397010" y="4676269"/>
            <a:ext cx="626117" cy="343954"/>
          </a:xfrm>
          <a:prstGeom prst="line">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Arrow: Right 18">
            <a:extLst>
              <a:ext uri="{FF2B5EF4-FFF2-40B4-BE49-F238E27FC236}">
                <a16:creationId xmlns:a16="http://schemas.microsoft.com/office/drawing/2014/main" id="{F5909282-9BFE-1936-AA3D-A1DC2A960345}"/>
              </a:ext>
            </a:extLst>
          </p:cNvPr>
          <p:cNvSpPr/>
          <p:nvPr/>
        </p:nvSpPr>
        <p:spPr>
          <a:xfrm>
            <a:off x="3413094" y="4299016"/>
            <a:ext cx="609600" cy="37723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6F7535C2-03E2-897B-9BA7-11E0DF976A2B}"/>
              </a:ext>
            </a:extLst>
          </p:cNvPr>
          <p:cNvSpPr/>
          <p:nvPr/>
        </p:nvSpPr>
        <p:spPr>
          <a:xfrm>
            <a:off x="6078206" y="4351052"/>
            <a:ext cx="609600" cy="37723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56114247"/>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AE931F59D54E04EB5D6076B2FE0814A" ma:contentTypeVersion="4" ma:contentTypeDescription="Create a new document." ma:contentTypeScope="" ma:versionID="f4955790c8c9ded07b0067b0786a600d">
  <xsd:schema xmlns:xsd="http://www.w3.org/2001/XMLSchema" xmlns:xs="http://www.w3.org/2001/XMLSchema" xmlns:p="http://schemas.microsoft.com/office/2006/metadata/properties" xmlns:ns3="e378225a-c742-449d-b1fc-c5addcc72b4e" targetNamespace="http://schemas.microsoft.com/office/2006/metadata/properties" ma:root="true" ma:fieldsID="d636dc69fa343f9cf51bd1225824fdca" ns3:_="">
    <xsd:import namespace="e378225a-c742-449d-b1fc-c5addcc72b4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8225a-c742-449d-b1fc-c5addcc72b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1B962B-2000-4A73-AE0E-40A89DEEF008}">
  <ds:schemaRefs>
    <ds:schemaRef ds:uri="http://schemas.microsoft.com/sharepoint/v3/contenttype/forms"/>
  </ds:schemaRefs>
</ds:datastoreItem>
</file>

<file path=customXml/itemProps2.xml><?xml version="1.0" encoding="utf-8"?>
<ds:datastoreItem xmlns:ds="http://schemas.openxmlformats.org/officeDocument/2006/customXml" ds:itemID="{95653761-B126-410F-BD12-09FE78D026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8225a-c742-449d-b1fc-c5addcc72b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0CFD37-CD90-4021-9560-D54DA9169B27}">
  <ds:schemaRefs>
    <ds:schemaRef ds:uri="http://schemas.microsoft.com/office/2006/metadata/properties"/>
    <ds:schemaRef ds:uri="http://purl.org/dc/elements/1.1/"/>
    <ds:schemaRef ds:uri="http://www.w3.org/XML/1998/namespace"/>
    <ds:schemaRef ds:uri="e378225a-c742-449d-b1fc-c5addcc72b4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775</TotalTime>
  <Words>746</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Walbaum Display</vt:lpstr>
      <vt:lpstr>RegattaVTI</vt:lpstr>
      <vt:lpstr>Email Spam Detection Using Logistic Regression</vt:lpstr>
      <vt:lpstr>PowerPoint Presentation</vt:lpstr>
      <vt:lpstr>PowerPoint Presentation</vt:lpstr>
      <vt:lpstr>PowerPoint Presentation</vt:lpstr>
      <vt:lpstr>PowerPoint Presentation</vt:lpstr>
      <vt:lpstr>PowerPoint Presentation</vt:lpstr>
      <vt:lpstr>FlowcharT</vt:lpstr>
      <vt:lpstr>PowerPoint Presentation</vt:lpstr>
      <vt:lpstr>PowerPoint Presentation</vt:lpstr>
      <vt:lpstr>DATASET</vt:lpstr>
      <vt:lpstr>Tools</vt:lpstr>
      <vt:lpstr>CONCLUSION</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for  spam emails</dc:title>
  <dc:creator>Vaddepalli, Gnaneswari</dc:creator>
  <cp:lastModifiedBy>Thatikonda, Vamshi Reddy</cp:lastModifiedBy>
  <cp:revision>75</cp:revision>
  <dcterms:created xsi:type="dcterms:W3CDTF">2023-10-14T02:05:07Z</dcterms:created>
  <dcterms:modified xsi:type="dcterms:W3CDTF">2023-10-19T16:50:02Z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0x0101003AE931F59D54E04EB5D6076B2FE0814A</vt:lpwstr>
  </property>
</Properties>
</file>