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0ADBC-3384-472C-90F2-36ACBEF5C3F8}"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7EB59E-F1CC-4D80-9C05-112A7502245A}" type="slidenum">
              <a:rPr lang="en-IN" smtClean="0"/>
              <a:t>‹#›</a:t>
            </a:fld>
            <a:endParaRPr lang="en-IN"/>
          </a:p>
        </p:txBody>
      </p:sp>
    </p:spTree>
    <p:extLst>
      <p:ext uri="{BB962C8B-B14F-4D97-AF65-F5344CB8AC3E}">
        <p14:creationId xmlns:p14="http://schemas.microsoft.com/office/powerpoint/2010/main" val="2894542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7EB59E-F1CC-4D80-9C05-112A7502245A}" type="slidenum">
              <a:rPr lang="en-IN" smtClean="0"/>
              <a:t>1</a:t>
            </a:fld>
            <a:endParaRPr lang="en-IN"/>
          </a:p>
        </p:txBody>
      </p:sp>
    </p:spTree>
    <p:extLst>
      <p:ext uri="{BB962C8B-B14F-4D97-AF65-F5344CB8AC3E}">
        <p14:creationId xmlns:p14="http://schemas.microsoft.com/office/powerpoint/2010/main" val="239791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Content Type</a:t>
            </a:r>
            <a:endParaRPr dirty="0"/>
          </a:p>
          <a:p>
            <a:r>
              <a:rPr b="0" dirty="0"/>
              <a:t>No alt text provided</a:t>
            </a:r>
            <a:endParaRPr dirty="0"/>
          </a:p>
          <a:p>
            <a:endParaRPr dirty="0"/>
          </a:p>
          <a:p>
            <a:r>
              <a:rPr b="1" dirty="0"/>
              <a:t>Genre</a:t>
            </a:r>
            <a:endParaRPr dirty="0"/>
          </a:p>
          <a:p>
            <a:r>
              <a:rPr b="0" dirty="0"/>
              <a:t>No alt text provided</a:t>
            </a:r>
            <a:endParaRPr dirty="0"/>
          </a:p>
          <a:p>
            <a:endParaRPr dirty="0"/>
          </a:p>
          <a:p>
            <a:r>
              <a:rPr b="1" dirty="0"/>
              <a:t>Language</a:t>
            </a:r>
            <a:endParaRPr dirty="0"/>
          </a:p>
          <a:p>
            <a:r>
              <a:rPr b="0" dirty="0"/>
              <a:t>No alt text provided</a:t>
            </a:r>
            <a:endParaRPr dirty="0"/>
          </a:p>
          <a:p>
            <a:endParaRPr dirty="0"/>
          </a:p>
          <a:p>
            <a:r>
              <a:rPr b="1" dirty="0"/>
              <a:t>Subscription Plan</a:t>
            </a:r>
            <a:endParaRPr dirty="0"/>
          </a:p>
          <a:p>
            <a:r>
              <a:rPr b="0" dirty="0"/>
              <a:t>No alt text provided</a:t>
            </a:r>
            <a:endParaRPr dirty="0"/>
          </a:p>
          <a:p>
            <a:endParaRPr dirty="0"/>
          </a:p>
          <a:p>
            <a:r>
              <a:rPr b="1" dirty="0"/>
              <a:t>Total Users</a:t>
            </a:r>
            <a:endParaRPr dirty="0"/>
          </a:p>
          <a:p>
            <a:r>
              <a:rPr b="0" dirty="0"/>
              <a:t>No alt text provided</a:t>
            </a:r>
            <a:endParaRPr dirty="0"/>
          </a:p>
          <a:p>
            <a:endParaRPr dirty="0"/>
          </a:p>
          <a:p>
            <a:r>
              <a:rPr b="1" dirty="0"/>
              <a:t>Active Users</a:t>
            </a:r>
            <a:endParaRPr dirty="0"/>
          </a:p>
          <a:p>
            <a:r>
              <a:rPr b="0" dirty="0"/>
              <a:t>No alt text provided</a:t>
            </a:r>
            <a:endParaRPr dirty="0"/>
          </a:p>
          <a:p>
            <a:endParaRPr dirty="0"/>
          </a:p>
          <a:p>
            <a:r>
              <a:rPr b="1" dirty="0"/>
              <a:t>Inactive Users</a:t>
            </a:r>
            <a:endParaRPr dirty="0"/>
          </a:p>
          <a:p>
            <a:r>
              <a:rPr b="0" dirty="0"/>
              <a:t>No alt text provided</a:t>
            </a:r>
            <a:endParaRPr dirty="0"/>
          </a:p>
          <a:p>
            <a:endParaRPr dirty="0"/>
          </a:p>
          <a:p>
            <a:r>
              <a:rPr b="1" dirty="0"/>
              <a:t>Average Watch Time (Hrs)</a:t>
            </a:r>
            <a:endParaRPr dirty="0"/>
          </a:p>
          <a:p>
            <a:r>
              <a:rPr b="0" dirty="0"/>
              <a:t>No alt text provided</a:t>
            </a:r>
            <a:endParaRPr dirty="0"/>
          </a:p>
          <a:p>
            <a:endParaRPr dirty="0"/>
          </a:p>
          <a:p>
            <a:r>
              <a:rPr b="1" dirty="0"/>
              <a:t>Monthly Growth Rate (%)</a:t>
            </a:r>
            <a:endParaRPr dirty="0"/>
          </a:p>
          <a:p>
            <a:r>
              <a:rPr b="0" dirty="0"/>
              <a:t>No alt text provided</a:t>
            </a:r>
            <a:endParaRPr dirty="0"/>
          </a:p>
          <a:p>
            <a:endParaRPr dirty="0"/>
          </a:p>
          <a:p>
            <a:r>
              <a:rPr b="1" dirty="0"/>
              <a:t>No. of Users by Age Group and Subscription Plans</a:t>
            </a:r>
            <a:endParaRPr dirty="0"/>
          </a:p>
          <a:p>
            <a:r>
              <a:rPr b="0" dirty="0"/>
              <a:t>No alt text provided</a:t>
            </a:r>
            <a:endParaRPr dirty="0"/>
          </a:p>
          <a:p>
            <a:endParaRPr dirty="0"/>
          </a:p>
          <a:p>
            <a:r>
              <a:rPr b="1" dirty="0"/>
              <a:t>No. of users by city tier and Subscription Plans</a:t>
            </a:r>
            <a:endParaRPr dirty="0"/>
          </a:p>
          <a:p>
            <a:r>
              <a:rPr b="0" dirty="0"/>
              <a:t>No alt text provided</a:t>
            </a:r>
            <a:endParaRPr dirty="0"/>
          </a:p>
          <a:p>
            <a:endParaRPr dirty="0"/>
          </a:p>
          <a:p>
            <a:r>
              <a:rPr b="1" dirty="0"/>
              <a:t>No. of Users by Subscription Plans and Status of User</a:t>
            </a:r>
            <a:endParaRPr dirty="0"/>
          </a:p>
          <a:p>
            <a:r>
              <a:rPr b="0" dirty="0"/>
              <a:t>No alt text provided</a:t>
            </a:r>
            <a:endParaRPr dirty="0"/>
          </a:p>
          <a:p>
            <a:endParaRPr dirty="0"/>
          </a:p>
          <a:p>
            <a:r>
              <a:rPr b="1" dirty="0"/>
              <a:t>City Tier wise Average Watch Time</a:t>
            </a:r>
            <a:endParaRPr dirty="0"/>
          </a:p>
          <a:p>
            <a:r>
              <a:rPr b="0" dirty="0"/>
              <a:t>No alt text provided</a:t>
            </a:r>
            <a:endParaRPr dirty="0"/>
          </a:p>
          <a:p>
            <a:endParaRPr dirty="0"/>
          </a:p>
          <a:p>
            <a:r>
              <a:rPr b="1" dirty="0"/>
              <a:t>Status Of User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Paid Users</a:t>
            </a:r>
            <a:endParaRPr dirty="0"/>
          </a:p>
          <a:p>
            <a:r>
              <a:rPr b="0" dirty="0"/>
              <a:t>No alt text provided</a:t>
            </a:r>
            <a:endParaRPr dirty="0"/>
          </a:p>
          <a:p>
            <a:endParaRPr dirty="0"/>
          </a:p>
          <a:p>
            <a:r>
              <a:rPr b="1" dirty="0"/>
              <a:t>No. of Users by Subscription Plan</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No. of Content Id by Content Type and Language</a:t>
            </a:r>
            <a:endParaRPr dirty="0"/>
          </a:p>
          <a:p>
            <a:r>
              <a:rPr b="0" dirty="0"/>
              <a:t>No alt text provided</a:t>
            </a:r>
            <a:endParaRPr dirty="0"/>
          </a:p>
          <a:p>
            <a:endParaRPr dirty="0"/>
          </a:p>
          <a:p>
            <a:r>
              <a:rPr b="1" dirty="0"/>
              <a:t>Count of Content Id by Language</a:t>
            </a:r>
            <a:endParaRPr dirty="0"/>
          </a:p>
          <a:p>
            <a:r>
              <a:rPr b="0" dirty="0"/>
              <a:t>No alt text provided</a:t>
            </a:r>
            <a:endParaRPr dirty="0"/>
          </a:p>
          <a:p>
            <a:endParaRPr dirty="0"/>
          </a:p>
          <a:p>
            <a:r>
              <a:rPr b="1" dirty="0"/>
              <a:t>Total Revenue </a:t>
            </a:r>
            <a:endParaRPr dirty="0"/>
          </a:p>
          <a:p>
            <a:r>
              <a:rPr b="0" dirty="0"/>
              <a:t>No alt text provided</a:t>
            </a:r>
            <a:endParaRPr dirty="0"/>
          </a:p>
          <a:p>
            <a:endParaRPr dirty="0"/>
          </a:p>
          <a:p>
            <a:r>
              <a:rPr b="1" dirty="0"/>
              <a:t>Upgrade Rate</a:t>
            </a:r>
            <a:endParaRPr dirty="0"/>
          </a:p>
          <a:p>
            <a:r>
              <a:rPr b="0" dirty="0"/>
              <a:t>No alt text provided</a:t>
            </a:r>
            <a:endParaRPr dirty="0"/>
          </a:p>
          <a:p>
            <a:endParaRPr dirty="0"/>
          </a:p>
          <a:p>
            <a:r>
              <a:rPr b="1" dirty="0"/>
              <a:t>Downgrade Rate</a:t>
            </a:r>
            <a:endParaRPr dirty="0"/>
          </a:p>
          <a:p>
            <a:r>
              <a:rPr b="0" dirty="0"/>
              <a:t>No alt text provided</a:t>
            </a:r>
            <a:endParaRPr dirty="0"/>
          </a:p>
          <a:p>
            <a:endParaRPr dirty="0"/>
          </a:p>
          <a:p>
            <a:r>
              <a:rPr b="1" dirty="0"/>
              <a:t>Upgrade Users</a:t>
            </a:r>
            <a:endParaRPr dirty="0"/>
          </a:p>
          <a:p>
            <a:r>
              <a:rPr b="0" dirty="0"/>
              <a:t>No alt text provided</a:t>
            </a:r>
            <a:endParaRPr dirty="0"/>
          </a:p>
          <a:p>
            <a:endParaRPr dirty="0"/>
          </a:p>
          <a:p>
            <a:r>
              <a:rPr b="1" dirty="0"/>
              <a:t>Downgrade Users</a:t>
            </a:r>
            <a:endParaRPr dirty="0"/>
          </a:p>
          <a:p>
            <a:r>
              <a:rPr b="0" dirty="0"/>
              <a:t>No alt text provided</a:t>
            </a:r>
            <a:endParaRPr dirty="0"/>
          </a:p>
          <a:p>
            <a:endParaRPr dirty="0"/>
          </a:p>
          <a:p>
            <a:r>
              <a:rPr b="1" dirty="0"/>
              <a:t>Revenue by Months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Content Type</a:t>
            </a:r>
            <a:endParaRPr dirty="0"/>
          </a:p>
          <a:p>
            <a:r>
              <a:rPr b="0" dirty="0"/>
              <a:t>No alt text provided</a:t>
            </a:r>
            <a:endParaRPr dirty="0"/>
          </a:p>
          <a:p>
            <a:endParaRPr dirty="0"/>
          </a:p>
          <a:p>
            <a:r>
              <a:rPr b="1" dirty="0"/>
              <a:t>Genre</a:t>
            </a:r>
            <a:endParaRPr dirty="0"/>
          </a:p>
          <a:p>
            <a:r>
              <a:rPr b="0" dirty="0"/>
              <a:t>No alt text provided</a:t>
            </a:r>
            <a:endParaRPr dirty="0"/>
          </a:p>
          <a:p>
            <a:endParaRPr dirty="0"/>
          </a:p>
          <a:p>
            <a:r>
              <a:rPr b="1" dirty="0"/>
              <a:t>Language</a:t>
            </a:r>
            <a:endParaRPr dirty="0"/>
          </a:p>
          <a:p>
            <a:r>
              <a:rPr b="0" dirty="0"/>
              <a:t>No alt text provided</a:t>
            </a:r>
            <a:endParaRPr dirty="0"/>
          </a:p>
          <a:p>
            <a:endParaRPr dirty="0"/>
          </a:p>
          <a:p>
            <a:r>
              <a:rPr b="1" dirty="0"/>
              <a:t>Subscription Plan</a:t>
            </a:r>
            <a:endParaRPr dirty="0"/>
          </a:p>
          <a:p>
            <a:r>
              <a:rPr b="0" dirty="0"/>
              <a:t>No alt text provided</a:t>
            </a:r>
            <a:endParaRPr dirty="0"/>
          </a:p>
          <a:p>
            <a:endParaRPr dirty="0"/>
          </a:p>
          <a:p>
            <a:r>
              <a:rPr b="1" dirty="0"/>
              <a:t>Status Of User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Average and Sum of Watch Time in Hours by Status of User</a:t>
            </a:r>
            <a:endParaRPr dirty="0"/>
          </a:p>
          <a:p>
            <a:r>
              <a:rPr b="0" dirty="0"/>
              <a:t>No alt text provided</a:t>
            </a:r>
            <a:endParaRPr dirty="0"/>
          </a:p>
          <a:p>
            <a:endParaRPr dirty="0"/>
          </a:p>
          <a:p>
            <a:r>
              <a:rPr b="1" dirty="0"/>
              <a:t>Count of Paid Users by City Tier</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Genre</a:t>
            </a:r>
            <a:endParaRPr dirty="0"/>
          </a:p>
          <a:p>
            <a:r>
              <a:rPr b="0" dirty="0"/>
              <a:t>No alt text provided</a:t>
            </a:r>
            <a:endParaRPr dirty="0"/>
          </a:p>
          <a:p>
            <a:endParaRPr dirty="0"/>
          </a:p>
          <a:p>
            <a:r>
              <a:rPr b="1" dirty="0"/>
              <a:t>Language</a:t>
            </a:r>
            <a:endParaRPr dirty="0"/>
          </a:p>
          <a:p>
            <a:r>
              <a:rPr b="0" dirty="0"/>
              <a:t>No alt text provided</a:t>
            </a:r>
            <a:endParaRPr dirty="0"/>
          </a:p>
          <a:p>
            <a:endParaRPr dirty="0"/>
          </a:p>
          <a:p>
            <a:r>
              <a:rPr b="1" dirty="0"/>
              <a:t>Subscription Plan</a:t>
            </a:r>
            <a:endParaRPr dirty="0"/>
          </a:p>
          <a:p>
            <a:r>
              <a:rPr b="0" dirty="0"/>
              <a:t>No alt text provided</a:t>
            </a:r>
            <a:endParaRPr dirty="0"/>
          </a:p>
          <a:p>
            <a:endParaRPr dirty="0"/>
          </a:p>
          <a:p>
            <a:r>
              <a:rPr b="1" dirty="0"/>
              <a:t>Status Of User</a:t>
            </a:r>
            <a:endParaRPr dirty="0"/>
          </a:p>
          <a:p>
            <a:r>
              <a:rPr b="0" dirty="0"/>
              <a:t>No alt text provided</a:t>
            </a:r>
            <a:endParaRPr dirty="0"/>
          </a:p>
          <a:p>
            <a:endParaRPr dirty="0"/>
          </a:p>
          <a:p>
            <a:r>
              <a:rPr b="1" dirty="0"/>
              <a:t>Total Users</a:t>
            </a:r>
            <a:endParaRPr dirty="0"/>
          </a:p>
          <a:p>
            <a:r>
              <a:rPr b="0" dirty="0"/>
              <a:t>No alt text provided</a:t>
            </a:r>
            <a:endParaRPr dirty="0"/>
          </a:p>
          <a:p>
            <a:endParaRPr dirty="0"/>
          </a:p>
          <a:p>
            <a:r>
              <a:rPr b="1" dirty="0"/>
              <a:t>Active Users</a:t>
            </a:r>
            <a:endParaRPr dirty="0"/>
          </a:p>
          <a:p>
            <a:r>
              <a:rPr b="0" dirty="0"/>
              <a:t>No alt text provided</a:t>
            </a:r>
            <a:endParaRPr dirty="0"/>
          </a:p>
          <a:p>
            <a:endParaRPr dirty="0"/>
          </a:p>
          <a:p>
            <a:r>
              <a:rPr b="1" dirty="0"/>
              <a:t>Inactive Users</a:t>
            </a:r>
            <a:endParaRPr dirty="0"/>
          </a:p>
          <a:p>
            <a:r>
              <a:rPr b="0" dirty="0"/>
              <a:t>No alt text provided</a:t>
            </a:r>
            <a:endParaRPr dirty="0"/>
          </a:p>
          <a:p>
            <a:endParaRPr dirty="0"/>
          </a:p>
          <a:p>
            <a:r>
              <a:rPr b="1" dirty="0"/>
              <a:t>No. of Movies</a:t>
            </a:r>
            <a:endParaRPr dirty="0"/>
          </a:p>
          <a:p>
            <a:r>
              <a:rPr b="0" dirty="0"/>
              <a:t>No alt text provided</a:t>
            </a:r>
            <a:endParaRPr dirty="0"/>
          </a:p>
          <a:p>
            <a:endParaRPr dirty="0"/>
          </a:p>
          <a:p>
            <a:r>
              <a:rPr b="1" dirty="0"/>
              <a:t>Average Watch Time (Hrs)</a:t>
            </a:r>
            <a:endParaRPr dirty="0"/>
          </a:p>
          <a:p>
            <a:r>
              <a:rPr b="0" dirty="0"/>
              <a:t>No alt text provided</a:t>
            </a:r>
            <a:endParaRPr dirty="0"/>
          </a:p>
          <a:p>
            <a:endParaRPr dirty="0"/>
          </a:p>
          <a:p>
            <a:r>
              <a:rPr b="1" dirty="0"/>
              <a:t>No. of User by Subscription Plan and Status of User</a:t>
            </a:r>
            <a:endParaRPr dirty="0"/>
          </a:p>
          <a:p>
            <a:r>
              <a:rPr b="0" dirty="0"/>
              <a:t>No alt text provided</a:t>
            </a:r>
            <a:endParaRPr dirty="0"/>
          </a:p>
          <a:p>
            <a:endParaRPr dirty="0"/>
          </a:p>
          <a:p>
            <a:r>
              <a:rPr b="1" dirty="0"/>
              <a:t>Average Watch Time (Hrs) by City Tier</a:t>
            </a:r>
            <a:endParaRPr dirty="0"/>
          </a:p>
          <a:p>
            <a:r>
              <a:rPr b="0" dirty="0"/>
              <a:t>No alt text provided</a:t>
            </a:r>
            <a:endParaRPr dirty="0"/>
          </a:p>
          <a:p>
            <a:endParaRPr dirty="0"/>
          </a:p>
          <a:p>
            <a:r>
              <a:rPr b="1" dirty="0"/>
              <a:t>No. Of Users by Age Groups and Subscription Plan</a:t>
            </a:r>
            <a:endParaRPr dirty="0"/>
          </a:p>
          <a:p>
            <a:r>
              <a:rPr b="0" dirty="0"/>
              <a:t>No alt text provided</a:t>
            </a:r>
            <a:endParaRPr dirty="0"/>
          </a:p>
          <a:p>
            <a:endParaRPr dirty="0"/>
          </a:p>
          <a:p>
            <a:r>
              <a:rPr b="1" dirty="0"/>
              <a:t>No. of Users by City Tier and Subscription Plan</a:t>
            </a:r>
            <a:endParaRPr dirty="0"/>
          </a:p>
          <a:p>
            <a:r>
              <a:rPr b="0" dirty="0"/>
              <a:t>No alt text provided</a:t>
            </a:r>
            <a:endParaRPr dirty="0"/>
          </a:p>
          <a:p>
            <a:endParaRPr dirty="0"/>
          </a:p>
          <a:p>
            <a:r>
              <a:rPr b="1" dirty="0"/>
              <a:t>Monthly Growth Rate (%)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Count of Users by Subscription Plan</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Revenue</a:t>
            </a:r>
            <a:endParaRPr dirty="0"/>
          </a:p>
          <a:p>
            <a:r>
              <a:rPr b="0" dirty="0"/>
              <a:t>No alt text provided</a:t>
            </a:r>
            <a:endParaRPr dirty="0"/>
          </a:p>
          <a:p>
            <a:endParaRPr dirty="0"/>
          </a:p>
          <a:p>
            <a:r>
              <a:rPr b="1" dirty="0"/>
              <a:t>Paid Users</a:t>
            </a:r>
            <a:endParaRPr dirty="0"/>
          </a:p>
          <a:p>
            <a:r>
              <a:rPr b="0" dirty="0"/>
              <a:t>No alt text provided</a:t>
            </a:r>
            <a:endParaRPr dirty="0"/>
          </a:p>
          <a:p>
            <a:endParaRPr dirty="0"/>
          </a:p>
          <a:p>
            <a:r>
              <a:rPr b="1" dirty="0"/>
              <a:t>Downgrade Users</a:t>
            </a:r>
            <a:endParaRPr dirty="0"/>
          </a:p>
          <a:p>
            <a:r>
              <a:rPr b="0" dirty="0"/>
              <a:t>No alt text provided</a:t>
            </a:r>
            <a:endParaRPr dirty="0"/>
          </a:p>
          <a:p>
            <a:endParaRPr dirty="0"/>
          </a:p>
          <a:p>
            <a:r>
              <a:rPr b="1" dirty="0"/>
              <a:t>Upgrade Users</a:t>
            </a:r>
            <a:endParaRPr dirty="0"/>
          </a:p>
          <a:p>
            <a:r>
              <a:rPr b="0" dirty="0"/>
              <a:t>No alt text provided</a:t>
            </a:r>
            <a:endParaRPr dirty="0"/>
          </a:p>
          <a:p>
            <a:endParaRPr dirty="0"/>
          </a:p>
          <a:p>
            <a:r>
              <a:rPr b="1" dirty="0"/>
              <a:t>Upgrade Rate</a:t>
            </a:r>
            <a:endParaRPr dirty="0"/>
          </a:p>
          <a:p>
            <a:r>
              <a:rPr b="0" dirty="0"/>
              <a:t>No alt text provided</a:t>
            </a:r>
            <a:endParaRPr dirty="0"/>
          </a:p>
          <a:p>
            <a:endParaRPr dirty="0"/>
          </a:p>
          <a:p>
            <a:r>
              <a:rPr b="1" dirty="0"/>
              <a:t>Downgrade Users</a:t>
            </a:r>
            <a:endParaRPr dirty="0"/>
          </a:p>
          <a:p>
            <a:r>
              <a:rPr b="0" dirty="0"/>
              <a:t>No alt text provided</a:t>
            </a:r>
            <a:endParaRPr dirty="0"/>
          </a:p>
          <a:p>
            <a:endParaRPr dirty="0"/>
          </a:p>
          <a:p>
            <a:r>
              <a:rPr b="1" dirty="0"/>
              <a:t>Genre</a:t>
            </a:r>
            <a:endParaRPr dirty="0"/>
          </a:p>
          <a:p>
            <a:r>
              <a:rPr b="0" dirty="0"/>
              <a:t>No alt text provided</a:t>
            </a:r>
            <a:endParaRPr dirty="0"/>
          </a:p>
          <a:p>
            <a:endParaRPr dirty="0"/>
          </a:p>
          <a:p>
            <a:r>
              <a:rPr b="1" dirty="0"/>
              <a:t>Language</a:t>
            </a:r>
            <a:endParaRPr dirty="0"/>
          </a:p>
          <a:p>
            <a:r>
              <a:rPr b="0" dirty="0"/>
              <a:t>No alt text provided</a:t>
            </a:r>
            <a:endParaRPr dirty="0"/>
          </a:p>
          <a:p>
            <a:endParaRPr dirty="0"/>
          </a:p>
          <a:p>
            <a:r>
              <a:rPr b="1" dirty="0"/>
              <a:t>Subscription Plan</a:t>
            </a:r>
            <a:endParaRPr dirty="0"/>
          </a:p>
          <a:p>
            <a:r>
              <a:rPr b="0" dirty="0"/>
              <a:t>No alt text provided</a:t>
            </a:r>
            <a:endParaRPr dirty="0"/>
          </a:p>
          <a:p>
            <a:endParaRPr dirty="0"/>
          </a:p>
          <a:p>
            <a:r>
              <a:rPr b="1" dirty="0"/>
              <a:t>Status Of User</a:t>
            </a:r>
            <a:endParaRPr dirty="0"/>
          </a:p>
          <a:p>
            <a:r>
              <a:rPr b="0" dirty="0"/>
              <a:t>No alt text provided</a:t>
            </a:r>
            <a:endParaRPr dirty="0"/>
          </a:p>
          <a:p>
            <a:endParaRPr dirty="0"/>
          </a:p>
          <a:p>
            <a:r>
              <a:rPr b="1" dirty="0"/>
              <a:t>No. of Contents by Language</a:t>
            </a:r>
            <a:endParaRPr dirty="0"/>
          </a:p>
          <a:p>
            <a:r>
              <a:rPr b="0" dirty="0"/>
              <a:t>No alt text provided</a:t>
            </a:r>
            <a:endParaRPr dirty="0"/>
          </a:p>
          <a:p>
            <a:endParaRPr dirty="0"/>
          </a:p>
          <a:p>
            <a:r>
              <a:rPr b="1" dirty="0"/>
              <a:t>Total Revenue Per Month</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Count of User Id by Plan Transition</a:t>
            </a:r>
            <a:endParaRPr dirty="0"/>
          </a:p>
          <a:p>
            <a:r>
              <a:rPr b="0" dirty="0"/>
              <a:t>No alt text provided</a:t>
            </a:r>
            <a:endParaRPr dirty="0"/>
          </a:p>
          <a:p>
            <a:endParaRPr dirty="0"/>
          </a:p>
          <a:p>
            <a:r>
              <a:rPr b="1" dirty="0"/>
              <a:t>Count of Paid by City Tier</a:t>
            </a:r>
            <a:endParaRPr dirty="0"/>
          </a:p>
          <a:p>
            <a:r>
              <a:rPr b="0" dirty="0"/>
              <a:t>No alt text provided</a:t>
            </a:r>
            <a:endParaRPr dirty="0"/>
          </a:p>
          <a:p>
            <a:endParaRPr dirty="0"/>
          </a:p>
          <a:p>
            <a:r>
              <a:rPr b="1" dirty="0"/>
              <a:t>Average and Sum of Watch Time (Hrs) by Status of User</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view?r=eyJrIjoiMzJmNzlkOGItY2RiMC00MmU1LWFjODYtMDllM2FhMjYyM2ZiIiwidCI6IjQ4Y2Y4N2M2LTU0MjgtNGJmMS05NmQ5LTQyZGZkYmMzOGMxMSJ9"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43e2556-57c7-485e-954a-428373299c7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943e2556-57c7-485e-954a-428373299c7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943e2556-57c7-485e-954a-428373299c7f/?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943e2556-57c7-485e-954a-428373299c7f/?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943e2556-57c7-485e-954a-428373299c7f/?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OTT_Platform_Analysis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pageNavigator ,pageNavigator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Home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ontent Type ,Genre ,Language ,Subscription Plan ,Total Users ,Active Users ,Inactive Users ,Average Watch Time (Hrs) ,Monthly Growth Rate (%) ,No. of Users by Age Group and Subscription Plans ,No. of users by city tier and Subscription Plans ,No. of Users by Subscription Plans and Status of User ,City Tier wise Average Watch Time ,Status Of User ,shape ,textbox ,pageNavigator ,Paid Users ,No. of Users by Subscription Pla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Liocinema Engagement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o. of Content Id by Content Type and Language ,Count of Content Id by Language ,Total Revenue  ,Upgrade Rate ,Downgrade Rate ,Upgrade Users ,Downgrade Users ,Revenue by Months ,shape ,textbox ,Content Type ,Genre ,Language ,Subscription Plan ,Status Of User ,pageNavigator ,Average and Sum of Watch Time in Hours by Status of User ,Count of Paid Users by City Tier ,clustered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Liocinema Revenue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Genre ,Language ,Subscription Plan ,Status Of User ,Total Users ,Active Users ,Inactive Users ,No. of Movies ,Average Watch Time (Hrs) ,No. of User by Subscription Plan and Status of User ,Average Watch Time (Hrs) by City Tier ,No. Of Users by Age Groups and Subscription Plan ,No. of Users by City Tier and Subscription Plan ,Monthly Growth Rate (%)  ,shape ,pageNavigator ,textbox ,Count of Users by Subscription Pla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Jotstar Engagement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Revenue ,Paid Users ,Downgrade Users ,Upgrade Users ,Upgrade Rate ,Downgrade Users ,Genre ,Language ,Subscription Plan ,Status Of User ,No. of Contents by Language ,Total Revenue Per Month ,shape ,pageNavigator ,textbox ,Count of User Id by Plan Transition ,Count of Paid by City Tier ,Average and Sum of Watch Time (Hrs) by Status of Us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Jotstar Revenue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608</Words>
  <Application>Microsoft Office PowerPoint</Application>
  <PresentationFormat>Widescreen</PresentationFormat>
  <Paragraphs>237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Segoe UI Light</vt:lpstr>
      <vt:lpstr>Custom Design</vt:lpstr>
      <vt:lpstr>OTT_Platform_Analysis</vt:lpstr>
      <vt:lpstr>Home</vt:lpstr>
      <vt:lpstr>Liocinema Engagement Analysis</vt:lpstr>
      <vt:lpstr>Liocinema Revenue Analysis</vt:lpstr>
      <vt:lpstr>Jotstar Engagement Analysis</vt:lpstr>
      <vt:lpstr>Jotstar Revenue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Vaishnavi Ghatge</cp:lastModifiedBy>
  <cp:revision>5</cp:revision>
  <dcterms:created xsi:type="dcterms:W3CDTF">2016-09-04T11:54:55Z</dcterms:created>
  <dcterms:modified xsi:type="dcterms:W3CDTF">2025-03-06T15:03:31Z</dcterms:modified>
</cp:coreProperties>
</file>