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5dc7eb1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5dc7eb1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5dc7eb1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5dc7eb1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5dc7eb17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5dc7eb17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5dc7eb17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5dc7eb17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Vulnerabilities detected by Netsparker(Critical):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Out-of-date version (Apache)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Out-of-date version (OpenSSL)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Out-of-date version (Tomcat)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83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656075"/>
            <a:ext cx="8520600" cy="3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1.	Netsparker detected critical vulnerabilities: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2903" t="0"/>
          <a:stretch/>
        </p:blipFill>
        <p:spPr>
          <a:xfrm>
            <a:off x="0" y="1261125"/>
            <a:ext cx="9143998" cy="350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231050"/>
            <a:ext cx="8520600" cy="43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	Report generated by Netsparker: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4965"/>
            <a:ext cx="9144002" cy="263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4"/>
              <a:t>Written report:</a:t>
            </a:r>
            <a:endParaRPr b="1" sz="230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023"/>
              <a:buFont typeface="Arial"/>
              <a:buNone/>
            </a:pPr>
            <a:r>
              <a:rPr b="1" lang="en" sz="1929"/>
              <a:t>Vulnerability detected:</a:t>
            </a:r>
            <a:r>
              <a:rPr lang="en"/>
              <a:t> Out-of-date version(Apache)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023"/>
              <a:buFont typeface="Arial"/>
              <a:buNone/>
            </a:pPr>
            <a:r>
              <a:rPr b="1" lang="en" sz="1929"/>
              <a:t>URL: </a:t>
            </a:r>
            <a:r>
              <a:rPr lang="en"/>
              <a:t>http//zero.webappsecurity.com/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023"/>
              <a:buFont typeface="Arial"/>
              <a:buNone/>
            </a:pPr>
            <a:r>
              <a:rPr b="1" lang="en" sz="1929"/>
              <a:t>Impact:</a:t>
            </a:r>
            <a:endParaRPr b="1" sz="192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Using older versions of software will make it more vulnerable to attacks as it won't be able to withstand an up-to-date cyber attack.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023"/>
              <a:buFont typeface="Arial"/>
              <a:buNone/>
            </a:pPr>
            <a:r>
              <a:rPr b="1" lang="en" sz="1929"/>
              <a:t>Remedy:</a:t>
            </a:r>
            <a:endParaRPr b="1" sz="192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Timely upgradation of the software to the latest version.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