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5de26c4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5de26c4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5de26c4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5de26c4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de26c4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de26c4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5de26c4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5de26c4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5de26c4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5de26c4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9g6mByL3B5o9biy6rZVFBeOp19S7dyMB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Report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Title: Cross Site Scripting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Domain: Vulnweb.com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Subdomain: testasp.vulnweb.com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251150"/>
            <a:ext cx="8520600" cy="4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Reproduce: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Step 1: Visit http://testasp.vulnweb.com/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Step 2: On the top menu you will find a search option.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Click on it and you will be prompted with the Search box.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Step 4: You can intercept the request in Burp Suite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5: Now you can find different payloads for XSS.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0" y="-12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Send the request to the intruder and paste all the payloads.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7: Try to find a successful payload for XSS.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8: Prepare a report for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Impact: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Cross Site Scripting can lead to data breach for your user's data and it can be harmful for your website.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Mitigation: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order to prevent cross site scripting attack then you can enable noscript on browser.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Video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213"/>
            <a:ext cx="91440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