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28" r:id="rId2"/>
    <p:sldId id="339" r:id="rId3"/>
    <p:sldId id="330" r:id="rId4"/>
    <p:sldId id="329" r:id="rId5"/>
    <p:sldId id="284" r:id="rId6"/>
    <p:sldId id="283" r:id="rId7"/>
    <p:sldId id="348" r:id="rId8"/>
    <p:sldId id="336" r:id="rId9"/>
    <p:sldId id="286" r:id="rId10"/>
    <p:sldId id="346" r:id="rId11"/>
    <p:sldId id="285" r:id="rId12"/>
    <p:sldId id="287" r:id="rId13"/>
    <p:sldId id="289" r:id="rId14"/>
    <p:sldId id="288" r:id="rId15"/>
    <p:sldId id="345" r:id="rId16"/>
    <p:sldId id="291" r:id="rId17"/>
    <p:sldId id="256" r:id="rId18"/>
    <p:sldId id="292" r:id="rId19"/>
    <p:sldId id="257" r:id="rId20"/>
    <p:sldId id="293" r:id="rId21"/>
    <p:sldId id="258" r:id="rId22"/>
    <p:sldId id="294" r:id="rId23"/>
    <p:sldId id="260" r:id="rId24"/>
    <p:sldId id="259" r:id="rId25"/>
    <p:sldId id="261" r:id="rId26"/>
    <p:sldId id="295" r:id="rId27"/>
    <p:sldId id="297" r:id="rId28"/>
    <p:sldId id="296" r:id="rId29"/>
    <p:sldId id="299" r:id="rId30"/>
    <p:sldId id="301" r:id="rId31"/>
    <p:sldId id="300" r:id="rId32"/>
    <p:sldId id="303" r:id="rId33"/>
    <p:sldId id="305" r:id="rId34"/>
    <p:sldId id="347" r:id="rId35"/>
    <p:sldId id="307" r:id="rId36"/>
    <p:sldId id="306" r:id="rId37"/>
    <p:sldId id="309" r:id="rId38"/>
    <p:sldId id="310" r:id="rId39"/>
    <p:sldId id="314" r:id="rId40"/>
    <p:sldId id="313" r:id="rId41"/>
    <p:sldId id="315" r:id="rId42"/>
    <p:sldId id="317" r:id="rId43"/>
    <p:sldId id="341" r:id="rId44"/>
    <p:sldId id="342" r:id="rId45"/>
    <p:sldId id="343" r:id="rId46"/>
    <p:sldId id="333" r:id="rId47"/>
    <p:sldId id="319" r:id="rId48"/>
    <p:sldId id="318" r:id="rId49"/>
    <p:sldId id="320" r:id="rId50"/>
    <p:sldId id="321" r:id="rId51"/>
    <p:sldId id="322" r:id="rId52"/>
    <p:sldId id="323" r:id="rId53"/>
    <p:sldId id="324" r:id="rId54"/>
    <p:sldId id="325" r:id="rId55"/>
    <p:sldId id="326" r:id="rId56"/>
    <p:sldId id="334" r:id="rId57"/>
    <p:sldId id="327" r:id="rId58"/>
    <p:sldId id="33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p:scale>
          <a:sx n="76" d="100"/>
          <a:sy n="76" d="100"/>
        </p:scale>
        <p:origin x="-120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3"/>
    </mc:Choice>
    <mc:Fallback>
      <c:style val="13"/>
    </mc:Fallback>
  </mc:AlternateContent>
  <c:chart>
    <c:autoTitleDeleted val="1"/>
    <c:plotArea>
      <c:layout>
        <c:manualLayout>
          <c:layoutTarget val="inner"/>
          <c:xMode val="edge"/>
          <c:yMode val="edge"/>
          <c:x val="0.188649900905244"/>
          <c:y val="0.22500406257848163"/>
          <c:w val="0.68254918011486188"/>
          <c:h val="0.4368834352558722"/>
        </c:manualLayout>
      </c:layout>
      <c:barChart>
        <c:barDir val="col"/>
        <c:grouping val="clustered"/>
        <c:varyColors val="0"/>
        <c:ser>
          <c:idx val="0"/>
          <c:order val="0"/>
          <c:tx>
            <c:strRef>
              <c:f>sonal!$D$1</c:f>
              <c:strCache>
                <c:ptCount val="1"/>
                <c:pt idx="0">
                  <c:v>Uploads</c:v>
                </c:pt>
              </c:strCache>
            </c:strRef>
          </c:tx>
          <c:invertIfNegative val="0"/>
          <c:cat>
            <c:strRef>
              <c:f>sonal!$C$2:$C$21</c:f>
              <c:strCache>
                <c:ptCount val="20"/>
                <c:pt idx="0">
                  <c:v>˜T-Series</c:v>
                </c:pt>
                <c:pt idx="1">
                  <c:v>˜SET India</c:v>
                </c:pt>
                <c:pt idx="2">
                  <c:v>Cocomelon - Nursery Rhymes</c:v>
                </c:pt>
                <c:pt idx="3">
                  <c:v>Zee TV</c:v>
                </c:pt>
                <c:pt idx="4">
                  <c:v>Like Nastya Vlog</c:v>
                </c:pt>
                <c:pt idx="5">
                  <c:v>SAB TV</c:v>
                </c:pt>
                <c:pt idx="6">
                  <c:v>Vlad and Nikita</c:v>
                </c:pt>
                <c:pt idx="7">
                  <c:v>ABS-CBN Entertainment</c:v>
                </c:pt>
                <c:pt idx="8">
                  <c:v>Ch3Thailand</c:v>
                </c:pt>
                <c:pt idx="9">
                  <c:v>˜5-Minute Crafts</c:v>
                </c:pt>
                <c:pt idx="10">
                  <c:v>˜Canal KondZilla</c:v>
                </c:pt>
                <c:pt idx="11">
                  <c:v>WWE</c:v>
                </c:pt>
                <c:pt idx="12">
                  <c:v>Badabun</c:v>
                </c:pt>
                <c:pt idx="13">
                  <c:v>Zee Music Company</c:v>
                </c:pt>
                <c:pt idx="14">
                  <c:v>Movieclips</c:v>
                </c:pt>
                <c:pt idx="15">
                  <c:v>Wave Music</c:v>
                </c:pt>
                <c:pt idx="16">
                  <c:v>GR6 EXPLODE</c:v>
                </c:pt>
                <c:pt idx="17">
                  <c:v>WorkpointOfficial</c:v>
                </c:pt>
                <c:pt idx="18">
                  <c:v>Speed Records</c:v>
                </c:pt>
                <c:pt idx="19">
                  <c:v>???? ? ???????</c:v>
                </c:pt>
              </c:strCache>
            </c:strRef>
          </c:cat>
          <c:val>
            <c:numRef>
              <c:f>sonal!$D$2:$D$21</c:f>
              <c:numCache>
                <c:formatCode>#,##0</c:formatCode>
                <c:ptCount val="20"/>
                <c:pt idx="0">
                  <c:v>13196</c:v>
                </c:pt>
                <c:pt idx="1">
                  <c:v>29564</c:v>
                </c:pt>
                <c:pt idx="2" formatCode="General">
                  <c:v>406</c:v>
                </c:pt>
                <c:pt idx="3">
                  <c:v>59608</c:v>
                </c:pt>
                <c:pt idx="4" formatCode="General">
                  <c:v>228</c:v>
                </c:pt>
                <c:pt idx="5">
                  <c:v>22215</c:v>
                </c:pt>
                <c:pt idx="6" formatCode="General">
                  <c:v>94</c:v>
                </c:pt>
                <c:pt idx="7">
                  <c:v>115538</c:v>
                </c:pt>
                <c:pt idx="8">
                  <c:v>56846</c:v>
                </c:pt>
                <c:pt idx="9">
                  <c:v>2826</c:v>
                </c:pt>
                <c:pt idx="10" formatCode="General">
                  <c:v>990</c:v>
                </c:pt>
                <c:pt idx="11">
                  <c:v>40138</c:v>
                </c:pt>
                <c:pt idx="12">
                  <c:v>3842</c:v>
                </c:pt>
                <c:pt idx="13">
                  <c:v>3980</c:v>
                </c:pt>
                <c:pt idx="14">
                  <c:v>31891</c:v>
                </c:pt>
                <c:pt idx="15">
                  <c:v>17410</c:v>
                </c:pt>
                <c:pt idx="16">
                  <c:v>2766</c:v>
                </c:pt>
                <c:pt idx="17">
                  <c:v>30489</c:v>
                </c:pt>
                <c:pt idx="18">
                  <c:v>6665</c:v>
                </c:pt>
                <c:pt idx="19" formatCode="General">
                  <c:v>602</c:v>
                </c:pt>
              </c:numCache>
            </c:numRef>
          </c:val>
          <c:extLst xmlns:c16r2="http://schemas.microsoft.com/office/drawing/2015/06/chart">
            <c:ext xmlns:c16="http://schemas.microsoft.com/office/drawing/2014/chart" uri="{C3380CC4-5D6E-409C-BE32-E72D297353CC}">
              <c16:uniqueId val="{00000000-EA7C-A247-9CFF-8D1BEFB36C77}"/>
            </c:ext>
          </c:extLst>
        </c:ser>
        <c:dLbls>
          <c:showLegendKey val="0"/>
          <c:showVal val="0"/>
          <c:showCatName val="0"/>
          <c:showSerName val="0"/>
          <c:showPercent val="0"/>
          <c:showBubbleSize val="0"/>
        </c:dLbls>
        <c:gapWidth val="150"/>
        <c:axId val="456049792"/>
        <c:axId val="456051712"/>
      </c:barChart>
      <c:catAx>
        <c:axId val="456049792"/>
        <c:scaling>
          <c:orientation val="minMax"/>
        </c:scaling>
        <c:delete val="0"/>
        <c:axPos val="b"/>
        <c:title>
          <c:tx>
            <c:rich>
              <a:bodyPr/>
              <a:lstStyle/>
              <a:p>
                <a:pPr>
                  <a:defRPr sz="1400"/>
                </a:pPr>
                <a:r>
                  <a:rPr lang="en-IN" sz="1400"/>
                  <a:t>Channel names</a:t>
                </a:r>
              </a:p>
            </c:rich>
          </c:tx>
          <c:layout>
            <c:manualLayout>
              <c:xMode val="edge"/>
              <c:yMode val="edge"/>
              <c:x val="0.39696109768457161"/>
              <c:y val="0.92543522544756529"/>
            </c:manualLayout>
          </c:layout>
          <c:overlay val="0"/>
        </c:title>
        <c:numFmt formatCode="General" sourceLinked="0"/>
        <c:majorTickMark val="out"/>
        <c:minorTickMark val="none"/>
        <c:tickLblPos val="nextTo"/>
        <c:crossAx val="456051712"/>
        <c:crosses val="autoZero"/>
        <c:auto val="1"/>
        <c:lblAlgn val="ctr"/>
        <c:lblOffset val="100"/>
        <c:noMultiLvlLbl val="0"/>
      </c:catAx>
      <c:valAx>
        <c:axId val="456051712"/>
        <c:scaling>
          <c:orientation val="minMax"/>
        </c:scaling>
        <c:delete val="0"/>
        <c:axPos val="l"/>
        <c:majorGridlines/>
        <c:title>
          <c:tx>
            <c:rich>
              <a:bodyPr rot="-5400000" vert="horz"/>
              <a:lstStyle/>
              <a:p>
                <a:pPr>
                  <a:defRPr sz="1400"/>
                </a:pPr>
                <a:r>
                  <a:rPr lang="en-IN" sz="1400"/>
                  <a:t>uploads</a:t>
                </a:r>
              </a:p>
            </c:rich>
          </c:tx>
          <c:layout>
            <c:manualLayout>
              <c:xMode val="edge"/>
              <c:yMode val="edge"/>
              <c:x val="6.2893081761006293E-3"/>
              <c:y val="0.31091405241011538"/>
            </c:manualLayout>
          </c:layout>
          <c:overlay val="0"/>
        </c:title>
        <c:numFmt formatCode="#,##0" sourceLinked="1"/>
        <c:majorTickMark val="out"/>
        <c:minorTickMark val="none"/>
        <c:tickLblPos val="nextTo"/>
        <c:crossAx val="456049792"/>
        <c:crosses val="autoZero"/>
        <c:crossBetween val="between"/>
      </c:valAx>
    </c:plotArea>
    <c:legend>
      <c:legendPos val="r"/>
      <c:layout/>
      <c:overlay val="0"/>
    </c:legend>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[new123.csv]Sheet1!PivotTable1</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pieChart>
        <c:varyColors val="1"/>
        <c:ser>
          <c:idx val="0"/>
          <c:order val="0"/>
          <c:tx>
            <c:strRef>
              <c:f>Sheet1!$B$3</c:f>
              <c:strCache>
                <c:ptCount val="1"/>
                <c:pt idx="0">
                  <c:v>Total</c:v>
                </c:pt>
              </c:strCache>
            </c:strRef>
          </c:tx>
          <c:dLbls>
            <c:spPr>
              <a:noFill/>
              <a:ln>
                <a:noFill/>
              </a:ln>
              <a:effectLst/>
            </c:spPr>
            <c:showLegendKey val="0"/>
            <c:showVal val="0"/>
            <c:showCatName val="0"/>
            <c:showSerName val="0"/>
            <c:showPercent val="1"/>
            <c:showBubbleSize val="0"/>
            <c:showLeaderLines val="1"/>
            <c:extLst xmlns:c16r2="http://schemas.microsoft.com/office/drawing/2015/06/chart">
              <c:ext xmlns:c15="http://schemas.microsoft.com/office/drawing/2012/chart" uri="{CE6537A1-D6FC-4f65-9D91-7224C49458BB}"/>
            </c:extLst>
          </c:dLbls>
          <c:cat>
            <c:strRef>
              <c:f>Sheet1!$A$4:$A$10</c:f>
              <c:strCache>
                <c:ptCount val="6"/>
                <c:pt idx="0">
                  <c:v>A</c:v>
                </c:pt>
                <c:pt idx="1">
                  <c:v>A-</c:v>
                </c:pt>
                <c:pt idx="2">
                  <c:v>A+</c:v>
                </c:pt>
                <c:pt idx="3">
                  <c:v>A++</c:v>
                </c:pt>
                <c:pt idx="4">
                  <c:v>B</c:v>
                </c:pt>
                <c:pt idx="5">
                  <c:v>B+</c:v>
                </c:pt>
              </c:strCache>
            </c:strRef>
          </c:cat>
          <c:val>
            <c:numRef>
              <c:f>Sheet1!$B$4:$B$10</c:f>
              <c:numCache>
                <c:formatCode>General</c:formatCode>
                <c:ptCount val="6"/>
                <c:pt idx="0">
                  <c:v>701</c:v>
                </c:pt>
                <c:pt idx="1">
                  <c:v>497</c:v>
                </c:pt>
                <c:pt idx="2">
                  <c:v>32</c:v>
                </c:pt>
                <c:pt idx="3">
                  <c:v>9</c:v>
                </c:pt>
                <c:pt idx="4">
                  <c:v>1105</c:v>
                </c:pt>
                <c:pt idx="5">
                  <c:v>1656</c:v>
                </c:pt>
              </c:numCache>
            </c:numRef>
          </c:val>
          <c:extLst xmlns:c16r2="http://schemas.microsoft.com/office/drawing/2015/06/chart">
            <c:ext xmlns:c16="http://schemas.microsoft.com/office/drawing/2014/chart" uri="{C3380CC4-5D6E-409C-BE32-E72D297353CC}">
              <c16:uniqueId val="{00000000-991A-9342-B321-9A7928F50C81}"/>
            </c:ext>
          </c:extLst>
        </c:ser>
        <c:dLbls>
          <c:showLegendKey val="0"/>
          <c:showVal val="0"/>
          <c:showCatName val="0"/>
          <c:showSerName val="0"/>
          <c:showPercent val="1"/>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autoTitleDeleted val="0"/>
    <c:plotArea>
      <c:layout/>
      <c:lineChart>
        <c:grouping val="standard"/>
        <c:varyColors val="0"/>
        <c:ser>
          <c:idx val="0"/>
          <c:order val="0"/>
          <c:tx>
            <c:strRef>
              <c:f>'new123.csv predictedvalue'!$G$1</c:f>
              <c:strCache>
                <c:ptCount val="1"/>
                <c:pt idx="0">
                  <c:v>predicted sub</c:v>
                </c:pt>
              </c:strCache>
            </c:strRef>
          </c:tx>
          <c:marker>
            <c:symbol val="none"/>
          </c:marker>
          <c:val>
            <c:numRef>
              <c:f>'new123.csv predictedvalue'!$G$2:$G$4001</c:f>
              <c:numCache>
                <c:formatCode>General</c:formatCode>
                <c:ptCount val="4000"/>
                <c:pt idx="0">
                  <c:v>90065221.849999994</c:v>
                </c:pt>
                <c:pt idx="1">
                  <c:v>43146183.289999999</c:v>
                </c:pt>
                <c:pt idx="2">
                  <c:v>33300499.48</c:v>
                </c:pt>
                <c:pt idx="3">
                  <c:v>25464157.010000002</c:v>
                </c:pt>
                <c:pt idx="4">
                  <c:v>13223898.689999999</c:v>
                </c:pt>
                <c:pt idx="5">
                  <c:v>21671182.48</c:v>
                </c:pt>
                <c:pt idx="6">
                  <c:v>10338855.369999999</c:v>
                </c:pt>
                <c:pt idx="7">
                  <c:v>29738509.629999999</c:v>
                </c:pt>
                <c:pt idx="8">
                  <c:v>17198675.43</c:v>
                </c:pt>
                <c:pt idx="9">
                  <c:v>20043076.719999999</c:v>
                </c:pt>
                <c:pt idx="10">
                  <c:v>34788697.640000001</c:v>
                </c:pt>
                <c:pt idx="11">
                  <c:v>43302405.609999999</c:v>
                </c:pt>
                <c:pt idx="12">
                  <c:v>17271916.670000002</c:v>
                </c:pt>
                <c:pt idx="13">
                  <c:v>23605705.710000001</c:v>
                </c:pt>
                <c:pt idx="14">
                  <c:v>30993333.649999999</c:v>
                </c:pt>
                <c:pt idx="15">
                  <c:v>22512731.780000001</c:v>
                </c:pt>
                <c:pt idx="16">
                  <c:v>16837415.390000001</c:v>
                </c:pt>
                <c:pt idx="17">
                  <c:v>25900164.789999999</c:v>
                </c:pt>
                <c:pt idx="18">
                  <c:v>17107614.66</c:v>
                </c:pt>
                <c:pt idx="19">
                  <c:v>28084806.010000002</c:v>
                </c:pt>
                <c:pt idx="20">
                  <c:v>29184609.890000001</c:v>
                </c:pt>
                <c:pt idx="21">
                  <c:v>21567913.23</c:v>
                </c:pt>
                <c:pt idx="22">
                  <c:v>12313772.67</c:v>
                </c:pt>
                <c:pt idx="23">
                  <c:v>14543836.949999999</c:v>
                </c:pt>
                <c:pt idx="24">
                  <c:v>40860128.759999998</c:v>
                </c:pt>
                <c:pt idx="25">
                  <c:v>16073239.380000001</c:v>
                </c:pt>
                <c:pt idx="26">
                  <c:v>11353687.42</c:v>
                </c:pt>
                <c:pt idx="27">
                  <c:v>17283864.989999998</c:v>
                </c:pt>
                <c:pt idx="28">
                  <c:v>12919883.34</c:v>
                </c:pt>
                <c:pt idx="29">
                  <c:v>15042307.52</c:v>
                </c:pt>
                <c:pt idx="30">
                  <c:v>20039335.23</c:v>
                </c:pt>
                <c:pt idx="31">
                  <c:v>40458895.670000002</c:v>
                </c:pt>
                <c:pt idx="32">
                  <c:v>7310394.9979999997</c:v>
                </c:pt>
                <c:pt idx="33">
                  <c:v>10590145.01</c:v>
                </c:pt>
                <c:pt idx="34">
                  <c:v>6665031.8609999996</c:v>
                </c:pt>
                <c:pt idx="35">
                  <c:v>6882910.966</c:v>
                </c:pt>
                <c:pt idx="36">
                  <c:v>14186110.91</c:v>
                </c:pt>
                <c:pt idx="37">
                  <c:v>4659160.5329999998</c:v>
                </c:pt>
                <c:pt idx="38">
                  <c:v>3092887.335</c:v>
                </c:pt>
                <c:pt idx="39">
                  <c:v>5950770.9129999997</c:v>
                </c:pt>
                <c:pt idx="40">
                  <c:v>5583877.7759999996</c:v>
                </c:pt>
                <c:pt idx="41">
                  <c:v>30847009.600000001</c:v>
                </c:pt>
                <c:pt idx="42">
                  <c:v>12904361.529999999</c:v>
                </c:pt>
                <c:pt idx="43">
                  <c:v>24846161.399999999</c:v>
                </c:pt>
                <c:pt idx="44">
                  <c:v>12867006.75</c:v>
                </c:pt>
                <c:pt idx="45">
                  <c:v>14888042.18</c:v>
                </c:pt>
                <c:pt idx="46">
                  <c:v>27935821.329999998</c:v>
                </c:pt>
                <c:pt idx="47">
                  <c:v>12121222.42</c:v>
                </c:pt>
                <c:pt idx="48">
                  <c:v>23170765.390000001</c:v>
                </c:pt>
                <c:pt idx="49">
                  <c:v>11284294.689999999</c:v>
                </c:pt>
                <c:pt idx="50">
                  <c:v>9902898.318</c:v>
                </c:pt>
                <c:pt idx="51">
                  <c:v>24970680.960000001</c:v>
                </c:pt>
                <c:pt idx="52">
                  <c:v>20166498.91</c:v>
                </c:pt>
                <c:pt idx="53">
                  <c:v>26038157.789999999</c:v>
                </c:pt>
                <c:pt idx="54">
                  <c:v>21494881.640000001</c:v>
                </c:pt>
                <c:pt idx="55">
                  <c:v>16472682.550000001</c:v>
                </c:pt>
                <c:pt idx="56">
                  <c:v>14860783.6</c:v>
                </c:pt>
                <c:pt idx="57">
                  <c:v>22108475.449999999</c:v>
                </c:pt>
                <c:pt idx="58">
                  <c:v>8711267.5099999998</c:v>
                </c:pt>
                <c:pt idx="59">
                  <c:v>17241671.890000001</c:v>
                </c:pt>
                <c:pt idx="60">
                  <c:v>16950322.809999999</c:v>
                </c:pt>
                <c:pt idx="61">
                  <c:v>13987047.49</c:v>
                </c:pt>
                <c:pt idx="62">
                  <c:v>15432428.9</c:v>
                </c:pt>
                <c:pt idx="63">
                  <c:v>18105354.18</c:v>
                </c:pt>
                <c:pt idx="64">
                  <c:v>17397495.18</c:v>
                </c:pt>
                <c:pt idx="65">
                  <c:v>28662692.02</c:v>
                </c:pt>
                <c:pt idx="66">
                  <c:v>6335679.2460000003</c:v>
                </c:pt>
                <c:pt idx="67">
                  <c:v>13237489.17</c:v>
                </c:pt>
                <c:pt idx="68">
                  <c:v>21149916.199999999</c:v>
                </c:pt>
                <c:pt idx="69">
                  <c:v>25681202.5</c:v>
                </c:pt>
                <c:pt idx="70">
                  <c:v>13111770.880000001</c:v>
                </c:pt>
                <c:pt idx="71">
                  <c:v>6355426.4670000002</c:v>
                </c:pt>
                <c:pt idx="72">
                  <c:v>10899163.029999999</c:v>
                </c:pt>
                <c:pt idx="73">
                  <c:v>9437952.1809999999</c:v>
                </c:pt>
                <c:pt idx="74">
                  <c:v>17330771.260000002</c:v>
                </c:pt>
                <c:pt idx="75">
                  <c:v>6325207.8119999999</c:v>
                </c:pt>
                <c:pt idx="76">
                  <c:v>11787019.359999999</c:v>
                </c:pt>
                <c:pt idx="77">
                  <c:v>22387742.32</c:v>
                </c:pt>
                <c:pt idx="78">
                  <c:v>9352115.9629999995</c:v>
                </c:pt>
                <c:pt idx="79">
                  <c:v>15798682.32</c:v>
                </c:pt>
                <c:pt idx="80">
                  <c:v>10757699.35</c:v>
                </c:pt>
                <c:pt idx="81">
                  <c:v>17425852.809999999</c:v>
                </c:pt>
                <c:pt idx="82">
                  <c:v>17845111.300000001</c:v>
                </c:pt>
                <c:pt idx="83">
                  <c:v>9425510.7579999994</c:v>
                </c:pt>
                <c:pt idx="84">
                  <c:v>12067244.02</c:v>
                </c:pt>
                <c:pt idx="85">
                  <c:v>24097189.649999999</c:v>
                </c:pt>
                <c:pt idx="86">
                  <c:v>18118123.140000001</c:v>
                </c:pt>
                <c:pt idx="87">
                  <c:v>18223971.23</c:v>
                </c:pt>
                <c:pt idx="88">
                  <c:v>10363576.85</c:v>
                </c:pt>
                <c:pt idx="89">
                  <c:v>7492445.8169999998</c:v>
                </c:pt>
                <c:pt idx="90">
                  <c:v>22901616.23</c:v>
                </c:pt>
                <c:pt idx="91">
                  <c:v>17051308.120000001</c:v>
                </c:pt>
                <c:pt idx="92">
                  <c:v>7487721.6490000002</c:v>
                </c:pt>
                <c:pt idx="93">
                  <c:v>10314273.07</c:v>
                </c:pt>
                <c:pt idx="94">
                  <c:v>21040277.829999998</c:v>
                </c:pt>
                <c:pt idx="95">
                  <c:v>28093311.149999999</c:v>
                </c:pt>
                <c:pt idx="96">
                  <c:v>17989040.620000001</c:v>
                </c:pt>
                <c:pt idx="97">
                  <c:v>14489901.050000001</c:v>
                </c:pt>
                <c:pt idx="98">
                  <c:v>3543105.5729999999</c:v>
                </c:pt>
                <c:pt idx="99">
                  <c:v>16536864.189999999</c:v>
                </c:pt>
                <c:pt idx="100">
                  <c:v>7037556.5259999996</c:v>
                </c:pt>
                <c:pt idx="101">
                  <c:v>16337068.279999999</c:v>
                </c:pt>
                <c:pt idx="102">
                  <c:v>12272133</c:v>
                </c:pt>
                <c:pt idx="103">
                  <c:v>7552340.9800000004</c:v>
                </c:pt>
                <c:pt idx="104">
                  <c:v>11754023.810000001</c:v>
                </c:pt>
                <c:pt idx="105">
                  <c:v>8536789.3570000008</c:v>
                </c:pt>
                <c:pt idx="106">
                  <c:v>19914371.350000001</c:v>
                </c:pt>
                <c:pt idx="107">
                  <c:v>13324218.6</c:v>
                </c:pt>
                <c:pt idx="108">
                  <c:v>8706388.3670000006</c:v>
                </c:pt>
                <c:pt idx="109">
                  <c:v>5957093.125</c:v>
                </c:pt>
                <c:pt idx="110">
                  <c:v>5759131.7649999997</c:v>
                </c:pt>
                <c:pt idx="111">
                  <c:v>13680074.810000001</c:v>
                </c:pt>
                <c:pt idx="112">
                  <c:v>5632877.932</c:v>
                </c:pt>
                <c:pt idx="113">
                  <c:v>17879565.559999999</c:v>
                </c:pt>
                <c:pt idx="114">
                  <c:v>5640770.1500000004</c:v>
                </c:pt>
                <c:pt idx="115">
                  <c:v>19530850.52</c:v>
                </c:pt>
                <c:pt idx="116">
                  <c:v>19596940.960000001</c:v>
                </c:pt>
                <c:pt idx="117">
                  <c:v>9092367.5789999999</c:v>
                </c:pt>
                <c:pt idx="118">
                  <c:v>9868962.8550000004</c:v>
                </c:pt>
                <c:pt idx="119">
                  <c:v>22877622.82</c:v>
                </c:pt>
                <c:pt idx="120">
                  <c:v>4576546.42</c:v>
                </c:pt>
                <c:pt idx="121">
                  <c:v>17627989.190000001</c:v>
                </c:pt>
                <c:pt idx="122">
                  <c:v>6630419.1140000001</c:v>
                </c:pt>
                <c:pt idx="123">
                  <c:v>7456507.5920000002</c:v>
                </c:pt>
                <c:pt idx="124">
                  <c:v>7475504.2070000004</c:v>
                </c:pt>
                <c:pt idx="125">
                  <c:v>7317196.8090000004</c:v>
                </c:pt>
                <c:pt idx="126">
                  <c:v>10745026.640000001</c:v>
                </c:pt>
                <c:pt idx="127">
                  <c:v>5320135.7230000002</c:v>
                </c:pt>
                <c:pt idx="128">
                  <c:v>10352490.01</c:v>
                </c:pt>
                <c:pt idx="129">
                  <c:v>7357934.2860000003</c:v>
                </c:pt>
                <c:pt idx="130">
                  <c:v>14664898.02</c:v>
                </c:pt>
                <c:pt idx="131">
                  <c:v>9488915.2709999997</c:v>
                </c:pt>
                <c:pt idx="132">
                  <c:v>18256296.899999999</c:v>
                </c:pt>
                <c:pt idx="133">
                  <c:v>12477000.02</c:v>
                </c:pt>
                <c:pt idx="134">
                  <c:v>6316730.2790000001</c:v>
                </c:pt>
                <c:pt idx="135">
                  <c:v>12149696.970000001</c:v>
                </c:pt>
                <c:pt idx="136">
                  <c:v>19004897.710000001</c:v>
                </c:pt>
                <c:pt idx="137">
                  <c:v>4827758.5140000004</c:v>
                </c:pt>
                <c:pt idx="138">
                  <c:v>15612247.130000001</c:v>
                </c:pt>
                <c:pt idx="139">
                  <c:v>11083733.220000001</c:v>
                </c:pt>
                <c:pt idx="140">
                  <c:v>11489482.310000001</c:v>
                </c:pt>
                <c:pt idx="141">
                  <c:v>16692049.91</c:v>
                </c:pt>
                <c:pt idx="142">
                  <c:v>10106287.23</c:v>
                </c:pt>
                <c:pt idx="143">
                  <c:v>6138949.1560000004</c:v>
                </c:pt>
                <c:pt idx="144">
                  <c:v>4624390.0310000004</c:v>
                </c:pt>
                <c:pt idx="145">
                  <c:v>11658793.34</c:v>
                </c:pt>
                <c:pt idx="146">
                  <c:v>13750835.140000001</c:v>
                </c:pt>
                <c:pt idx="147">
                  <c:v>17021255.800000001</c:v>
                </c:pt>
                <c:pt idx="148">
                  <c:v>10854030.560000001</c:v>
                </c:pt>
                <c:pt idx="149">
                  <c:v>13464703.43</c:v>
                </c:pt>
                <c:pt idx="150">
                  <c:v>8937951.1199999992</c:v>
                </c:pt>
                <c:pt idx="151">
                  <c:v>7224413.3279999997</c:v>
                </c:pt>
                <c:pt idx="152">
                  <c:v>4130283.051</c:v>
                </c:pt>
                <c:pt idx="153">
                  <c:v>11523838.85</c:v>
                </c:pt>
                <c:pt idx="154">
                  <c:v>8773075.6950000003</c:v>
                </c:pt>
                <c:pt idx="155">
                  <c:v>11151768.390000001</c:v>
                </c:pt>
                <c:pt idx="156">
                  <c:v>7904621.3439999996</c:v>
                </c:pt>
                <c:pt idx="157">
                  <c:v>7736581.3449999997</c:v>
                </c:pt>
                <c:pt idx="158">
                  <c:v>14155722.210000001</c:v>
                </c:pt>
                <c:pt idx="159">
                  <c:v>7581240.392</c:v>
                </c:pt>
                <c:pt idx="160">
                  <c:v>7630846.1260000002</c:v>
                </c:pt>
                <c:pt idx="161">
                  <c:v>7863919.6299999999</c:v>
                </c:pt>
                <c:pt idx="162">
                  <c:v>5279259.0480000004</c:v>
                </c:pt>
                <c:pt idx="163">
                  <c:v>13250641.710000001</c:v>
                </c:pt>
                <c:pt idx="164">
                  <c:v>11832049</c:v>
                </c:pt>
                <c:pt idx="165">
                  <c:v>11193039.75</c:v>
                </c:pt>
                <c:pt idx="166">
                  <c:v>17480226.030000001</c:v>
                </c:pt>
                <c:pt idx="167">
                  <c:v>10928756.880000001</c:v>
                </c:pt>
                <c:pt idx="168">
                  <c:v>7299625.7709999997</c:v>
                </c:pt>
                <c:pt idx="169">
                  <c:v>11084637.449999999</c:v>
                </c:pt>
                <c:pt idx="170">
                  <c:v>16629153.02</c:v>
                </c:pt>
                <c:pt idx="171">
                  <c:v>11000807.529999999</c:v>
                </c:pt>
                <c:pt idx="172">
                  <c:v>4890020.0939999996</c:v>
                </c:pt>
                <c:pt idx="173">
                  <c:v>8875366.4489999991</c:v>
                </c:pt>
                <c:pt idx="174">
                  <c:v>5712557.0980000002</c:v>
                </c:pt>
                <c:pt idx="175">
                  <c:v>3771768.6919999998</c:v>
                </c:pt>
                <c:pt idx="176">
                  <c:v>16356387.35</c:v>
                </c:pt>
                <c:pt idx="177">
                  <c:v>11081283.539999999</c:v>
                </c:pt>
                <c:pt idx="178">
                  <c:v>6680799.3940000003</c:v>
                </c:pt>
                <c:pt idx="179">
                  <c:v>10054601.25</c:v>
                </c:pt>
                <c:pt idx="180">
                  <c:v>7472340.7470000004</c:v>
                </c:pt>
                <c:pt idx="181">
                  <c:v>8471675.8249999993</c:v>
                </c:pt>
                <c:pt idx="182">
                  <c:v>12101040.939999999</c:v>
                </c:pt>
                <c:pt idx="183">
                  <c:v>10655174.810000001</c:v>
                </c:pt>
                <c:pt idx="184">
                  <c:v>8980593.8440000005</c:v>
                </c:pt>
                <c:pt idx="185">
                  <c:v>12961776.34</c:v>
                </c:pt>
                <c:pt idx="186">
                  <c:v>4504061.0619999999</c:v>
                </c:pt>
                <c:pt idx="187">
                  <c:v>17484848.640000001</c:v>
                </c:pt>
                <c:pt idx="188">
                  <c:v>8859565.3300000001</c:v>
                </c:pt>
                <c:pt idx="189">
                  <c:v>14008872.09</c:v>
                </c:pt>
                <c:pt idx="190">
                  <c:v>6487547.409</c:v>
                </c:pt>
                <c:pt idx="191">
                  <c:v>6263920.7419999996</c:v>
                </c:pt>
                <c:pt idx="192">
                  <c:v>10083003.300000001</c:v>
                </c:pt>
                <c:pt idx="193">
                  <c:v>9364057.8509999998</c:v>
                </c:pt>
                <c:pt idx="194">
                  <c:v>5375899.9950000001</c:v>
                </c:pt>
                <c:pt idx="195">
                  <c:v>18178061.73</c:v>
                </c:pt>
                <c:pt idx="196">
                  <c:v>11645651.41</c:v>
                </c:pt>
                <c:pt idx="197">
                  <c:v>11775701.73</c:v>
                </c:pt>
                <c:pt idx="198">
                  <c:v>16737925.74</c:v>
                </c:pt>
                <c:pt idx="199">
                  <c:v>11893482.640000001</c:v>
                </c:pt>
                <c:pt idx="200">
                  <c:v>12991831</c:v>
                </c:pt>
                <c:pt idx="201">
                  <c:v>9687641.7459999993</c:v>
                </c:pt>
                <c:pt idx="202">
                  <c:v>14236762.560000001</c:v>
                </c:pt>
                <c:pt idx="203">
                  <c:v>5323583.6189999999</c:v>
                </c:pt>
                <c:pt idx="204">
                  <c:v>6388323.273</c:v>
                </c:pt>
                <c:pt idx="205">
                  <c:v>13321963.779999999</c:v>
                </c:pt>
                <c:pt idx="206">
                  <c:v>5509933.4589999998</c:v>
                </c:pt>
                <c:pt idx="207">
                  <c:v>7946265.6840000004</c:v>
                </c:pt>
                <c:pt idx="208">
                  <c:v>9765466.1559999995</c:v>
                </c:pt>
                <c:pt idx="209">
                  <c:v>7391432.1160000004</c:v>
                </c:pt>
                <c:pt idx="210">
                  <c:v>4521779.5350000001</c:v>
                </c:pt>
                <c:pt idx="211">
                  <c:v>7296959.0259999996</c:v>
                </c:pt>
                <c:pt idx="212">
                  <c:v>10353166.779999999</c:v>
                </c:pt>
                <c:pt idx="213">
                  <c:v>6767625.1150000002</c:v>
                </c:pt>
                <c:pt idx="214">
                  <c:v>5042531.4179999996</c:v>
                </c:pt>
                <c:pt idx="215">
                  <c:v>6971740.1639999999</c:v>
                </c:pt>
                <c:pt idx="216">
                  <c:v>8779808.9000000004</c:v>
                </c:pt>
                <c:pt idx="217">
                  <c:v>6114409.8279999997</c:v>
                </c:pt>
                <c:pt idx="218">
                  <c:v>5736186.5029999996</c:v>
                </c:pt>
                <c:pt idx="219">
                  <c:v>6163890.699</c:v>
                </c:pt>
                <c:pt idx="220">
                  <c:v>14515940.449999999</c:v>
                </c:pt>
                <c:pt idx="221">
                  <c:v>5365966.4330000002</c:v>
                </c:pt>
                <c:pt idx="222">
                  <c:v>6525564.5369999995</c:v>
                </c:pt>
                <c:pt idx="223">
                  <c:v>6026512.9939999999</c:v>
                </c:pt>
                <c:pt idx="224">
                  <c:v>7198252.8370000003</c:v>
                </c:pt>
                <c:pt idx="225">
                  <c:v>7020863.3370000003</c:v>
                </c:pt>
                <c:pt idx="226">
                  <c:v>4530282.2139999997</c:v>
                </c:pt>
                <c:pt idx="227">
                  <c:v>11948372.5</c:v>
                </c:pt>
                <c:pt idx="228">
                  <c:v>8561575.0409999993</c:v>
                </c:pt>
                <c:pt idx="229">
                  <c:v>6799302.7869999995</c:v>
                </c:pt>
                <c:pt idx="230">
                  <c:v>14450161.76</c:v>
                </c:pt>
                <c:pt idx="231">
                  <c:v>5725076.5060000001</c:v>
                </c:pt>
                <c:pt idx="232">
                  <c:v>10464354.82</c:v>
                </c:pt>
                <c:pt idx="233">
                  <c:v>13222197.35</c:v>
                </c:pt>
                <c:pt idx="234">
                  <c:v>8393106.2689999994</c:v>
                </c:pt>
                <c:pt idx="235">
                  <c:v>5952459.5839999998</c:v>
                </c:pt>
                <c:pt idx="236">
                  <c:v>10993215.52</c:v>
                </c:pt>
                <c:pt idx="237">
                  <c:v>4768305.1809999999</c:v>
                </c:pt>
                <c:pt idx="238">
                  <c:v>4587340.5690000001</c:v>
                </c:pt>
                <c:pt idx="239">
                  <c:v>5555192.7220000001</c:v>
                </c:pt>
                <c:pt idx="240">
                  <c:v>9038166.9030000009</c:v>
                </c:pt>
                <c:pt idx="241">
                  <c:v>7345336.034</c:v>
                </c:pt>
                <c:pt idx="242">
                  <c:v>8456293.2249999996</c:v>
                </c:pt>
                <c:pt idx="243">
                  <c:v>8858961.2819999997</c:v>
                </c:pt>
                <c:pt idx="244">
                  <c:v>7060541.7110000001</c:v>
                </c:pt>
                <c:pt idx="245">
                  <c:v>5835208.8250000002</c:v>
                </c:pt>
                <c:pt idx="246">
                  <c:v>8286249.7620000001</c:v>
                </c:pt>
                <c:pt idx="247">
                  <c:v>5188847.3880000003</c:v>
                </c:pt>
                <c:pt idx="248">
                  <c:v>10596545.939999999</c:v>
                </c:pt>
                <c:pt idx="249">
                  <c:v>6480066.3109999998</c:v>
                </c:pt>
                <c:pt idx="250">
                  <c:v>9455523.9179999996</c:v>
                </c:pt>
                <c:pt idx="251">
                  <c:v>6576862.9189999998</c:v>
                </c:pt>
                <c:pt idx="252">
                  <c:v>6768033.9060000004</c:v>
                </c:pt>
                <c:pt idx="253">
                  <c:v>4653692.6579999998</c:v>
                </c:pt>
                <c:pt idx="254">
                  <c:v>7940325.8619999997</c:v>
                </c:pt>
                <c:pt idx="255">
                  <c:v>7151795.9390000002</c:v>
                </c:pt>
                <c:pt idx="256">
                  <c:v>11542889.640000001</c:v>
                </c:pt>
                <c:pt idx="257">
                  <c:v>8314297.875</c:v>
                </c:pt>
                <c:pt idx="258">
                  <c:v>5137726.125</c:v>
                </c:pt>
                <c:pt idx="259">
                  <c:v>6115240.5060000001</c:v>
                </c:pt>
                <c:pt idx="260">
                  <c:v>4008304.0260000001</c:v>
                </c:pt>
                <c:pt idx="261">
                  <c:v>5739381.4620000003</c:v>
                </c:pt>
                <c:pt idx="262">
                  <c:v>5113854.0860000001</c:v>
                </c:pt>
                <c:pt idx="263">
                  <c:v>9442762.1940000001</c:v>
                </c:pt>
                <c:pt idx="264">
                  <c:v>8410651.3450000007</c:v>
                </c:pt>
                <c:pt idx="265">
                  <c:v>8897571.7650000006</c:v>
                </c:pt>
                <c:pt idx="266">
                  <c:v>4949391.1849999996</c:v>
                </c:pt>
                <c:pt idx="267">
                  <c:v>8223533.8760000002</c:v>
                </c:pt>
                <c:pt idx="268">
                  <c:v>10655491.710000001</c:v>
                </c:pt>
                <c:pt idx="269">
                  <c:v>6552181.6529999999</c:v>
                </c:pt>
                <c:pt idx="270">
                  <c:v>8138730.6919999998</c:v>
                </c:pt>
                <c:pt idx="271">
                  <c:v>7620824.5120000001</c:v>
                </c:pt>
                <c:pt idx="272">
                  <c:v>18450939.449999999</c:v>
                </c:pt>
                <c:pt idx="273">
                  <c:v>4997081.6710000001</c:v>
                </c:pt>
                <c:pt idx="274">
                  <c:v>6133017.5219999999</c:v>
                </c:pt>
                <c:pt idx="275">
                  <c:v>5827816.6399999997</c:v>
                </c:pt>
                <c:pt idx="276">
                  <c:v>5994554.7860000003</c:v>
                </c:pt>
                <c:pt idx="277">
                  <c:v>5810353.932</c:v>
                </c:pt>
                <c:pt idx="278">
                  <c:v>5582856.483</c:v>
                </c:pt>
                <c:pt idx="279">
                  <c:v>10716852.210000001</c:v>
                </c:pt>
                <c:pt idx="280">
                  <c:v>10938994.66</c:v>
                </c:pt>
                <c:pt idx="281">
                  <c:v>6068509.9129999997</c:v>
                </c:pt>
                <c:pt idx="282">
                  <c:v>8752885.0370000005</c:v>
                </c:pt>
                <c:pt idx="283">
                  <c:v>6689140.983</c:v>
                </c:pt>
                <c:pt idx="284">
                  <c:v>8954148.1339999996</c:v>
                </c:pt>
                <c:pt idx="285">
                  <c:v>9180174.9100000001</c:v>
                </c:pt>
                <c:pt idx="286">
                  <c:v>8528441.2019999996</c:v>
                </c:pt>
                <c:pt idx="287">
                  <c:v>4678866.4550000001</c:v>
                </c:pt>
                <c:pt idx="288">
                  <c:v>4829140.0410000002</c:v>
                </c:pt>
                <c:pt idx="289">
                  <c:v>5230371.6679999996</c:v>
                </c:pt>
                <c:pt idx="290">
                  <c:v>3342461.4559999998</c:v>
                </c:pt>
                <c:pt idx="291">
                  <c:v>14480838.57</c:v>
                </c:pt>
                <c:pt idx="292">
                  <c:v>11962654.98</c:v>
                </c:pt>
                <c:pt idx="293">
                  <c:v>10479583.52</c:v>
                </c:pt>
                <c:pt idx="294">
                  <c:v>5617366.9110000003</c:v>
                </c:pt>
                <c:pt idx="295">
                  <c:v>5646398.4950000001</c:v>
                </c:pt>
                <c:pt idx="296">
                  <c:v>9202558.7650000006</c:v>
                </c:pt>
                <c:pt idx="297">
                  <c:v>8415433.8880000003</c:v>
                </c:pt>
                <c:pt idx="298">
                  <c:v>4633331.7429999998</c:v>
                </c:pt>
                <c:pt idx="299">
                  <c:v>10014780.25</c:v>
                </c:pt>
                <c:pt idx="300">
                  <c:v>4734582.34</c:v>
                </c:pt>
                <c:pt idx="301">
                  <c:v>6749751.5480000004</c:v>
                </c:pt>
                <c:pt idx="302">
                  <c:v>8780091.4240000006</c:v>
                </c:pt>
                <c:pt idx="303">
                  <c:v>2594370.8110000002</c:v>
                </c:pt>
                <c:pt idx="304">
                  <c:v>4478817.6830000002</c:v>
                </c:pt>
                <c:pt idx="305">
                  <c:v>8315033.9859999996</c:v>
                </c:pt>
                <c:pt idx="306">
                  <c:v>11338808.59</c:v>
                </c:pt>
                <c:pt idx="307">
                  <c:v>8207513.4759999998</c:v>
                </c:pt>
                <c:pt idx="308">
                  <c:v>5337465.8760000002</c:v>
                </c:pt>
                <c:pt idx="309">
                  <c:v>4905800.6189999999</c:v>
                </c:pt>
                <c:pt idx="310">
                  <c:v>10163347.109999999</c:v>
                </c:pt>
                <c:pt idx="311">
                  <c:v>9223375.4680000003</c:v>
                </c:pt>
                <c:pt idx="312">
                  <c:v>6597067.9249999998</c:v>
                </c:pt>
                <c:pt idx="313">
                  <c:v>6324709.6140000001</c:v>
                </c:pt>
                <c:pt idx="314">
                  <c:v>6457671.915</c:v>
                </c:pt>
                <c:pt idx="315">
                  <c:v>4724419.4289999995</c:v>
                </c:pt>
                <c:pt idx="316">
                  <c:v>5768511.4809999997</c:v>
                </c:pt>
                <c:pt idx="317">
                  <c:v>7925275.0080000004</c:v>
                </c:pt>
                <c:pt idx="318">
                  <c:v>7033565.8039999995</c:v>
                </c:pt>
                <c:pt idx="319">
                  <c:v>5110619.0159999998</c:v>
                </c:pt>
                <c:pt idx="320">
                  <c:v>8038836.0650000004</c:v>
                </c:pt>
                <c:pt idx="321">
                  <c:v>8841083.807</c:v>
                </c:pt>
                <c:pt idx="322">
                  <c:v>5270639.38</c:v>
                </c:pt>
                <c:pt idx="323">
                  <c:v>4484333.9759999998</c:v>
                </c:pt>
                <c:pt idx="324">
                  <c:v>9228685.0069999993</c:v>
                </c:pt>
                <c:pt idx="325">
                  <c:v>3328285.4160000002</c:v>
                </c:pt>
                <c:pt idx="326">
                  <c:v>7623076.8389999997</c:v>
                </c:pt>
                <c:pt idx="327">
                  <c:v>6816970.4340000004</c:v>
                </c:pt>
                <c:pt idx="328">
                  <c:v>4243126.59</c:v>
                </c:pt>
                <c:pt idx="329">
                  <c:v>6398106.5590000004</c:v>
                </c:pt>
                <c:pt idx="330">
                  <c:v>4338918.1270000003</c:v>
                </c:pt>
                <c:pt idx="331">
                  <c:v>10561455.09</c:v>
                </c:pt>
                <c:pt idx="332">
                  <c:v>7071528.5029999996</c:v>
                </c:pt>
                <c:pt idx="333">
                  <c:v>8084331.6710000001</c:v>
                </c:pt>
                <c:pt idx="334">
                  <c:v>7098310.0839999998</c:v>
                </c:pt>
                <c:pt idx="335">
                  <c:v>8177026.9519999996</c:v>
                </c:pt>
                <c:pt idx="336">
                  <c:v>5273161.0480000004</c:v>
                </c:pt>
                <c:pt idx="337">
                  <c:v>5429359.2280000001</c:v>
                </c:pt>
                <c:pt idx="338">
                  <c:v>9122893.5189999994</c:v>
                </c:pt>
                <c:pt idx="339">
                  <c:v>4013775.4920000001</c:v>
                </c:pt>
                <c:pt idx="340">
                  <c:v>4820671.1030000001</c:v>
                </c:pt>
                <c:pt idx="341">
                  <c:v>4393431.8250000002</c:v>
                </c:pt>
                <c:pt idx="342">
                  <c:v>5677173.8700000001</c:v>
                </c:pt>
                <c:pt idx="343">
                  <c:v>8893933.4230000004</c:v>
                </c:pt>
                <c:pt idx="344">
                  <c:v>6818794.2259999998</c:v>
                </c:pt>
                <c:pt idx="345">
                  <c:v>5249601.8049999997</c:v>
                </c:pt>
                <c:pt idx="346">
                  <c:v>5784496.0970000001</c:v>
                </c:pt>
                <c:pt idx="347">
                  <c:v>8742944.8110000007</c:v>
                </c:pt>
                <c:pt idx="348">
                  <c:v>6707043.4910000004</c:v>
                </c:pt>
                <c:pt idx="349">
                  <c:v>7078701.966</c:v>
                </c:pt>
                <c:pt idx="350">
                  <c:v>7877186.0640000002</c:v>
                </c:pt>
                <c:pt idx="351">
                  <c:v>9330899.5659999996</c:v>
                </c:pt>
                <c:pt idx="352">
                  <c:v>7171001.9910000004</c:v>
                </c:pt>
                <c:pt idx="353">
                  <c:v>4643836.6370000001</c:v>
                </c:pt>
                <c:pt idx="354">
                  <c:v>4713184.2680000002</c:v>
                </c:pt>
                <c:pt idx="355">
                  <c:v>4562356.1550000003</c:v>
                </c:pt>
                <c:pt idx="356">
                  <c:v>6465399.1679999996</c:v>
                </c:pt>
                <c:pt idx="357">
                  <c:v>5255691.2149999999</c:v>
                </c:pt>
                <c:pt idx="358">
                  <c:v>9442246.7809999995</c:v>
                </c:pt>
                <c:pt idx="359">
                  <c:v>6017921.892</c:v>
                </c:pt>
                <c:pt idx="360">
                  <c:v>8726789.25</c:v>
                </c:pt>
                <c:pt idx="361">
                  <c:v>9562183.1799999997</c:v>
                </c:pt>
                <c:pt idx="362">
                  <c:v>8208798.3590000002</c:v>
                </c:pt>
                <c:pt idx="363">
                  <c:v>7292780.5360000003</c:v>
                </c:pt>
                <c:pt idx="364">
                  <c:v>6893210.7980000004</c:v>
                </c:pt>
                <c:pt idx="365">
                  <c:v>7212527.4850000003</c:v>
                </c:pt>
                <c:pt idx="366">
                  <c:v>7858713.4299999997</c:v>
                </c:pt>
                <c:pt idx="367">
                  <c:v>6445702.4000000004</c:v>
                </c:pt>
                <c:pt idx="368">
                  <c:v>5839107.1529999999</c:v>
                </c:pt>
                <c:pt idx="369">
                  <c:v>5380628.6299999999</c:v>
                </c:pt>
                <c:pt idx="370">
                  <c:v>9239026.148</c:v>
                </c:pt>
                <c:pt idx="371">
                  <c:v>3744695.202</c:v>
                </c:pt>
                <c:pt idx="372">
                  <c:v>5629352.6440000003</c:v>
                </c:pt>
                <c:pt idx="373">
                  <c:v>11490037.380000001</c:v>
                </c:pt>
                <c:pt idx="374">
                  <c:v>5621037.3849999998</c:v>
                </c:pt>
                <c:pt idx="375">
                  <c:v>9148337.3780000005</c:v>
                </c:pt>
                <c:pt idx="376">
                  <c:v>6617809.4819999998</c:v>
                </c:pt>
                <c:pt idx="377">
                  <c:v>5070480.932</c:v>
                </c:pt>
                <c:pt idx="378">
                  <c:v>5282617.1339999996</c:v>
                </c:pt>
                <c:pt idx="379">
                  <c:v>4375694.1679999996</c:v>
                </c:pt>
                <c:pt idx="380">
                  <c:v>7282484.3190000001</c:v>
                </c:pt>
                <c:pt idx="381">
                  <c:v>7150365.3849999998</c:v>
                </c:pt>
                <c:pt idx="382">
                  <c:v>4391357.943</c:v>
                </c:pt>
                <c:pt idx="383">
                  <c:v>3601305.199</c:v>
                </c:pt>
                <c:pt idx="384">
                  <c:v>7655514.7240000004</c:v>
                </c:pt>
                <c:pt idx="385">
                  <c:v>7247500.3260000004</c:v>
                </c:pt>
                <c:pt idx="386">
                  <c:v>8335084.0070000002</c:v>
                </c:pt>
                <c:pt idx="387">
                  <c:v>7789292.0659999996</c:v>
                </c:pt>
                <c:pt idx="388">
                  <c:v>4238183.7759999996</c:v>
                </c:pt>
                <c:pt idx="389">
                  <c:v>6759365.1950000003</c:v>
                </c:pt>
                <c:pt idx="390">
                  <c:v>11618563.59</c:v>
                </c:pt>
                <c:pt idx="391">
                  <c:v>4099432.9019999998</c:v>
                </c:pt>
                <c:pt idx="392">
                  <c:v>6839052.0580000002</c:v>
                </c:pt>
                <c:pt idx="393">
                  <c:v>3151073.0380000002</c:v>
                </c:pt>
                <c:pt idx="394">
                  <c:v>11246558.65</c:v>
                </c:pt>
                <c:pt idx="395">
                  <c:v>5534488.7249999996</c:v>
                </c:pt>
                <c:pt idx="396">
                  <c:v>7991836.7149999999</c:v>
                </c:pt>
                <c:pt idx="397">
                  <c:v>4320064.9539999999</c:v>
                </c:pt>
                <c:pt idx="398">
                  <c:v>4602815.5609999998</c:v>
                </c:pt>
                <c:pt idx="399">
                  <c:v>6186843.9960000003</c:v>
                </c:pt>
                <c:pt idx="400">
                  <c:v>6071522.2479999997</c:v>
                </c:pt>
                <c:pt idx="401">
                  <c:v>5539265.6880000001</c:v>
                </c:pt>
                <c:pt idx="402">
                  <c:v>5346886.0259999996</c:v>
                </c:pt>
                <c:pt idx="403">
                  <c:v>6429787.9040000001</c:v>
                </c:pt>
                <c:pt idx="404">
                  <c:v>5394953.818</c:v>
                </c:pt>
                <c:pt idx="405">
                  <c:v>9426807.8039999995</c:v>
                </c:pt>
                <c:pt idx="406">
                  <c:v>4812668.4069999997</c:v>
                </c:pt>
                <c:pt idx="407">
                  <c:v>4341414.01</c:v>
                </c:pt>
                <c:pt idx="408">
                  <c:v>10593520.869999999</c:v>
                </c:pt>
                <c:pt idx="409">
                  <c:v>6734946.8459999999</c:v>
                </c:pt>
                <c:pt idx="410">
                  <c:v>5323845.1579999998</c:v>
                </c:pt>
                <c:pt idx="411">
                  <c:v>10963944.560000001</c:v>
                </c:pt>
                <c:pt idx="412">
                  <c:v>7227714.8279999997</c:v>
                </c:pt>
                <c:pt idx="413">
                  <c:v>5199624.8099999996</c:v>
                </c:pt>
                <c:pt idx="414">
                  <c:v>9293180.0360000003</c:v>
                </c:pt>
                <c:pt idx="415">
                  <c:v>6519361.3530000001</c:v>
                </c:pt>
                <c:pt idx="416">
                  <c:v>4903327.2520000003</c:v>
                </c:pt>
                <c:pt idx="417">
                  <c:v>5859510.3159999996</c:v>
                </c:pt>
                <c:pt idx="418">
                  <c:v>8756034.0710000005</c:v>
                </c:pt>
                <c:pt idx="419">
                  <c:v>4483872.517</c:v>
                </c:pt>
                <c:pt idx="420">
                  <c:v>4680582.8360000001</c:v>
                </c:pt>
                <c:pt idx="421">
                  <c:v>7499227.165</c:v>
                </c:pt>
                <c:pt idx="422">
                  <c:v>4897437.8030000003</c:v>
                </c:pt>
                <c:pt idx="423">
                  <c:v>5280009.3930000002</c:v>
                </c:pt>
                <c:pt idx="424">
                  <c:v>4991708.9009999996</c:v>
                </c:pt>
                <c:pt idx="425">
                  <c:v>5776455.983</c:v>
                </c:pt>
                <c:pt idx="426">
                  <c:v>3947942.7650000001</c:v>
                </c:pt>
                <c:pt idx="427">
                  <c:v>7756932.4919999996</c:v>
                </c:pt>
                <c:pt idx="428">
                  <c:v>4874895.25</c:v>
                </c:pt>
                <c:pt idx="429">
                  <c:v>4894128.5999999996</c:v>
                </c:pt>
                <c:pt idx="430">
                  <c:v>4316429.7659999998</c:v>
                </c:pt>
                <c:pt idx="431">
                  <c:v>4288544.142</c:v>
                </c:pt>
                <c:pt idx="432">
                  <c:v>4253765.2249999996</c:v>
                </c:pt>
                <c:pt idx="433">
                  <c:v>5302224.7719999999</c:v>
                </c:pt>
                <c:pt idx="434">
                  <c:v>3861162.5</c:v>
                </c:pt>
                <c:pt idx="435">
                  <c:v>6353326.5049999999</c:v>
                </c:pt>
                <c:pt idx="436">
                  <c:v>4754654.01</c:v>
                </c:pt>
                <c:pt idx="437">
                  <c:v>5720434.2879999997</c:v>
                </c:pt>
                <c:pt idx="438">
                  <c:v>7180873.2079999996</c:v>
                </c:pt>
                <c:pt idx="439">
                  <c:v>5850651.2970000003</c:v>
                </c:pt>
                <c:pt idx="440">
                  <c:v>3881818.267</c:v>
                </c:pt>
                <c:pt idx="441">
                  <c:v>7911372.1840000004</c:v>
                </c:pt>
                <c:pt idx="442">
                  <c:v>8487144.068</c:v>
                </c:pt>
                <c:pt idx="443">
                  <c:v>6087480.8619999997</c:v>
                </c:pt>
                <c:pt idx="444">
                  <c:v>6472109.9019999998</c:v>
                </c:pt>
                <c:pt idx="445">
                  <c:v>7242451.3650000002</c:v>
                </c:pt>
                <c:pt idx="446">
                  <c:v>7240376.4100000001</c:v>
                </c:pt>
                <c:pt idx="447">
                  <c:v>4474457.9230000004</c:v>
                </c:pt>
                <c:pt idx="448">
                  <c:v>4437785.2489999998</c:v>
                </c:pt>
                <c:pt idx="449">
                  <c:v>6602537.5029999996</c:v>
                </c:pt>
                <c:pt idx="450">
                  <c:v>4083173.9619999998</c:v>
                </c:pt>
                <c:pt idx="451">
                  <c:v>3937689.2050000001</c:v>
                </c:pt>
                <c:pt idx="452">
                  <c:v>5321164.1689999998</c:v>
                </c:pt>
                <c:pt idx="453">
                  <c:v>11837664.970000001</c:v>
                </c:pt>
                <c:pt idx="454">
                  <c:v>6400419.3530000001</c:v>
                </c:pt>
                <c:pt idx="455">
                  <c:v>5281937.5729999999</c:v>
                </c:pt>
                <c:pt idx="456">
                  <c:v>6293079.4630000005</c:v>
                </c:pt>
                <c:pt idx="457">
                  <c:v>8796185.4210000001</c:v>
                </c:pt>
                <c:pt idx="458">
                  <c:v>6173144.3990000002</c:v>
                </c:pt>
                <c:pt idx="459">
                  <c:v>5688482.5590000004</c:v>
                </c:pt>
                <c:pt idx="460">
                  <c:v>5774840.4170000004</c:v>
                </c:pt>
                <c:pt idx="461">
                  <c:v>5877957.1349999998</c:v>
                </c:pt>
                <c:pt idx="462">
                  <c:v>4840151.3039999995</c:v>
                </c:pt>
                <c:pt idx="463">
                  <c:v>5243863.5219999999</c:v>
                </c:pt>
                <c:pt idx="464">
                  <c:v>3975002.3229999999</c:v>
                </c:pt>
                <c:pt idx="465">
                  <c:v>4052739.0690000001</c:v>
                </c:pt>
                <c:pt idx="466">
                  <c:v>5330280.1119999997</c:v>
                </c:pt>
                <c:pt idx="467">
                  <c:v>3100228.7009999999</c:v>
                </c:pt>
                <c:pt idx="468">
                  <c:v>4947360.9479999999</c:v>
                </c:pt>
                <c:pt idx="469">
                  <c:v>6748145.1940000001</c:v>
                </c:pt>
                <c:pt idx="470">
                  <c:v>6043179.0480000004</c:v>
                </c:pt>
                <c:pt idx="471">
                  <c:v>8698322.8609999996</c:v>
                </c:pt>
                <c:pt idx="472">
                  <c:v>4047376.8849999998</c:v>
                </c:pt>
                <c:pt idx="473">
                  <c:v>4592669.8849999998</c:v>
                </c:pt>
                <c:pt idx="474">
                  <c:v>6812255.1349999998</c:v>
                </c:pt>
                <c:pt idx="475">
                  <c:v>8486426.057</c:v>
                </c:pt>
                <c:pt idx="476">
                  <c:v>3397630.5789999999</c:v>
                </c:pt>
                <c:pt idx="477">
                  <c:v>6511755.2000000002</c:v>
                </c:pt>
                <c:pt idx="478">
                  <c:v>10760789.140000001</c:v>
                </c:pt>
                <c:pt idx="479">
                  <c:v>3627784.2429999998</c:v>
                </c:pt>
                <c:pt idx="480">
                  <c:v>5233964.6969999997</c:v>
                </c:pt>
                <c:pt idx="481">
                  <c:v>4752082.9040000001</c:v>
                </c:pt>
                <c:pt idx="482">
                  <c:v>4328154.9110000003</c:v>
                </c:pt>
                <c:pt idx="483">
                  <c:v>6429798.2570000002</c:v>
                </c:pt>
                <c:pt idx="484">
                  <c:v>3240422.497</c:v>
                </c:pt>
                <c:pt idx="485">
                  <c:v>5838882.9440000001</c:v>
                </c:pt>
                <c:pt idx="486">
                  <c:v>3803787.858</c:v>
                </c:pt>
                <c:pt idx="487">
                  <c:v>5563944.7400000002</c:v>
                </c:pt>
                <c:pt idx="488">
                  <c:v>4952011.182</c:v>
                </c:pt>
                <c:pt idx="489">
                  <c:v>7579749.5619999999</c:v>
                </c:pt>
                <c:pt idx="490">
                  <c:v>9096093.4969999995</c:v>
                </c:pt>
                <c:pt idx="491">
                  <c:v>5076896.6030000001</c:v>
                </c:pt>
                <c:pt idx="492">
                  <c:v>5073673.7029999997</c:v>
                </c:pt>
                <c:pt idx="493">
                  <c:v>4403203.7939999998</c:v>
                </c:pt>
                <c:pt idx="494">
                  <c:v>4885752.6030000001</c:v>
                </c:pt>
                <c:pt idx="495">
                  <c:v>4962667.6840000004</c:v>
                </c:pt>
                <c:pt idx="496">
                  <c:v>6668192.9199999999</c:v>
                </c:pt>
                <c:pt idx="497">
                  <c:v>5801600.8279999997</c:v>
                </c:pt>
                <c:pt idx="498">
                  <c:v>5779768.7180000003</c:v>
                </c:pt>
                <c:pt idx="499">
                  <c:v>4990855.4800000004</c:v>
                </c:pt>
                <c:pt idx="500">
                  <c:v>8683242.4370000008</c:v>
                </c:pt>
                <c:pt idx="501">
                  <c:v>6921021.6950000003</c:v>
                </c:pt>
                <c:pt idx="502">
                  <c:v>6554766.216</c:v>
                </c:pt>
                <c:pt idx="503">
                  <c:v>5456007.1710000001</c:v>
                </c:pt>
                <c:pt idx="504">
                  <c:v>6547475.4460000005</c:v>
                </c:pt>
                <c:pt idx="505">
                  <c:v>5773528.3260000004</c:v>
                </c:pt>
                <c:pt idx="506">
                  <c:v>5205426.5310000004</c:v>
                </c:pt>
                <c:pt idx="507">
                  <c:v>4981745.4419999998</c:v>
                </c:pt>
                <c:pt idx="508">
                  <c:v>4877593.2189999996</c:v>
                </c:pt>
                <c:pt idx="509">
                  <c:v>4062023.517</c:v>
                </c:pt>
                <c:pt idx="510">
                  <c:v>4984959.4060000004</c:v>
                </c:pt>
                <c:pt idx="511">
                  <c:v>6906829.3490000004</c:v>
                </c:pt>
                <c:pt idx="512">
                  <c:v>6695782.1490000002</c:v>
                </c:pt>
                <c:pt idx="513">
                  <c:v>5199218.1840000004</c:v>
                </c:pt>
                <c:pt idx="514">
                  <c:v>3600155.247</c:v>
                </c:pt>
                <c:pt idx="515">
                  <c:v>4555173.0449999999</c:v>
                </c:pt>
                <c:pt idx="516">
                  <c:v>5925544.6670000004</c:v>
                </c:pt>
                <c:pt idx="517">
                  <c:v>4008766.6529999999</c:v>
                </c:pt>
                <c:pt idx="518">
                  <c:v>2661176.4130000002</c:v>
                </c:pt>
                <c:pt idx="519">
                  <c:v>5379057.1720000003</c:v>
                </c:pt>
                <c:pt idx="520">
                  <c:v>5903984.5149999997</c:v>
                </c:pt>
                <c:pt idx="521">
                  <c:v>4658666.7779999999</c:v>
                </c:pt>
                <c:pt idx="522">
                  <c:v>4586105.835</c:v>
                </c:pt>
                <c:pt idx="523">
                  <c:v>3943485.1529999999</c:v>
                </c:pt>
                <c:pt idx="524">
                  <c:v>6473100.443</c:v>
                </c:pt>
                <c:pt idx="525">
                  <c:v>5983639.4800000004</c:v>
                </c:pt>
                <c:pt idx="526">
                  <c:v>12696992.27</c:v>
                </c:pt>
                <c:pt idx="527">
                  <c:v>5246876.9730000002</c:v>
                </c:pt>
                <c:pt idx="528">
                  <c:v>3114950.0929999999</c:v>
                </c:pt>
                <c:pt idx="529">
                  <c:v>6018365.6140000001</c:v>
                </c:pt>
                <c:pt idx="530">
                  <c:v>2769053.9210000001</c:v>
                </c:pt>
                <c:pt idx="531">
                  <c:v>4144638.165</c:v>
                </c:pt>
                <c:pt idx="532">
                  <c:v>4998570.9809999997</c:v>
                </c:pt>
                <c:pt idx="533">
                  <c:v>4663267.6919999998</c:v>
                </c:pt>
                <c:pt idx="534">
                  <c:v>6776375.3779999996</c:v>
                </c:pt>
                <c:pt idx="535">
                  <c:v>4117400.787</c:v>
                </c:pt>
                <c:pt idx="536">
                  <c:v>5271671.9519999996</c:v>
                </c:pt>
                <c:pt idx="537">
                  <c:v>4483941.7699999996</c:v>
                </c:pt>
                <c:pt idx="538">
                  <c:v>4008705.6439999999</c:v>
                </c:pt>
                <c:pt idx="539">
                  <c:v>4695151.3820000002</c:v>
                </c:pt>
                <c:pt idx="540">
                  <c:v>7137401.125</c:v>
                </c:pt>
                <c:pt idx="541">
                  <c:v>7610544.358</c:v>
                </c:pt>
                <c:pt idx="542">
                  <c:v>4776617.8969999999</c:v>
                </c:pt>
                <c:pt idx="543">
                  <c:v>6870658.5590000004</c:v>
                </c:pt>
                <c:pt idx="544">
                  <c:v>4711815.4589999998</c:v>
                </c:pt>
                <c:pt idx="545">
                  <c:v>3798655.7349999999</c:v>
                </c:pt>
                <c:pt idx="546">
                  <c:v>7095803.5130000003</c:v>
                </c:pt>
                <c:pt idx="547">
                  <c:v>6389382.3389999997</c:v>
                </c:pt>
                <c:pt idx="548">
                  <c:v>5820244.9500000002</c:v>
                </c:pt>
                <c:pt idx="549">
                  <c:v>7679825.2680000002</c:v>
                </c:pt>
                <c:pt idx="550">
                  <c:v>3855166.5610000002</c:v>
                </c:pt>
                <c:pt idx="551">
                  <c:v>3728268.0269999998</c:v>
                </c:pt>
                <c:pt idx="552">
                  <c:v>8469615.5370000005</c:v>
                </c:pt>
                <c:pt idx="553">
                  <c:v>4159700.6430000002</c:v>
                </c:pt>
                <c:pt idx="554">
                  <c:v>6998834.9859999996</c:v>
                </c:pt>
                <c:pt idx="555">
                  <c:v>5054844.57</c:v>
                </c:pt>
                <c:pt idx="556">
                  <c:v>4061599.8250000002</c:v>
                </c:pt>
                <c:pt idx="557">
                  <c:v>3864690.4509999999</c:v>
                </c:pt>
                <c:pt idx="558">
                  <c:v>5386335.9119999995</c:v>
                </c:pt>
                <c:pt idx="559">
                  <c:v>3057287.5980000002</c:v>
                </c:pt>
                <c:pt idx="560">
                  <c:v>5024634.2659999998</c:v>
                </c:pt>
                <c:pt idx="561">
                  <c:v>5194442.8779999996</c:v>
                </c:pt>
                <c:pt idx="562">
                  <c:v>6019076.1040000003</c:v>
                </c:pt>
                <c:pt idx="563">
                  <c:v>4221490.1330000004</c:v>
                </c:pt>
                <c:pt idx="564">
                  <c:v>5002424.9189999998</c:v>
                </c:pt>
                <c:pt idx="565">
                  <c:v>4717966.0630000001</c:v>
                </c:pt>
                <c:pt idx="566">
                  <c:v>6453740.0719999997</c:v>
                </c:pt>
                <c:pt idx="567">
                  <c:v>5387205.949</c:v>
                </c:pt>
                <c:pt idx="568">
                  <c:v>6044656.4740000004</c:v>
                </c:pt>
                <c:pt idx="569">
                  <c:v>6039740.159</c:v>
                </c:pt>
                <c:pt idx="570">
                  <c:v>4542305.4560000002</c:v>
                </c:pt>
                <c:pt idx="571">
                  <c:v>9611242.4179999996</c:v>
                </c:pt>
                <c:pt idx="572">
                  <c:v>4681520.5820000004</c:v>
                </c:pt>
                <c:pt idx="573">
                  <c:v>5285173.8499999996</c:v>
                </c:pt>
                <c:pt idx="574">
                  <c:v>5471839.943</c:v>
                </c:pt>
                <c:pt idx="575">
                  <c:v>5325686.2220000001</c:v>
                </c:pt>
                <c:pt idx="576">
                  <c:v>6470585.3279999997</c:v>
                </c:pt>
                <c:pt idx="577">
                  <c:v>5043280.2819999997</c:v>
                </c:pt>
                <c:pt idx="578">
                  <c:v>3315922.341</c:v>
                </c:pt>
                <c:pt idx="579">
                  <c:v>5069520.4249999998</c:v>
                </c:pt>
                <c:pt idx="580">
                  <c:v>4342311.591</c:v>
                </c:pt>
                <c:pt idx="581">
                  <c:v>4359113.42</c:v>
                </c:pt>
                <c:pt idx="582">
                  <c:v>-599908.24670000002</c:v>
                </c:pt>
                <c:pt idx="583">
                  <c:v>4526428.9160000002</c:v>
                </c:pt>
                <c:pt idx="584">
                  <c:v>5597037.1749999998</c:v>
                </c:pt>
                <c:pt idx="585">
                  <c:v>5444094.7019999996</c:v>
                </c:pt>
                <c:pt idx="586">
                  <c:v>6518890.5930000003</c:v>
                </c:pt>
                <c:pt idx="587">
                  <c:v>2496253.6170000001</c:v>
                </c:pt>
                <c:pt idx="588">
                  <c:v>5669255.3059999999</c:v>
                </c:pt>
                <c:pt idx="589">
                  <c:v>4222297.9790000003</c:v>
                </c:pt>
                <c:pt idx="590">
                  <c:v>5311123.7970000003</c:v>
                </c:pt>
                <c:pt idx="591">
                  <c:v>5461743.5880000005</c:v>
                </c:pt>
                <c:pt idx="592">
                  <c:v>8362065.3870000001</c:v>
                </c:pt>
                <c:pt idx="593">
                  <c:v>5096961.3310000002</c:v>
                </c:pt>
                <c:pt idx="594">
                  <c:v>7373721.2070000004</c:v>
                </c:pt>
                <c:pt idx="595">
                  <c:v>3229374.1979999999</c:v>
                </c:pt>
                <c:pt idx="596">
                  <c:v>4142976.4849999999</c:v>
                </c:pt>
                <c:pt idx="597">
                  <c:v>4610665.4639999997</c:v>
                </c:pt>
                <c:pt idx="598">
                  <c:v>5979106.2589999996</c:v>
                </c:pt>
                <c:pt idx="599">
                  <c:v>3332772.0989999999</c:v>
                </c:pt>
                <c:pt idx="600">
                  <c:v>3267194.372</c:v>
                </c:pt>
                <c:pt idx="601">
                  <c:v>4037201.8250000002</c:v>
                </c:pt>
                <c:pt idx="602">
                  <c:v>661133.47050000005</c:v>
                </c:pt>
                <c:pt idx="603">
                  <c:v>5544126.9440000001</c:v>
                </c:pt>
                <c:pt idx="604">
                  <c:v>6288028.648</c:v>
                </c:pt>
                <c:pt idx="605">
                  <c:v>5881886.3030000003</c:v>
                </c:pt>
                <c:pt idx="606">
                  <c:v>7202011.2580000004</c:v>
                </c:pt>
                <c:pt idx="607">
                  <c:v>3124656.6880000001</c:v>
                </c:pt>
                <c:pt idx="608">
                  <c:v>4696009.6730000004</c:v>
                </c:pt>
                <c:pt idx="609">
                  <c:v>4651049.0180000002</c:v>
                </c:pt>
                <c:pt idx="610">
                  <c:v>3740429.5290000001</c:v>
                </c:pt>
                <c:pt idx="611">
                  <c:v>5198714.335</c:v>
                </c:pt>
                <c:pt idx="612">
                  <c:v>4188248.3319999999</c:v>
                </c:pt>
                <c:pt idx="613">
                  <c:v>4241265.6710000001</c:v>
                </c:pt>
                <c:pt idx="614">
                  <c:v>6563664.9550000001</c:v>
                </c:pt>
                <c:pt idx="615">
                  <c:v>5111034.2259999998</c:v>
                </c:pt>
                <c:pt idx="616">
                  <c:v>3905092.338</c:v>
                </c:pt>
                <c:pt idx="617">
                  <c:v>3289456.3659999999</c:v>
                </c:pt>
                <c:pt idx="618">
                  <c:v>6932494.7350000003</c:v>
                </c:pt>
                <c:pt idx="619">
                  <c:v>6147926.2199999997</c:v>
                </c:pt>
                <c:pt idx="620">
                  <c:v>5224672.017</c:v>
                </c:pt>
                <c:pt idx="621">
                  <c:v>3873109.2110000001</c:v>
                </c:pt>
                <c:pt idx="622">
                  <c:v>3919455.5249999999</c:v>
                </c:pt>
                <c:pt idx="623">
                  <c:v>4948838.5959999999</c:v>
                </c:pt>
                <c:pt idx="624">
                  <c:v>4674324.1500000004</c:v>
                </c:pt>
                <c:pt idx="625">
                  <c:v>4274742.7549999999</c:v>
                </c:pt>
                <c:pt idx="626">
                  <c:v>4865516.3279999997</c:v>
                </c:pt>
                <c:pt idx="627">
                  <c:v>5534519.9330000002</c:v>
                </c:pt>
                <c:pt idx="628">
                  <c:v>4593091.2489999998</c:v>
                </c:pt>
                <c:pt idx="629">
                  <c:v>4527817.335</c:v>
                </c:pt>
                <c:pt idx="630">
                  <c:v>5072697.1749999998</c:v>
                </c:pt>
                <c:pt idx="631">
                  <c:v>4012322.88</c:v>
                </c:pt>
                <c:pt idx="632">
                  <c:v>5639924.6619999995</c:v>
                </c:pt>
                <c:pt idx="633">
                  <c:v>3948014.716</c:v>
                </c:pt>
                <c:pt idx="634">
                  <c:v>7917168.2750000004</c:v>
                </c:pt>
                <c:pt idx="635">
                  <c:v>7221054.5439999998</c:v>
                </c:pt>
                <c:pt idx="636">
                  <c:v>5027798.5599999996</c:v>
                </c:pt>
                <c:pt idx="637">
                  <c:v>4263539.32</c:v>
                </c:pt>
                <c:pt idx="638">
                  <c:v>5817347.9170000004</c:v>
                </c:pt>
                <c:pt idx="639">
                  <c:v>5158830.9950000001</c:v>
                </c:pt>
                <c:pt idx="640">
                  <c:v>4574752.5120000001</c:v>
                </c:pt>
                <c:pt idx="641">
                  <c:v>3983573.247</c:v>
                </c:pt>
                <c:pt idx="642">
                  <c:v>3499046.2390000001</c:v>
                </c:pt>
                <c:pt idx="643">
                  <c:v>3794050.719</c:v>
                </c:pt>
                <c:pt idx="644">
                  <c:v>3663009.0950000002</c:v>
                </c:pt>
                <c:pt idx="645">
                  <c:v>4884025.4170000004</c:v>
                </c:pt>
                <c:pt idx="646">
                  <c:v>3990044.79</c:v>
                </c:pt>
                <c:pt idx="647">
                  <c:v>4420760.1330000004</c:v>
                </c:pt>
                <c:pt idx="648">
                  <c:v>-360959.39380000002</c:v>
                </c:pt>
                <c:pt idx="649">
                  <c:v>6454347.591</c:v>
                </c:pt>
                <c:pt idx="650">
                  <c:v>4846933.3490000004</c:v>
                </c:pt>
                <c:pt idx="651">
                  <c:v>4421919.1579999998</c:v>
                </c:pt>
                <c:pt idx="652">
                  <c:v>4379791.9479999999</c:v>
                </c:pt>
                <c:pt idx="653">
                  <c:v>4028939.0389999999</c:v>
                </c:pt>
                <c:pt idx="654">
                  <c:v>4690848.7029999997</c:v>
                </c:pt>
                <c:pt idx="655">
                  <c:v>4472442.2910000002</c:v>
                </c:pt>
                <c:pt idx="656">
                  <c:v>7829229.0930000003</c:v>
                </c:pt>
                <c:pt idx="657">
                  <c:v>3816983.8760000002</c:v>
                </c:pt>
                <c:pt idx="658">
                  <c:v>4757671.4800000004</c:v>
                </c:pt>
                <c:pt idx="659">
                  <c:v>3762158.1540000001</c:v>
                </c:pt>
                <c:pt idx="660">
                  <c:v>4553545.449</c:v>
                </c:pt>
                <c:pt idx="661">
                  <c:v>4349756.6399999997</c:v>
                </c:pt>
                <c:pt idx="662">
                  <c:v>3890316.4939999999</c:v>
                </c:pt>
                <c:pt idx="663">
                  <c:v>4177894.03</c:v>
                </c:pt>
                <c:pt idx="664">
                  <c:v>3387188.321</c:v>
                </c:pt>
                <c:pt idx="665">
                  <c:v>4211350.28</c:v>
                </c:pt>
                <c:pt idx="666">
                  <c:v>3002870.6230000001</c:v>
                </c:pt>
                <c:pt idx="667">
                  <c:v>3451864.6919999998</c:v>
                </c:pt>
                <c:pt idx="668">
                  <c:v>10314712.66</c:v>
                </c:pt>
                <c:pt idx="669">
                  <c:v>4203063.2989999996</c:v>
                </c:pt>
                <c:pt idx="670">
                  <c:v>3929814.1269999999</c:v>
                </c:pt>
                <c:pt idx="671">
                  <c:v>4449614.3389999997</c:v>
                </c:pt>
                <c:pt idx="672">
                  <c:v>4861275.4479999999</c:v>
                </c:pt>
                <c:pt idx="673">
                  <c:v>3687440.6690000002</c:v>
                </c:pt>
                <c:pt idx="674">
                  <c:v>4726220.6849999996</c:v>
                </c:pt>
                <c:pt idx="675">
                  <c:v>4940688.0640000002</c:v>
                </c:pt>
                <c:pt idx="676">
                  <c:v>4391763.21</c:v>
                </c:pt>
                <c:pt idx="677">
                  <c:v>5188963.6509999996</c:v>
                </c:pt>
                <c:pt idx="678">
                  <c:v>3611242.79</c:v>
                </c:pt>
                <c:pt idx="679">
                  <c:v>3821428.8319999999</c:v>
                </c:pt>
                <c:pt idx="680">
                  <c:v>3506059.4190000002</c:v>
                </c:pt>
                <c:pt idx="681">
                  <c:v>3941084.4759999998</c:v>
                </c:pt>
                <c:pt idx="682">
                  <c:v>5610433.6440000003</c:v>
                </c:pt>
                <c:pt idx="683">
                  <c:v>3713683.5980000002</c:v>
                </c:pt>
                <c:pt idx="684">
                  <c:v>3230827.7080000001</c:v>
                </c:pt>
                <c:pt idx="685">
                  <c:v>5471365.432</c:v>
                </c:pt>
                <c:pt idx="686">
                  <c:v>3823732.6880000001</c:v>
                </c:pt>
                <c:pt idx="687">
                  <c:v>7311972.0959999999</c:v>
                </c:pt>
                <c:pt idx="688">
                  <c:v>3509820.2</c:v>
                </c:pt>
                <c:pt idx="689">
                  <c:v>3624628.1129999999</c:v>
                </c:pt>
                <c:pt idx="690">
                  <c:v>4023854.6889999998</c:v>
                </c:pt>
                <c:pt idx="691">
                  <c:v>3166921.27</c:v>
                </c:pt>
                <c:pt idx="692">
                  <c:v>3732715.486</c:v>
                </c:pt>
                <c:pt idx="693">
                  <c:v>4573543.7819999997</c:v>
                </c:pt>
                <c:pt idx="694">
                  <c:v>4558716.75</c:v>
                </c:pt>
                <c:pt idx="695">
                  <c:v>6977548.2740000002</c:v>
                </c:pt>
                <c:pt idx="696">
                  <c:v>4144011.9580000001</c:v>
                </c:pt>
                <c:pt idx="697">
                  <c:v>6870970.3799999999</c:v>
                </c:pt>
                <c:pt idx="698">
                  <c:v>3282565.5869999998</c:v>
                </c:pt>
                <c:pt idx="699">
                  <c:v>3585703.577</c:v>
                </c:pt>
                <c:pt idx="700">
                  <c:v>5012143.716</c:v>
                </c:pt>
                <c:pt idx="701">
                  <c:v>5128219.2960000001</c:v>
                </c:pt>
                <c:pt idx="702">
                  <c:v>4169469.2829999998</c:v>
                </c:pt>
                <c:pt idx="703">
                  <c:v>4093187.8909999998</c:v>
                </c:pt>
                <c:pt idx="704">
                  <c:v>6352937.2999999998</c:v>
                </c:pt>
                <c:pt idx="705">
                  <c:v>3877100.9550000001</c:v>
                </c:pt>
                <c:pt idx="706">
                  <c:v>3552101.8119999999</c:v>
                </c:pt>
                <c:pt idx="707">
                  <c:v>4503796.2319999998</c:v>
                </c:pt>
                <c:pt idx="708">
                  <c:v>4043669.5619999999</c:v>
                </c:pt>
                <c:pt idx="709">
                  <c:v>5670915.0729999999</c:v>
                </c:pt>
                <c:pt idx="710">
                  <c:v>3660426.3930000002</c:v>
                </c:pt>
                <c:pt idx="711">
                  <c:v>4664630.358</c:v>
                </c:pt>
                <c:pt idx="712">
                  <c:v>3672106.2289999998</c:v>
                </c:pt>
                <c:pt idx="713">
                  <c:v>4431948.4359999998</c:v>
                </c:pt>
                <c:pt idx="714">
                  <c:v>5451500.7039999999</c:v>
                </c:pt>
                <c:pt idx="715">
                  <c:v>3743201.4070000001</c:v>
                </c:pt>
                <c:pt idx="716">
                  <c:v>3568762.0380000002</c:v>
                </c:pt>
                <c:pt idx="717">
                  <c:v>3338113.139</c:v>
                </c:pt>
                <c:pt idx="718">
                  <c:v>4796162.55</c:v>
                </c:pt>
                <c:pt idx="719">
                  <c:v>3861057.9730000002</c:v>
                </c:pt>
                <c:pt idx="720">
                  <c:v>6419320.0060000001</c:v>
                </c:pt>
                <c:pt idx="721">
                  <c:v>3312243.3859999999</c:v>
                </c:pt>
                <c:pt idx="722">
                  <c:v>4033236.21</c:v>
                </c:pt>
                <c:pt idx="723">
                  <c:v>3616352.9360000002</c:v>
                </c:pt>
                <c:pt idx="724">
                  <c:v>4604609.818</c:v>
                </c:pt>
                <c:pt idx="725">
                  <c:v>3480218.2880000002</c:v>
                </c:pt>
                <c:pt idx="726">
                  <c:v>3384462.142</c:v>
                </c:pt>
                <c:pt idx="727">
                  <c:v>4194890.1440000003</c:v>
                </c:pt>
                <c:pt idx="728">
                  <c:v>6346015.4409999996</c:v>
                </c:pt>
                <c:pt idx="729">
                  <c:v>5066493.5619999999</c:v>
                </c:pt>
                <c:pt idx="730">
                  <c:v>3682175.1690000002</c:v>
                </c:pt>
                <c:pt idx="731">
                  <c:v>5156746.148</c:v>
                </c:pt>
                <c:pt idx="732">
                  <c:v>3858937.3229999999</c:v>
                </c:pt>
                <c:pt idx="733">
                  <c:v>4797761.8310000002</c:v>
                </c:pt>
                <c:pt idx="734">
                  <c:v>3757509.0329999998</c:v>
                </c:pt>
                <c:pt idx="735">
                  <c:v>3620113.105</c:v>
                </c:pt>
                <c:pt idx="736">
                  <c:v>2985541.4810000001</c:v>
                </c:pt>
                <c:pt idx="737">
                  <c:v>3458492.9670000002</c:v>
                </c:pt>
                <c:pt idx="738">
                  <c:v>3620394.6579999998</c:v>
                </c:pt>
                <c:pt idx="739">
                  <c:v>3392764.0049999999</c:v>
                </c:pt>
                <c:pt idx="740">
                  <c:v>4726556.3909999998</c:v>
                </c:pt>
                <c:pt idx="741">
                  <c:v>4536841.1169999996</c:v>
                </c:pt>
                <c:pt idx="742">
                  <c:v>14538064.35</c:v>
                </c:pt>
                <c:pt idx="743">
                  <c:v>5204468.9369999999</c:v>
                </c:pt>
                <c:pt idx="744">
                  <c:v>6972672.0120000001</c:v>
                </c:pt>
                <c:pt idx="745">
                  <c:v>8647977.0600000005</c:v>
                </c:pt>
                <c:pt idx="746">
                  <c:v>6087822.6349999998</c:v>
                </c:pt>
                <c:pt idx="747">
                  <c:v>12355028.35</c:v>
                </c:pt>
                <c:pt idx="748">
                  <c:v>8159135.0970000001</c:v>
                </c:pt>
                <c:pt idx="749">
                  <c:v>6503019.7869999995</c:v>
                </c:pt>
                <c:pt idx="750">
                  <c:v>11391726.08</c:v>
                </c:pt>
                <c:pt idx="751">
                  <c:v>5673354.0800000001</c:v>
                </c:pt>
                <c:pt idx="752">
                  <c:v>5032028.3339999998</c:v>
                </c:pt>
                <c:pt idx="753">
                  <c:v>5844046.4289999995</c:v>
                </c:pt>
                <c:pt idx="754">
                  <c:v>5001864.3499999996</c:v>
                </c:pt>
                <c:pt idx="755">
                  <c:v>11124377.390000001</c:v>
                </c:pt>
                <c:pt idx="756">
                  <c:v>5782021.5470000003</c:v>
                </c:pt>
                <c:pt idx="757">
                  <c:v>8992152.2129999995</c:v>
                </c:pt>
                <c:pt idx="758">
                  <c:v>7264683.3210000005</c:v>
                </c:pt>
                <c:pt idx="759">
                  <c:v>4265311.4450000003</c:v>
                </c:pt>
                <c:pt idx="760">
                  <c:v>11404940.029999999</c:v>
                </c:pt>
                <c:pt idx="761">
                  <c:v>12475600.16</c:v>
                </c:pt>
                <c:pt idx="762">
                  <c:v>22557330.629999999</c:v>
                </c:pt>
                <c:pt idx="763">
                  <c:v>5638842.2209999999</c:v>
                </c:pt>
                <c:pt idx="764">
                  <c:v>10371593.07</c:v>
                </c:pt>
                <c:pt idx="765">
                  <c:v>4121756.6940000001</c:v>
                </c:pt>
                <c:pt idx="766">
                  <c:v>9774288.3389999997</c:v>
                </c:pt>
                <c:pt idx="767">
                  <c:v>6080596.2029999997</c:v>
                </c:pt>
                <c:pt idx="768">
                  <c:v>5647006.6140000001</c:v>
                </c:pt>
                <c:pt idx="769">
                  <c:v>4460509.6289999997</c:v>
                </c:pt>
                <c:pt idx="770">
                  <c:v>6572592.5070000002</c:v>
                </c:pt>
                <c:pt idx="771">
                  <c:v>6686724.8930000002</c:v>
                </c:pt>
                <c:pt idx="772">
                  <c:v>15970625.970000001</c:v>
                </c:pt>
                <c:pt idx="773">
                  <c:v>10515963.49</c:v>
                </c:pt>
                <c:pt idx="774">
                  <c:v>4406586.0070000002</c:v>
                </c:pt>
                <c:pt idx="775">
                  <c:v>6068655.1459999997</c:v>
                </c:pt>
                <c:pt idx="776">
                  <c:v>8017760.1960000005</c:v>
                </c:pt>
                <c:pt idx="777">
                  <c:v>13277592.720000001</c:v>
                </c:pt>
                <c:pt idx="778">
                  <c:v>11017322.92</c:v>
                </c:pt>
                <c:pt idx="779">
                  <c:v>10136373.16</c:v>
                </c:pt>
                <c:pt idx="780">
                  <c:v>5771277.4579999996</c:v>
                </c:pt>
                <c:pt idx="781">
                  <c:v>3339938.4909999999</c:v>
                </c:pt>
                <c:pt idx="782">
                  <c:v>4223840.2779999999</c:v>
                </c:pt>
                <c:pt idx="783">
                  <c:v>3762456.6469999999</c:v>
                </c:pt>
                <c:pt idx="784">
                  <c:v>9028994.3599999994</c:v>
                </c:pt>
                <c:pt idx="785">
                  <c:v>4432173.977</c:v>
                </c:pt>
                <c:pt idx="786">
                  <c:v>4279053.5379999997</c:v>
                </c:pt>
                <c:pt idx="787">
                  <c:v>5108183.085</c:v>
                </c:pt>
                <c:pt idx="788">
                  <c:v>6205712.9270000001</c:v>
                </c:pt>
                <c:pt idx="789">
                  <c:v>5414416.7819999997</c:v>
                </c:pt>
                <c:pt idx="790">
                  <c:v>7405248.1509999996</c:v>
                </c:pt>
                <c:pt idx="791">
                  <c:v>5378935.466</c:v>
                </c:pt>
                <c:pt idx="792">
                  <c:v>4436061.2489999998</c:v>
                </c:pt>
                <c:pt idx="793">
                  <c:v>6643090.108</c:v>
                </c:pt>
                <c:pt idx="794">
                  <c:v>8452848.8680000007</c:v>
                </c:pt>
                <c:pt idx="795">
                  <c:v>9821313.0769999996</c:v>
                </c:pt>
                <c:pt idx="796">
                  <c:v>8485045.3100000005</c:v>
                </c:pt>
                <c:pt idx="797">
                  <c:v>4796821.8150000004</c:v>
                </c:pt>
                <c:pt idx="798">
                  <c:v>8451028.2870000005</c:v>
                </c:pt>
                <c:pt idx="799">
                  <c:v>6350386.733</c:v>
                </c:pt>
                <c:pt idx="800">
                  <c:v>6841907.0269999998</c:v>
                </c:pt>
                <c:pt idx="801">
                  <c:v>9193302.2420000006</c:v>
                </c:pt>
                <c:pt idx="802">
                  <c:v>4510625.8949999996</c:v>
                </c:pt>
                <c:pt idx="803">
                  <c:v>7199219.0779999997</c:v>
                </c:pt>
                <c:pt idx="804">
                  <c:v>6114062.0880000005</c:v>
                </c:pt>
                <c:pt idx="805">
                  <c:v>5598163.2680000002</c:v>
                </c:pt>
                <c:pt idx="806">
                  <c:v>5464725.8289999999</c:v>
                </c:pt>
                <c:pt idx="807">
                  <c:v>9181492.8300000001</c:v>
                </c:pt>
                <c:pt idx="808">
                  <c:v>4013840.5290000001</c:v>
                </c:pt>
                <c:pt idx="809">
                  <c:v>4725173.8540000003</c:v>
                </c:pt>
                <c:pt idx="810">
                  <c:v>6226959.6390000004</c:v>
                </c:pt>
                <c:pt idx="811">
                  <c:v>4697411.3020000001</c:v>
                </c:pt>
                <c:pt idx="812">
                  <c:v>3114466.142</c:v>
                </c:pt>
                <c:pt idx="813">
                  <c:v>4126545.548</c:v>
                </c:pt>
                <c:pt idx="814">
                  <c:v>8862907.0590000004</c:v>
                </c:pt>
                <c:pt idx="815">
                  <c:v>4024817.6129999999</c:v>
                </c:pt>
                <c:pt idx="816">
                  <c:v>4085923.9109999998</c:v>
                </c:pt>
                <c:pt idx="817">
                  <c:v>11125749.07</c:v>
                </c:pt>
                <c:pt idx="818">
                  <c:v>4939817.0029999996</c:v>
                </c:pt>
                <c:pt idx="819">
                  <c:v>6424464.1919999998</c:v>
                </c:pt>
                <c:pt idx="820">
                  <c:v>9512947.9670000002</c:v>
                </c:pt>
                <c:pt idx="821">
                  <c:v>6730392.3260000004</c:v>
                </c:pt>
                <c:pt idx="822">
                  <c:v>3449979.9559999998</c:v>
                </c:pt>
                <c:pt idx="823">
                  <c:v>6750881.4859999996</c:v>
                </c:pt>
                <c:pt idx="824">
                  <c:v>4084417.574</c:v>
                </c:pt>
                <c:pt idx="825">
                  <c:v>5659027.7719999999</c:v>
                </c:pt>
                <c:pt idx="826">
                  <c:v>5383643.5640000002</c:v>
                </c:pt>
                <c:pt idx="827">
                  <c:v>5804142.4519999996</c:v>
                </c:pt>
                <c:pt idx="828">
                  <c:v>4490867.8289999999</c:v>
                </c:pt>
                <c:pt idx="829">
                  <c:v>9926071.9949999992</c:v>
                </c:pt>
                <c:pt idx="830">
                  <c:v>4907033.9850000003</c:v>
                </c:pt>
                <c:pt idx="831">
                  <c:v>8060150.2779999999</c:v>
                </c:pt>
                <c:pt idx="832">
                  <c:v>5287703.4879999999</c:v>
                </c:pt>
                <c:pt idx="833">
                  <c:v>6052684.6009999998</c:v>
                </c:pt>
                <c:pt idx="834">
                  <c:v>5517321.301</c:v>
                </c:pt>
                <c:pt idx="835">
                  <c:v>4123947.3289999999</c:v>
                </c:pt>
                <c:pt idx="836">
                  <c:v>3100958.1710000001</c:v>
                </c:pt>
                <c:pt idx="837">
                  <c:v>4191083</c:v>
                </c:pt>
                <c:pt idx="838">
                  <c:v>4861536.2290000003</c:v>
                </c:pt>
                <c:pt idx="839">
                  <c:v>7387381.818</c:v>
                </c:pt>
                <c:pt idx="840">
                  <c:v>3338331.7579999999</c:v>
                </c:pt>
                <c:pt idx="841">
                  <c:v>5475668.2570000002</c:v>
                </c:pt>
                <c:pt idx="842">
                  <c:v>9242519.6600000001</c:v>
                </c:pt>
                <c:pt idx="843">
                  <c:v>4004647.4410000001</c:v>
                </c:pt>
                <c:pt idx="844">
                  <c:v>4007678.3149999999</c:v>
                </c:pt>
                <c:pt idx="845">
                  <c:v>4312308.0060000001</c:v>
                </c:pt>
                <c:pt idx="846">
                  <c:v>4242216.3480000002</c:v>
                </c:pt>
                <c:pt idx="847">
                  <c:v>4827181.33</c:v>
                </c:pt>
                <c:pt idx="848">
                  <c:v>3977011.1510000001</c:v>
                </c:pt>
                <c:pt idx="849">
                  <c:v>4565662.7410000004</c:v>
                </c:pt>
                <c:pt idx="850">
                  <c:v>5245599.7520000003</c:v>
                </c:pt>
                <c:pt idx="851">
                  <c:v>3455379.696</c:v>
                </c:pt>
                <c:pt idx="852">
                  <c:v>5023309.59</c:v>
                </c:pt>
                <c:pt idx="853">
                  <c:v>4463689.5410000002</c:v>
                </c:pt>
                <c:pt idx="854">
                  <c:v>3338567.2949999999</c:v>
                </c:pt>
                <c:pt idx="855">
                  <c:v>7340667.6629999997</c:v>
                </c:pt>
                <c:pt idx="856">
                  <c:v>5716528.5219999999</c:v>
                </c:pt>
                <c:pt idx="857">
                  <c:v>10137347.550000001</c:v>
                </c:pt>
                <c:pt idx="858">
                  <c:v>5457506.5870000003</c:v>
                </c:pt>
                <c:pt idx="859">
                  <c:v>3425643.5260000001</c:v>
                </c:pt>
                <c:pt idx="860">
                  <c:v>4594816.9759999998</c:v>
                </c:pt>
                <c:pt idx="861">
                  <c:v>6222257.5</c:v>
                </c:pt>
                <c:pt idx="862">
                  <c:v>3877083.577</c:v>
                </c:pt>
                <c:pt idx="863">
                  <c:v>5424300.5719999997</c:v>
                </c:pt>
                <c:pt idx="864">
                  <c:v>6522808.1579999998</c:v>
                </c:pt>
                <c:pt idx="865">
                  <c:v>6637152.2010000004</c:v>
                </c:pt>
                <c:pt idx="866">
                  <c:v>5850468.3420000002</c:v>
                </c:pt>
                <c:pt idx="867">
                  <c:v>4963105.3219999997</c:v>
                </c:pt>
                <c:pt idx="868">
                  <c:v>6703666.1090000002</c:v>
                </c:pt>
                <c:pt idx="869">
                  <c:v>5165303.84</c:v>
                </c:pt>
                <c:pt idx="870">
                  <c:v>2981472.395</c:v>
                </c:pt>
                <c:pt idx="871">
                  <c:v>4221442.6749999998</c:v>
                </c:pt>
                <c:pt idx="872">
                  <c:v>6647303.7410000004</c:v>
                </c:pt>
                <c:pt idx="873">
                  <c:v>6377812.5930000003</c:v>
                </c:pt>
                <c:pt idx="874">
                  <c:v>4910644.1960000005</c:v>
                </c:pt>
                <c:pt idx="875">
                  <c:v>6683521.8710000003</c:v>
                </c:pt>
                <c:pt idx="876">
                  <c:v>4247986.4349999996</c:v>
                </c:pt>
                <c:pt idx="877">
                  <c:v>5552197.7249999996</c:v>
                </c:pt>
                <c:pt idx="878">
                  <c:v>3560239.227</c:v>
                </c:pt>
                <c:pt idx="879">
                  <c:v>6762992.1339999996</c:v>
                </c:pt>
                <c:pt idx="880">
                  <c:v>9021458.6099999994</c:v>
                </c:pt>
                <c:pt idx="881">
                  <c:v>5180651.3619999997</c:v>
                </c:pt>
                <c:pt idx="882">
                  <c:v>2565543.415</c:v>
                </c:pt>
                <c:pt idx="883">
                  <c:v>5539106.9589999998</c:v>
                </c:pt>
                <c:pt idx="884">
                  <c:v>5455516.8140000002</c:v>
                </c:pt>
                <c:pt idx="885">
                  <c:v>3025811.5669999998</c:v>
                </c:pt>
                <c:pt idx="886">
                  <c:v>4032754.9169999999</c:v>
                </c:pt>
                <c:pt idx="887">
                  <c:v>8351315.3279999997</c:v>
                </c:pt>
                <c:pt idx="888">
                  <c:v>4054166.395</c:v>
                </c:pt>
                <c:pt idx="889">
                  <c:v>3980596.7590000001</c:v>
                </c:pt>
                <c:pt idx="890">
                  <c:v>6910570.7829999998</c:v>
                </c:pt>
                <c:pt idx="891">
                  <c:v>6507721.0549999997</c:v>
                </c:pt>
                <c:pt idx="892">
                  <c:v>7247404.9859999996</c:v>
                </c:pt>
                <c:pt idx="893">
                  <c:v>4060912.4849999999</c:v>
                </c:pt>
                <c:pt idx="894">
                  <c:v>4936838.9129999997</c:v>
                </c:pt>
                <c:pt idx="895">
                  <c:v>6221514.3569999998</c:v>
                </c:pt>
                <c:pt idx="896">
                  <c:v>4277427.557</c:v>
                </c:pt>
                <c:pt idx="897">
                  <c:v>5719396.3629999999</c:v>
                </c:pt>
                <c:pt idx="898">
                  <c:v>7058946.7560000001</c:v>
                </c:pt>
                <c:pt idx="899">
                  <c:v>5579108.6689999998</c:v>
                </c:pt>
                <c:pt idx="900">
                  <c:v>7977205.0219999999</c:v>
                </c:pt>
                <c:pt idx="901">
                  <c:v>3998066.5649999999</c:v>
                </c:pt>
                <c:pt idx="902">
                  <c:v>5526834.2529999996</c:v>
                </c:pt>
                <c:pt idx="903">
                  <c:v>7862334.4749999996</c:v>
                </c:pt>
                <c:pt idx="904">
                  <c:v>5687357.5389999999</c:v>
                </c:pt>
                <c:pt idx="905">
                  <c:v>4935477.2570000002</c:v>
                </c:pt>
                <c:pt idx="906">
                  <c:v>6150384.6270000003</c:v>
                </c:pt>
                <c:pt idx="907">
                  <c:v>4547323.7290000003</c:v>
                </c:pt>
                <c:pt idx="908">
                  <c:v>5732136.6610000003</c:v>
                </c:pt>
                <c:pt idx="909">
                  <c:v>4274862.49</c:v>
                </c:pt>
                <c:pt idx="910">
                  <c:v>3982731.1060000001</c:v>
                </c:pt>
                <c:pt idx="911">
                  <c:v>5127645.0219999999</c:v>
                </c:pt>
                <c:pt idx="912">
                  <c:v>4306227.2489999998</c:v>
                </c:pt>
                <c:pt idx="913">
                  <c:v>3351245.477</c:v>
                </c:pt>
                <c:pt idx="914">
                  <c:v>5719345.9539999999</c:v>
                </c:pt>
                <c:pt idx="915">
                  <c:v>4294561.6720000003</c:v>
                </c:pt>
                <c:pt idx="916">
                  <c:v>5757440.4160000002</c:v>
                </c:pt>
                <c:pt idx="917">
                  <c:v>5765587.4639999997</c:v>
                </c:pt>
                <c:pt idx="918">
                  <c:v>4598791.7249999996</c:v>
                </c:pt>
                <c:pt idx="919">
                  <c:v>4508327.4709999999</c:v>
                </c:pt>
                <c:pt idx="920">
                  <c:v>3765022.6320000002</c:v>
                </c:pt>
                <c:pt idx="921">
                  <c:v>3219876.2209999999</c:v>
                </c:pt>
                <c:pt idx="922">
                  <c:v>4388575.3969999999</c:v>
                </c:pt>
                <c:pt idx="923">
                  <c:v>9466906.9079999998</c:v>
                </c:pt>
                <c:pt idx="924">
                  <c:v>3484436.2009999999</c:v>
                </c:pt>
                <c:pt idx="925">
                  <c:v>7310048.5350000001</c:v>
                </c:pt>
                <c:pt idx="926">
                  <c:v>4107522.54</c:v>
                </c:pt>
                <c:pt idx="927">
                  <c:v>4942106.5930000003</c:v>
                </c:pt>
                <c:pt idx="928">
                  <c:v>6659640.7829999998</c:v>
                </c:pt>
                <c:pt idx="929">
                  <c:v>4641040.0449999999</c:v>
                </c:pt>
                <c:pt idx="930">
                  <c:v>4268993.97</c:v>
                </c:pt>
                <c:pt idx="931">
                  <c:v>4193361.3709999998</c:v>
                </c:pt>
                <c:pt idx="932">
                  <c:v>4708882.6900000004</c:v>
                </c:pt>
                <c:pt idx="933">
                  <c:v>6632681.5190000003</c:v>
                </c:pt>
                <c:pt idx="934">
                  <c:v>6975904.125</c:v>
                </c:pt>
                <c:pt idx="935">
                  <c:v>4371216.58</c:v>
                </c:pt>
                <c:pt idx="936">
                  <c:v>8884352.2630000003</c:v>
                </c:pt>
                <c:pt idx="937">
                  <c:v>7937424.2929999996</c:v>
                </c:pt>
                <c:pt idx="938">
                  <c:v>5391375.4179999996</c:v>
                </c:pt>
                <c:pt idx="939">
                  <c:v>4636030.6160000004</c:v>
                </c:pt>
                <c:pt idx="940">
                  <c:v>3839780.5819999999</c:v>
                </c:pt>
                <c:pt idx="941">
                  <c:v>3993316.4550000001</c:v>
                </c:pt>
                <c:pt idx="942">
                  <c:v>4321338.6449999996</c:v>
                </c:pt>
                <c:pt idx="943">
                  <c:v>7772928.2410000004</c:v>
                </c:pt>
                <c:pt idx="944">
                  <c:v>5652562.2989999996</c:v>
                </c:pt>
                <c:pt idx="945">
                  <c:v>4545331.699</c:v>
                </c:pt>
                <c:pt idx="946">
                  <c:v>3335969.4950000001</c:v>
                </c:pt>
                <c:pt idx="947">
                  <c:v>6471627.7369999997</c:v>
                </c:pt>
                <c:pt idx="948">
                  <c:v>4061939.3190000001</c:v>
                </c:pt>
                <c:pt idx="949">
                  <c:v>5470271.0149999997</c:v>
                </c:pt>
                <c:pt idx="950">
                  <c:v>4157581.3220000002</c:v>
                </c:pt>
                <c:pt idx="951">
                  <c:v>4772682.6179999998</c:v>
                </c:pt>
                <c:pt idx="952">
                  <c:v>8033239.6009999998</c:v>
                </c:pt>
                <c:pt idx="953">
                  <c:v>3326521.392</c:v>
                </c:pt>
                <c:pt idx="954">
                  <c:v>4689536.8499999996</c:v>
                </c:pt>
                <c:pt idx="955">
                  <c:v>4111247.08</c:v>
                </c:pt>
                <c:pt idx="956">
                  <c:v>6405514.3360000001</c:v>
                </c:pt>
                <c:pt idx="957">
                  <c:v>3808849.6579999998</c:v>
                </c:pt>
                <c:pt idx="958">
                  <c:v>4414049.9939999999</c:v>
                </c:pt>
                <c:pt idx="959">
                  <c:v>3679438.63</c:v>
                </c:pt>
                <c:pt idx="960">
                  <c:v>5490375.6569999997</c:v>
                </c:pt>
                <c:pt idx="961">
                  <c:v>4501695.4270000001</c:v>
                </c:pt>
                <c:pt idx="962">
                  <c:v>5262745.8020000001</c:v>
                </c:pt>
                <c:pt idx="963">
                  <c:v>5269964.33</c:v>
                </c:pt>
                <c:pt idx="964">
                  <c:v>5391174.3260000004</c:v>
                </c:pt>
                <c:pt idx="965">
                  <c:v>5981131.2259999998</c:v>
                </c:pt>
                <c:pt idx="966">
                  <c:v>7474259.5060000001</c:v>
                </c:pt>
                <c:pt idx="967">
                  <c:v>4689597.12</c:v>
                </c:pt>
                <c:pt idx="968">
                  <c:v>3990526.352</c:v>
                </c:pt>
                <c:pt idx="969">
                  <c:v>4429969.2189999996</c:v>
                </c:pt>
                <c:pt idx="970">
                  <c:v>4450504.3310000002</c:v>
                </c:pt>
                <c:pt idx="971">
                  <c:v>5889487.4560000002</c:v>
                </c:pt>
                <c:pt idx="972">
                  <c:v>3632012.4419999998</c:v>
                </c:pt>
                <c:pt idx="973">
                  <c:v>5109615.8059999999</c:v>
                </c:pt>
                <c:pt idx="974">
                  <c:v>4049850.1090000002</c:v>
                </c:pt>
                <c:pt idx="975">
                  <c:v>7743817.5449999999</c:v>
                </c:pt>
                <c:pt idx="976">
                  <c:v>4341298.0999999996</c:v>
                </c:pt>
                <c:pt idx="977">
                  <c:v>4313187.9079999998</c:v>
                </c:pt>
                <c:pt idx="978">
                  <c:v>3824622.35</c:v>
                </c:pt>
                <c:pt idx="979">
                  <c:v>3520476.827</c:v>
                </c:pt>
                <c:pt idx="980">
                  <c:v>3492237.6850000001</c:v>
                </c:pt>
                <c:pt idx="981">
                  <c:v>4351933.824</c:v>
                </c:pt>
                <c:pt idx="982">
                  <c:v>4466909.5039999997</c:v>
                </c:pt>
                <c:pt idx="983">
                  <c:v>4095831.43</c:v>
                </c:pt>
                <c:pt idx="984">
                  <c:v>8283608.983</c:v>
                </c:pt>
                <c:pt idx="985">
                  <c:v>3269139.906</c:v>
                </c:pt>
                <c:pt idx="986">
                  <c:v>4066686.66</c:v>
                </c:pt>
                <c:pt idx="987">
                  <c:v>3456520.196</c:v>
                </c:pt>
                <c:pt idx="988">
                  <c:v>4631391.023</c:v>
                </c:pt>
                <c:pt idx="989">
                  <c:v>4333139.0470000003</c:v>
                </c:pt>
                <c:pt idx="990">
                  <c:v>4433350.3550000004</c:v>
                </c:pt>
                <c:pt idx="991">
                  <c:v>3707601.9449999998</c:v>
                </c:pt>
                <c:pt idx="992">
                  <c:v>3786657.906</c:v>
                </c:pt>
                <c:pt idx="993">
                  <c:v>4350204.7539999997</c:v>
                </c:pt>
                <c:pt idx="994">
                  <c:v>4645486.1679999996</c:v>
                </c:pt>
                <c:pt idx="995">
                  <c:v>3970294.5320000001</c:v>
                </c:pt>
                <c:pt idx="996">
                  <c:v>4026420.7820000001</c:v>
                </c:pt>
                <c:pt idx="997">
                  <c:v>4902393.6390000004</c:v>
                </c:pt>
                <c:pt idx="998">
                  <c:v>3930436.8029999998</c:v>
                </c:pt>
                <c:pt idx="999">
                  <c:v>4792230.8080000002</c:v>
                </c:pt>
                <c:pt idx="1000">
                  <c:v>3707325.108</c:v>
                </c:pt>
                <c:pt idx="1001">
                  <c:v>8590371.7960000001</c:v>
                </c:pt>
                <c:pt idx="1002">
                  <c:v>11085647.17</c:v>
                </c:pt>
                <c:pt idx="1003">
                  <c:v>6329656.6869999999</c:v>
                </c:pt>
                <c:pt idx="1004">
                  <c:v>4442173.148</c:v>
                </c:pt>
                <c:pt idx="1005">
                  <c:v>4665535.1940000001</c:v>
                </c:pt>
                <c:pt idx="1006">
                  <c:v>5234382.1140000001</c:v>
                </c:pt>
                <c:pt idx="1007">
                  <c:v>3698611.5639999998</c:v>
                </c:pt>
                <c:pt idx="1008">
                  <c:v>3187487.7740000002</c:v>
                </c:pt>
                <c:pt idx="1009">
                  <c:v>3765640.8149999999</c:v>
                </c:pt>
                <c:pt idx="1010">
                  <c:v>4120580.9219999998</c:v>
                </c:pt>
                <c:pt idx="1011">
                  <c:v>5215962.82</c:v>
                </c:pt>
                <c:pt idx="1012">
                  <c:v>5666005.9249999998</c:v>
                </c:pt>
                <c:pt idx="1013">
                  <c:v>4905544.727</c:v>
                </c:pt>
                <c:pt idx="1014">
                  <c:v>4755675.8669999996</c:v>
                </c:pt>
                <c:pt idx="1015">
                  <c:v>5639228.9929999998</c:v>
                </c:pt>
                <c:pt idx="1016">
                  <c:v>3885122.8659999999</c:v>
                </c:pt>
                <c:pt idx="1017">
                  <c:v>4201931.7189999996</c:v>
                </c:pt>
                <c:pt idx="1018">
                  <c:v>4286261.9189999998</c:v>
                </c:pt>
                <c:pt idx="1019">
                  <c:v>5123244.5640000002</c:v>
                </c:pt>
                <c:pt idx="1020">
                  <c:v>5089968.6869999999</c:v>
                </c:pt>
                <c:pt idx="1021">
                  <c:v>3856519.0869999998</c:v>
                </c:pt>
                <c:pt idx="1022">
                  <c:v>5426093.875</c:v>
                </c:pt>
                <c:pt idx="1023">
                  <c:v>5435364.2549999999</c:v>
                </c:pt>
                <c:pt idx="1024">
                  <c:v>4271839.6969999997</c:v>
                </c:pt>
                <c:pt idx="1025">
                  <c:v>4081651.6919999998</c:v>
                </c:pt>
                <c:pt idx="1026">
                  <c:v>3256204.548</c:v>
                </c:pt>
                <c:pt idx="1027">
                  <c:v>3924096.8059999999</c:v>
                </c:pt>
                <c:pt idx="1028">
                  <c:v>6898308.8689999999</c:v>
                </c:pt>
                <c:pt idx="1029">
                  <c:v>5501441.6220000004</c:v>
                </c:pt>
                <c:pt idx="1030">
                  <c:v>4330509.091</c:v>
                </c:pt>
                <c:pt idx="1031">
                  <c:v>4436554.71</c:v>
                </c:pt>
                <c:pt idx="1032">
                  <c:v>4851668.05</c:v>
                </c:pt>
                <c:pt idx="1033">
                  <c:v>6070963.2450000001</c:v>
                </c:pt>
                <c:pt idx="1034">
                  <c:v>4420661.5049999999</c:v>
                </c:pt>
                <c:pt idx="1035">
                  <c:v>6462362.4280000003</c:v>
                </c:pt>
                <c:pt idx="1036">
                  <c:v>3566487.273</c:v>
                </c:pt>
                <c:pt idx="1037">
                  <c:v>5706295.5889999997</c:v>
                </c:pt>
                <c:pt idx="1038">
                  <c:v>4656986.2980000004</c:v>
                </c:pt>
                <c:pt idx="1039">
                  <c:v>4375817.9129999997</c:v>
                </c:pt>
                <c:pt idx="1040">
                  <c:v>3356366.5550000002</c:v>
                </c:pt>
                <c:pt idx="1041">
                  <c:v>4575833.7460000003</c:v>
                </c:pt>
                <c:pt idx="1042">
                  <c:v>4976018.9110000003</c:v>
                </c:pt>
                <c:pt idx="1043">
                  <c:v>3707946.895</c:v>
                </c:pt>
                <c:pt idx="1044">
                  <c:v>4385801.8899999997</c:v>
                </c:pt>
                <c:pt idx="1045">
                  <c:v>4930898.6610000003</c:v>
                </c:pt>
                <c:pt idx="1046">
                  <c:v>3904641.0950000002</c:v>
                </c:pt>
                <c:pt idx="1047">
                  <c:v>3609144.2030000002</c:v>
                </c:pt>
                <c:pt idx="1048">
                  <c:v>3948582.5529999998</c:v>
                </c:pt>
                <c:pt idx="1049">
                  <c:v>3642453.9440000001</c:v>
                </c:pt>
                <c:pt idx="1050">
                  <c:v>5645115.6310000001</c:v>
                </c:pt>
                <c:pt idx="1051">
                  <c:v>6784020.5690000001</c:v>
                </c:pt>
                <c:pt idx="1052">
                  <c:v>4342849.4919999996</c:v>
                </c:pt>
                <c:pt idx="1053">
                  <c:v>5623449.7580000004</c:v>
                </c:pt>
                <c:pt idx="1054">
                  <c:v>3267263.048</c:v>
                </c:pt>
                <c:pt idx="1055">
                  <c:v>4748939.4019999998</c:v>
                </c:pt>
                <c:pt idx="1056">
                  <c:v>4804018.2089999998</c:v>
                </c:pt>
                <c:pt idx="1057">
                  <c:v>4035058.807</c:v>
                </c:pt>
                <c:pt idx="1058">
                  <c:v>5998981.216</c:v>
                </c:pt>
                <c:pt idx="1059">
                  <c:v>3963096.5320000001</c:v>
                </c:pt>
                <c:pt idx="1060">
                  <c:v>3010498.5359999998</c:v>
                </c:pt>
                <c:pt idx="1061">
                  <c:v>9738122.6229999997</c:v>
                </c:pt>
                <c:pt idx="1062">
                  <c:v>3534243.557</c:v>
                </c:pt>
                <c:pt idx="1063">
                  <c:v>4270190.3839999996</c:v>
                </c:pt>
                <c:pt idx="1064">
                  <c:v>4480475.3849999998</c:v>
                </c:pt>
                <c:pt idx="1065">
                  <c:v>7420568.8140000002</c:v>
                </c:pt>
                <c:pt idx="1066">
                  <c:v>4724729.0290000001</c:v>
                </c:pt>
                <c:pt idx="1067">
                  <c:v>3761926.5210000002</c:v>
                </c:pt>
                <c:pt idx="1068">
                  <c:v>4775032.926</c:v>
                </c:pt>
                <c:pt idx="1069">
                  <c:v>4102133.9929999998</c:v>
                </c:pt>
                <c:pt idx="1070">
                  <c:v>4536730.5769999996</c:v>
                </c:pt>
                <c:pt idx="1071">
                  <c:v>8688336.5240000002</c:v>
                </c:pt>
                <c:pt idx="1072">
                  <c:v>4879517.9919999996</c:v>
                </c:pt>
                <c:pt idx="1073">
                  <c:v>1998783.781</c:v>
                </c:pt>
                <c:pt idx="1074">
                  <c:v>3864129.2579999999</c:v>
                </c:pt>
                <c:pt idx="1075">
                  <c:v>4938572.4859999996</c:v>
                </c:pt>
                <c:pt idx="1076">
                  <c:v>3949711.8220000002</c:v>
                </c:pt>
                <c:pt idx="1077">
                  <c:v>8174790.409</c:v>
                </c:pt>
                <c:pt idx="1078">
                  <c:v>3996794.2340000002</c:v>
                </c:pt>
                <c:pt idx="1079">
                  <c:v>6380073.7520000003</c:v>
                </c:pt>
                <c:pt idx="1080">
                  <c:v>4736028.3080000002</c:v>
                </c:pt>
                <c:pt idx="1081">
                  <c:v>5629153.1830000002</c:v>
                </c:pt>
                <c:pt idx="1082">
                  <c:v>1953321.665</c:v>
                </c:pt>
                <c:pt idx="1083">
                  <c:v>4740728.5949999997</c:v>
                </c:pt>
                <c:pt idx="1084">
                  <c:v>3799810.08</c:v>
                </c:pt>
                <c:pt idx="1085">
                  <c:v>4677562.0530000003</c:v>
                </c:pt>
                <c:pt idx="1086">
                  <c:v>5608662.8339999998</c:v>
                </c:pt>
                <c:pt idx="1087">
                  <c:v>4506784.2759999996</c:v>
                </c:pt>
                <c:pt idx="1088">
                  <c:v>3389428.9789999998</c:v>
                </c:pt>
                <c:pt idx="1089">
                  <c:v>3872435.3229999999</c:v>
                </c:pt>
                <c:pt idx="1090">
                  <c:v>4037326.628</c:v>
                </c:pt>
                <c:pt idx="1091">
                  <c:v>3771855.3509999998</c:v>
                </c:pt>
                <c:pt idx="1092">
                  <c:v>3426597.2239999999</c:v>
                </c:pt>
                <c:pt idx="1093">
                  <c:v>4778608.4510000004</c:v>
                </c:pt>
                <c:pt idx="1094">
                  <c:v>3125214.2370000002</c:v>
                </c:pt>
                <c:pt idx="1095">
                  <c:v>4193706.5619999999</c:v>
                </c:pt>
                <c:pt idx="1096">
                  <c:v>4131051.1030000001</c:v>
                </c:pt>
                <c:pt idx="1097">
                  <c:v>4049196.753</c:v>
                </c:pt>
                <c:pt idx="1098">
                  <c:v>8397993.2369999997</c:v>
                </c:pt>
                <c:pt idx="1099">
                  <c:v>3942269.4619999998</c:v>
                </c:pt>
                <c:pt idx="1100">
                  <c:v>3965165.577</c:v>
                </c:pt>
                <c:pt idx="1101">
                  <c:v>3822049.2659999998</c:v>
                </c:pt>
                <c:pt idx="1102">
                  <c:v>3957620.5279999999</c:v>
                </c:pt>
                <c:pt idx="1103">
                  <c:v>3153809.4670000002</c:v>
                </c:pt>
                <c:pt idx="1104">
                  <c:v>3966908.1030000001</c:v>
                </c:pt>
                <c:pt idx="1105">
                  <c:v>4984813.8289999999</c:v>
                </c:pt>
                <c:pt idx="1106">
                  <c:v>2950789.798</c:v>
                </c:pt>
                <c:pt idx="1107">
                  <c:v>4530604.84</c:v>
                </c:pt>
                <c:pt idx="1108">
                  <c:v>5610554.3930000002</c:v>
                </c:pt>
                <c:pt idx="1109">
                  <c:v>4307992.523</c:v>
                </c:pt>
                <c:pt idx="1110">
                  <c:v>4232339.7929999996</c:v>
                </c:pt>
                <c:pt idx="1111">
                  <c:v>3763387.5970000001</c:v>
                </c:pt>
                <c:pt idx="1112">
                  <c:v>3821996.4670000002</c:v>
                </c:pt>
                <c:pt idx="1113">
                  <c:v>3282850.4619999998</c:v>
                </c:pt>
                <c:pt idx="1114">
                  <c:v>4120329.8089999999</c:v>
                </c:pt>
                <c:pt idx="1115">
                  <c:v>6339100.159</c:v>
                </c:pt>
                <c:pt idx="1116">
                  <c:v>3970935.5980000002</c:v>
                </c:pt>
                <c:pt idx="1117">
                  <c:v>6697316.0899999999</c:v>
                </c:pt>
                <c:pt idx="1118">
                  <c:v>5089210.8729999997</c:v>
                </c:pt>
                <c:pt idx="1119">
                  <c:v>4129276.7779999999</c:v>
                </c:pt>
                <c:pt idx="1120">
                  <c:v>4530590.8420000002</c:v>
                </c:pt>
                <c:pt idx="1121">
                  <c:v>2902635.1349999998</c:v>
                </c:pt>
                <c:pt idx="1122">
                  <c:v>4089518.9559999998</c:v>
                </c:pt>
                <c:pt idx="1123">
                  <c:v>7894021.5820000004</c:v>
                </c:pt>
                <c:pt idx="1124">
                  <c:v>3346100.7710000002</c:v>
                </c:pt>
                <c:pt idx="1125">
                  <c:v>5413336.0599999996</c:v>
                </c:pt>
                <c:pt idx="1126">
                  <c:v>3649097.1039999998</c:v>
                </c:pt>
                <c:pt idx="1127">
                  <c:v>4124519.182</c:v>
                </c:pt>
                <c:pt idx="1128">
                  <c:v>4018881.3029999998</c:v>
                </c:pt>
                <c:pt idx="1129">
                  <c:v>7469787.659</c:v>
                </c:pt>
                <c:pt idx="1130">
                  <c:v>4197363.3609999996</c:v>
                </c:pt>
                <c:pt idx="1131">
                  <c:v>4602561.2920000004</c:v>
                </c:pt>
                <c:pt idx="1132">
                  <c:v>4016281.6979999999</c:v>
                </c:pt>
                <c:pt idx="1133">
                  <c:v>3247330.818</c:v>
                </c:pt>
                <c:pt idx="1134">
                  <c:v>4690964.3600000003</c:v>
                </c:pt>
                <c:pt idx="1135">
                  <c:v>4967236.1830000002</c:v>
                </c:pt>
                <c:pt idx="1136">
                  <c:v>3602497.7680000002</c:v>
                </c:pt>
                <c:pt idx="1137">
                  <c:v>5872433.5109999999</c:v>
                </c:pt>
                <c:pt idx="1138">
                  <c:v>3942495.5380000002</c:v>
                </c:pt>
                <c:pt idx="1139">
                  <c:v>5823145.7999999998</c:v>
                </c:pt>
                <c:pt idx="1140">
                  <c:v>3635984.875</c:v>
                </c:pt>
                <c:pt idx="1141">
                  <c:v>3887161.4909999999</c:v>
                </c:pt>
                <c:pt idx="1142">
                  <c:v>4138346.594</c:v>
                </c:pt>
                <c:pt idx="1143">
                  <c:v>4505789.32</c:v>
                </c:pt>
                <c:pt idx="1144">
                  <c:v>3320693.3739999998</c:v>
                </c:pt>
                <c:pt idx="1145">
                  <c:v>3133011.2140000002</c:v>
                </c:pt>
                <c:pt idx="1146">
                  <c:v>4931218.5789999999</c:v>
                </c:pt>
                <c:pt idx="1147">
                  <c:v>3820003.477</c:v>
                </c:pt>
                <c:pt idx="1148">
                  <c:v>4861503.6749999998</c:v>
                </c:pt>
                <c:pt idx="1149">
                  <c:v>6000902.8949999996</c:v>
                </c:pt>
                <c:pt idx="1150">
                  <c:v>3748511.7629999998</c:v>
                </c:pt>
                <c:pt idx="1151">
                  <c:v>3892206.1979999999</c:v>
                </c:pt>
                <c:pt idx="1152">
                  <c:v>5712931.2549999999</c:v>
                </c:pt>
                <c:pt idx="1153">
                  <c:v>5058258.9460000005</c:v>
                </c:pt>
                <c:pt idx="1154">
                  <c:v>3477248.3810000001</c:v>
                </c:pt>
                <c:pt idx="1155">
                  <c:v>5019934.1430000002</c:v>
                </c:pt>
                <c:pt idx="1156">
                  <c:v>4871113.18</c:v>
                </c:pt>
                <c:pt idx="1157">
                  <c:v>3494103.7289999998</c:v>
                </c:pt>
                <c:pt idx="1158">
                  <c:v>6993207.2529999996</c:v>
                </c:pt>
                <c:pt idx="1159">
                  <c:v>4449969.0829999996</c:v>
                </c:pt>
                <c:pt idx="1160">
                  <c:v>3931648.3280000002</c:v>
                </c:pt>
                <c:pt idx="1161">
                  <c:v>3469589.0249999999</c:v>
                </c:pt>
                <c:pt idx="1162">
                  <c:v>1040927.356</c:v>
                </c:pt>
                <c:pt idx="1163">
                  <c:v>3929993.8810000001</c:v>
                </c:pt>
                <c:pt idx="1164">
                  <c:v>4565657.92</c:v>
                </c:pt>
                <c:pt idx="1165">
                  <c:v>4402109.2489999998</c:v>
                </c:pt>
                <c:pt idx="1166">
                  <c:v>3161099.173</c:v>
                </c:pt>
                <c:pt idx="1167">
                  <c:v>3448150.1260000002</c:v>
                </c:pt>
                <c:pt idx="1168">
                  <c:v>5095141.0460000001</c:v>
                </c:pt>
                <c:pt idx="1169">
                  <c:v>5266294.6229999997</c:v>
                </c:pt>
                <c:pt idx="1170">
                  <c:v>2674068.611</c:v>
                </c:pt>
                <c:pt idx="1171">
                  <c:v>3529721.58</c:v>
                </c:pt>
                <c:pt idx="1172">
                  <c:v>5625282.6200000001</c:v>
                </c:pt>
                <c:pt idx="1173">
                  <c:v>4201642.1459999997</c:v>
                </c:pt>
                <c:pt idx="1174">
                  <c:v>3382035.716</c:v>
                </c:pt>
                <c:pt idx="1175">
                  <c:v>3707110.1469999999</c:v>
                </c:pt>
                <c:pt idx="1176">
                  <c:v>3807371.6749999998</c:v>
                </c:pt>
                <c:pt idx="1177">
                  <c:v>4246014.1619999995</c:v>
                </c:pt>
                <c:pt idx="1178">
                  <c:v>3929956.264</c:v>
                </c:pt>
                <c:pt idx="1179">
                  <c:v>6364940.5810000002</c:v>
                </c:pt>
                <c:pt idx="1180">
                  <c:v>3442009.625</c:v>
                </c:pt>
                <c:pt idx="1181">
                  <c:v>1123050.2819999999</c:v>
                </c:pt>
                <c:pt idx="1182">
                  <c:v>3387517.53</c:v>
                </c:pt>
                <c:pt idx="1183">
                  <c:v>5069585.4749999996</c:v>
                </c:pt>
                <c:pt idx="1184">
                  <c:v>3651630.196</c:v>
                </c:pt>
                <c:pt idx="1185">
                  <c:v>3530127.54</c:v>
                </c:pt>
                <c:pt idx="1186">
                  <c:v>3725947.2429999998</c:v>
                </c:pt>
                <c:pt idx="1187">
                  <c:v>3689127.5809999998</c:v>
                </c:pt>
                <c:pt idx="1188">
                  <c:v>5378682.0889999997</c:v>
                </c:pt>
                <c:pt idx="1189">
                  <c:v>3929176.8169999998</c:v>
                </c:pt>
                <c:pt idx="1190">
                  <c:v>3654141.1940000001</c:v>
                </c:pt>
                <c:pt idx="1191">
                  <c:v>3041821.6579999998</c:v>
                </c:pt>
                <c:pt idx="1192">
                  <c:v>3809389.2990000001</c:v>
                </c:pt>
                <c:pt idx="1193">
                  <c:v>3897371.682</c:v>
                </c:pt>
                <c:pt idx="1194">
                  <c:v>3830380.9920000001</c:v>
                </c:pt>
                <c:pt idx="1195">
                  <c:v>3677397.9759999998</c:v>
                </c:pt>
                <c:pt idx="1196">
                  <c:v>3148968.3259999999</c:v>
                </c:pt>
                <c:pt idx="1197">
                  <c:v>5573614.2340000002</c:v>
                </c:pt>
                <c:pt idx="1198">
                  <c:v>2881610.8960000002</c:v>
                </c:pt>
                <c:pt idx="1199">
                  <c:v>1082251.2749999999</c:v>
                </c:pt>
                <c:pt idx="1200">
                  <c:v>3913693.781</c:v>
                </c:pt>
                <c:pt idx="1201">
                  <c:v>4337656.6090000002</c:v>
                </c:pt>
                <c:pt idx="1202">
                  <c:v>3325468.5989999999</c:v>
                </c:pt>
                <c:pt idx="1203">
                  <c:v>3822352.9530000002</c:v>
                </c:pt>
                <c:pt idx="1204">
                  <c:v>3616850.111</c:v>
                </c:pt>
                <c:pt idx="1205">
                  <c:v>3556015.3659999999</c:v>
                </c:pt>
                <c:pt idx="1206">
                  <c:v>3811586.52</c:v>
                </c:pt>
                <c:pt idx="1207">
                  <c:v>3835563.01</c:v>
                </c:pt>
                <c:pt idx="1208">
                  <c:v>3856309.355</c:v>
                </c:pt>
                <c:pt idx="1209">
                  <c:v>3481031.5869999998</c:v>
                </c:pt>
                <c:pt idx="1210">
                  <c:v>5437502.7879999997</c:v>
                </c:pt>
                <c:pt idx="1211">
                  <c:v>3665193.73</c:v>
                </c:pt>
                <c:pt idx="1212">
                  <c:v>4173872.1439999999</c:v>
                </c:pt>
                <c:pt idx="1213">
                  <c:v>4093749.713</c:v>
                </c:pt>
                <c:pt idx="1214">
                  <c:v>5270731.3</c:v>
                </c:pt>
                <c:pt idx="1215">
                  <c:v>4310211.6109999996</c:v>
                </c:pt>
                <c:pt idx="1216">
                  <c:v>5349050.9179999996</c:v>
                </c:pt>
                <c:pt idx="1217">
                  <c:v>4138767.5019999999</c:v>
                </c:pt>
                <c:pt idx="1218">
                  <c:v>6111557.5120000001</c:v>
                </c:pt>
                <c:pt idx="1219">
                  <c:v>3629448.4950000001</c:v>
                </c:pt>
                <c:pt idx="1220">
                  <c:v>3406427.8679999998</c:v>
                </c:pt>
                <c:pt idx="1221">
                  <c:v>3601161.8360000001</c:v>
                </c:pt>
                <c:pt idx="1222">
                  <c:v>1424998.115</c:v>
                </c:pt>
                <c:pt idx="1223">
                  <c:v>3923146.977</c:v>
                </c:pt>
                <c:pt idx="1224">
                  <c:v>4656916.4189999998</c:v>
                </c:pt>
                <c:pt idx="1225">
                  <c:v>4801533.943</c:v>
                </c:pt>
                <c:pt idx="1226">
                  <c:v>3746241.7549999999</c:v>
                </c:pt>
                <c:pt idx="1227">
                  <c:v>3629657.5869999998</c:v>
                </c:pt>
                <c:pt idx="1228">
                  <c:v>5763610.6770000001</c:v>
                </c:pt>
                <c:pt idx="1229">
                  <c:v>3135865.4980000001</c:v>
                </c:pt>
                <c:pt idx="1230">
                  <c:v>3634843.5040000002</c:v>
                </c:pt>
                <c:pt idx="1231">
                  <c:v>2813386.6359999999</c:v>
                </c:pt>
                <c:pt idx="1232">
                  <c:v>3015973.6740000001</c:v>
                </c:pt>
                <c:pt idx="1233">
                  <c:v>5209752.6310000001</c:v>
                </c:pt>
                <c:pt idx="1234">
                  <c:v>3313923.693</c:v>
                </c:pt>
                <c:pt idx="1235">
                  <c:v>5632426.9639999997</c:v>
                </c:pt>
                <c:pt idx="1236">
                  <c:v>4242118.0149999997</c:v>
                </c:pt>
                <c:pt idx="1237">
                  <c:v>6080467.7620000001</c:v>
                </c:pt>
                <c:pt idx="1238">
                  <c:v>3987813.6209999998</c:v>
                </c:pt>
                <c:pt idx="1239">
                  <c:v>8034716.7589999996</c:v>
                </c:pt>
                <c:pt idx="1240">
                  <c:v>3727658.0819999999</c:v>
                </c:pt>
                <c:pt idx="1241">
                  <c:v>6693056.3030000003</c:v>
                </c:pt>
                <c:pt idx="1242">
                  <c:v>3857587.952</c:v>
                </c:pt>
                <c:pt idx="1243">
                  <c:v>8262269.4699999997</c:v>
                </c:pt>
                <c:pt idx="1244">
                  <c:v>9214845.6229999997</c:v>
                </c:pt>
                <c:pt idx="1245">
                  <c:v>9576354.3330000006</c:v>
                </c:pt>
                <c:pt idx="1246">
                  <c:v>4570421.2860000003</c:v>
                </c:pt>
                <c:pt idx="1247">
                  <c:v>3808078.8829999999</c:v>
                </c:pt>
                <c:pt idx="1248">
                  <c:v>4139320.273</c:v>
                </c:pt>
                <c:pt idx="1249">
                  <c:v>8060334.6809999999</c:v>
                </c:pt>
                <c:pt idx="1250">
                  <c:v>5515938.2410000004</c:v>
                </c:pt>
                <c:pt idx="1251">
                  <c:v>9983911.5150000006</c:v>
                </c:pt>
                <c:pt idx="1252">
                  <c:v>4276229.4390000002</c:v>
                </c:pt>
                <c:pt idx="1253">
                  <c:v>3849609.7429999998</c:v>
                </c:pt>
                <c:pt idx="1254">
                  <c:v>4643858.4819999998</c:v>
                </c:pt>
                <c:pt idx="1255">
                  <c:v>9785763.1740000006</c:v>
                </c:pt>
                <c:pt idx="1256">
                  <c:v>6874124.932</c:v>
                </c:pt>
                <c:pt idx="1257">
                  <c:v>7023438.3229999999</c:v>
                </c:pt>
                <c:pt idx="1258">
                  <c:v>7283309.5269999998</c:v>
                </c:pt>
                <c:pt idx="1259">
                  <c:v>6294794.4419999998</c:v>
                </c:pt>
                <c:pt idx="1260">
                  <c:v>7264116.7029999997</c:v>
                </c:pt>
                <c:pt idx="1261">
                  <c:v>8147941.8789999997</c:v>
                </c:pt>
                <c:pt idx="1262">
                  <c:v>5162434.3030000003</c:v>
                </c:pt>
                <c:pt idx="1263">
                  <c:v>3962962.4849999999</c:v>
                </c:pt>
                <c:pt idx="1264">
                  <c:v>4678001.9960000003</c:v>
                </c:pt>
                <c:pt idx="1265">
                  <c:v>12058694.17</c:v>
                </c:pt>
                <c:pt idx="1266">
                  <c:v>4591438.3059999999</c:v>
                </c:pt>
                <c:pt idx="1267">
                  <c:v>5752661.6150000002</c:v>
                </c:pt>
                <c:pt idx="1268">
                  <c:v>12540775.630000001</c:v>
                </c:pt>
                <c:pt idx="1269">
                  <c:v>7451668.7970000003</c:v>
                </c:pt>
                <c:pt idx="1270">
                  <c:v>4918646.1710000001</c:v>
                </c:pt>
                <c:pt idx="1271">
                  <c:v>8797302.4289999995</c:v>
                </c:pt>
                <c:pt idx="1272">
                  <c:v>5539809.3190000001</c:v>
                </c:pt>
                <c:pt idx="1273">
                  <c:v>5834863.9560000002</c:v>
                </c:pt>
                <c:pt idx="1274">
                  <c:v>6443159.9699999997</c:v>
                </c:pt>
                <c:pt idx="1275">
                  <c:v>6288149.8729999997</c:v>
                </c:pt>
                <c:pt idx="1276">
                  <c:v>7474791.3229999999</c:v>
                </c:pt>
                <c:pt idx="1277">
                  <c:v>5469277.7740000002</c:v>
                </c:pt>
                <c:pt idx="1278">
                  <c:v>8280904.0410000002</c:v>
                </c:pt>
                <c:pt idx="1279">
                  <c:v>5660003.1430000002</c:v>
                </c:pt>
                <c:pt idx="1280">
                  <c:v>4161961.7609999999</c:v>
                </c:pt>
                <c:pt idx="1281">
                  <c:v>4568842.1610000003</c:v>
                </c:pt>
                <c:pt idx="1282">
                  <c:v>6730666.0980000002</c:v>
                </c:pt>
                <c:pt idx="1283">
                  <c:v>4158003.8119999999</c:v>
                </c:pt>
                <c:pt idx="1284">
                  <c:v>4571061.1409999998</c:v>
                </c:pt>
                <c:pt idx="1285">
                  <c:v>7835421.9900000002</c:v>
                </c:pt>
                <c:pt idx="1286">
                  <c:v>5821546.9890000001</c:v>
                </c:pt>
                <c:pt idx="1287">
                  <c:v>6225993.807</c:v>
                </c:pt>
                <c:pt idx="1288">
                  <c:v>6241413.1090000002</c:v>
                </c:pt>
                <c:pt idx="1289">
                  <c:v>6419278.6639999999</c:v>
                </c:pt>
                <c:pt idx="1290">
                  <c:v>8732275.9989999998</c:v>
                </c:pt>
                <c:pt idx="1291">
                  <c:v>7576389.8169999998</c:v>
                </c:pt>
                <c:pt idx="1292">
                  <c:v>5456777.1629999997</c:v>
                </c:pt>
                <c:pt idx="1293">
                  <c:v>6130477.977</c:v>
                </c:pt>
                <c:pt idx="1294">
                  <c:v>4991008.71</c:v>
                </c:pt>
                <c:pt idx="1295">
                  <c:v>5425679.3959999997</c:v>
                </c:pt>
                <c:pt idx="1296">
                  <c:v>6161313.8020000001</c:v>
                </c:pt>
                <c:pt idx="1297">
                  <c:v>5269263.091</c:v>
                </c:pt>
                <c:pt idx="1298">
                  <c:v>7212247.392</c:v>
                </c:pt>
                <c:pt idx="1299">
                  <c:v>4767208.659</c:v>
                </c:pt>
                <c:pt idx="1300">
                  <c:v>5598651.6239999998</c:v>
                </c:pt>
                <c:pt idx="1301">
                  <c:v>5217195.8509999998</c:v>
                </c:pt>
                <c:pt idx="1302">
                  <c:v>7594265.5959999999</c:v>
                </c:pt>
                <c:pt idx="1303">
                  <c:v>5246933.4749999996</c:v>
                </c:pt>
                <c:pt idx="1304">
                  <c:v>6364425.2479999997</c:v>
                </c:pt>
                <c:pt idx="1305">
                  <c:v>10450856.42</c:v>
                </c:pt>
                <c:pt idx="1306">
                  <c:v>4825779.8789999997</c:v>
                </c:pt>
                <c:pt idx="1307">
                  <c:v>3510004.4750000001</c:v>
                </c:pt>
                <c:pt idx="1308">
                  <c:v>3497794.3810000001</c:v>
                </c:pt>
                <c:pt idx="1309">
                  <c:v>10395423.34</c:v>
                </c:pt>
                <c:pt idx="1310">
                  <c:v>4559088.835</c:v>
                </c:pt>
                <c:pt idx="1311">
                  <c:v>4706312.659</c:v>
                </c:pt>
                <c:pt idx="1312">
                  <c:v>4073487.4589999998</c:v>
                </c:pt>
                <c:pt idx="1313">
                  <c:v>6115709.9280000003</c:v>
                </c:pt>
                <c:pt idx="1314">
                  <c:v>4086541.69</c:v>
                </c:pt>
                <c:pt idx="1315">
                  <c:v>4182108.2280000001</c:v>
                </c:pt>
                <c:pt idx="1316">
                  <c:v>12169942.01</c:v>
                </c:pt>
                <c:pt idx="1317">
                  <c:v>4949400.8569999998</c:v>
                </c:pt>
                <c:pt idx="1318">
                  <c:v>3082021.6979999999</c:v>
                </c:pt>
                <c:pt idx="1319">
                  <c:v>4292446.3430000003</c:v>
                </c:pt>
                <c:pt idx="1320">
                  <c:v>6652221.2520000003</c:v>
                </c:pt>
                <c:pt idx="1321">
                  <c:v>4279881.1399999997</c:v>
                </c:pt>
                <c:pt idx="1322">
                  <c:v>4246399.1859999998</c:v>
                </c:pt>
                <c:pt idx="1323">
                  <c:v>4634262.7209999999</c:v>
                </c:pt>
                <c:pt idx="1324">
                  <c:v>5144070.4620000003</c:v>
                </c:pt>
                <c:pt idx="1325">
                  <c:v>4534683.5410000002</c:v>
                </c:pt>
                <c:pt idx="1326">
                  <c:v>3115663.7779999999</c:v>
                </c:pt>
                <c:pt idx="1327">
                  <c:v>10429569.01</c:v>
                </c:pt>
                <c:pt idx="1328">
                  <c:v>5125717.8480000002</c:v>
                </c:pt>
                <c:pt idx="1329">
                  <c:v>4215217.1560000004</c:v>
                </c:pt>
                <c:pt idx="1330">
                  <c:v>5258468.9919999996</c:v>
                </c:pt>
                <c:pt idx="1331">
                  <c:v>5856960.5360000003</c:v>
                </c:pt>
                <c:pt idx="1332">
                  <c:v>5119389.841</c:v>
                </c:pt>
                <c:pt idx="1333">
                  <c:v>3363728.75</c:v>
                </c:pt>
                <c:pt idx="1334">
                  <c:v>5096107.83</c:v>
                </c:pt>
                <c:pt idx="1335">
                  <c:v>3630466.5320000001</c:v>
                </c:pt>
                <c:pt idx="1336">
                  <c:v>4456944.602</c:v>
                </c:pt>
                <c:pt idx="1337">
                  <c:v>4713084.318</c:v>
                </c:pt>
                <c:pt idx="1338">
                  <c:v>5180231.4069999997</c:v>
                </c:pt>
                <c:pt idx="1339">
                  <c:v>4744961.7429999998</c:v>
                </c:pt>
                <c:pt idx="1340">
                  <c:v>4412662.6670000004</c:v>
                </c:pt>
                <c:pt idx="1341">
                  <c:v>5578863.5630000001</c:v>
                </c:pt>
                <c:pt idx="1342">
                  <c:v>6375136.7560000001</c:v>
                </c:pt>
                <c:pt idx="1343">
                  <c:v>5389103.358</c:v>
                </c:pt>
                <c:pt idx="1344">
                  <c:v>5580628.2970000003</c:v>
                </c:pt>
                <c:pt idx="1345">
                  <c:v>7398187.1880000001</c:v>
                </c:pt>
                <c:pt idx="1346">
                  <c:v>4452467.1749999998</c:v>
                </c:pt>
                <c:pt idx="1347">
                  <c:v>6577916.0930000003</c:v>
                </c:pt>
                <c:pt idx="1348">
                  <c:v>5517037.227</c:v>
                </c:pt>
                <c:pt idx="1349">
                  <c:v>6355806.4670000002</c:v>
                </c:pt>
                <c:pt idx="1350">
                  <c:v>6897516.9689999996</c:v>
                </c:pt>
                <c:pt idx="1351">
                  <c:v>4193713.5449999999</c:v>
                </c:pt>
                <c:pt idx="1352">
                  <c:v>5196309.18</c:v>
                </c:pt>
                <c:pt idx="1353">
                  <c:v>4136188.88</c:v>
                </c:pt>
                <c:pt idx="1354">
                  <c:v>4942081.9639999997</c:v>
                </c:pt>
                <c:pt idx="1355">
                  <c:v>6481388.8810000001</c:v>
                </c:pt>
                <c:pt idx="1356">
                  <c:v>3614563.335</c:v>
                </c:pt>
                <c:pt idx="1357">
                  <c:v>4390839.4009999996</c:v>
                </c:pt>
                <c:pt idx="1358">
                  <c:v>5624744.6679999996</c:v>
                </c:pt>
                <c:pt idx="1359">
                  <c:v>4463477.2580000004</c:v>
                </c:pt>
                <c:pt idx="1360">
                  <c:v>4162375.0129999998</c:v>
                </c:pt>
                <c:pt idx="1361">
                  <c:v>4414559.7609999999</c:v>
                </c:pt>
                <c:pt idx="1362">
                  <c:v>4091487.679</c:v>
                </c:pt>
                <c:pt idx="1363">
                  <c:v>7235127.6090000002</c:v>
                </c:pt>
                <c:pt idx="1364">
                  <c:v>4607034.0310000004</c:v>
                </c:pt>
                <c:pt idx="1365">
                  <c:v>4211407.5389999999</c:v>
                </c:pt>
                <c:pt idx="1366">
                  <c:v>5377968.2400000002</c:v>
                </c:pt>
                <c:pt idx="1367">
                  <c:v>10443963.890000001</c:v>
                </c:pt>
                <c:pt idx="1368">
                  <c:v>5377556.0259999996</c:v>
                </c:pt>
                <c:pt idx="1369">
                  <c:v>3335572.8309999998</c:v>
                </c:pt>
                <c:pt idx="1370">
                  <c:v>3945723.639</c:v>
                </c:pt>
                <c:pt idx="1371">
                  <c:v>4170653.8390000002</c:v>
                </c:pt>
                <c:pt idx="1372">
                  <c:v>4189226.2349999999</c:v>
                </c:pt>
                <c:pt idx="1373">
                  <c:v>6667483.1789999995</c:v>
                </c:pt>
                <c:pt idx="1374">
                  <c:v>3999299.8820000002</c:v>
                </c:pt>
                <c:pt idx="1375">
                  <c:v>6084564.3949999996</c:v>
                </c:pt>
                <c:pt idx="1376">
                  <c:v>3739353.36</c:v>
                </c:pt>
                <c:pt idx="1377">
                  <c:v>4158150.1320000002</c:v>
                </c:pt>
                <c:pt idx="1378">
                  <c:v>4622731.6239999998</c:v>
                </c:pt>
                <c:pt idx="1379">
                  <c:v>4987759.5970000001</c:v>
                </c:pt>
                <c:pt idx="1380">
                  <c:v>4226010.7429999998</c:v>
                </c:pt>
                <c:pt idx="1381">
                  <c:v>5912659.1339999996</c:v>
                </c:pt>
                <c:pt idx="1382">
                  <c:v>3966062.2540000002</c:v>
                </c:pt>
                <c:pt idx="1383">
                  <c:v>8082779.8059999999</c:v>
                </c:pt>
                <c:pt idx="1384">
                  <c:v>7129177.5990000004</c:v>
                </c:pt>
                <c:pt idx="1385">
                  <c:v>5229111.3779999996</c:v>
                </c:pt>
                <c:pt idx="1386">
                  <c:v>3658431.156</c:v>
                </c:pt>
                <c:pt idx="1387">
                  <c:v>14681960.5</c:v>
                </c:pt>
                <c:pt idx="1388">
                  <c:v>5295634.0539999995</c:v>
                </c:pt>
                <c:pt idx="1389">
                  <c:v>10059605.279999999</c:v>
                </c:pt>
                <c:pt idx="1390">
                  <c:v>7801941.807</c:v>
                </c:pt>
                <c:pt idx="1391">
                  <c:v>3860179.5920000002</c:v>
                </c:pt>
                <c:pt idx="1392">
                  <c:v>3674519.99</c:v>
                </c:pt>
                <c:pt idx="1393">
                  <c:v>4645798.2860000003</c:v>
                </c:pt>
                <c:pt idx="1394">
                  <c:v>3629221.7710000002</c:v>
                </c:pt>
                <c:pt idx="1395">
                  <c:v>3801216.3250000002</c:v>
                </c:pt>
                <c:pt idx="1396">
                  <c:v>6064207.5269999998</c:v>
                </c:pt>
                <c:pt idx="1397">
                  <c:v>4761659.5290000001</c:v>
                </c:pt>
                <c:pt idx="1398">
                  <c:v>3858796.4219999998</c:v>
                </c:pt>
                <c:pt idx="1399">
                  <c:v>3307162.054</c:v>
                </c:pt>
                <c:pt idx="1400">
                  <c:v>5424179.6380000003</c:v>
                </c:pt>
                <c:pt idx="1401">
                  <c:v>5036694.0240000002</c:v>
                </c:pt>
                <c:pt idx="1402">
                  <c:v>7394146.3329999996</c:v>
                </c:pt>
                <c:pt idx="1403">
                  <c:v>4749199.8660000004</c:v>
                </c:pt>
                <c:pt idx="1404">
                  <c:v>8091782.7029999997</c:v>
                </c:pt>
                <c:pt idx="1405">
                  <c:v>7363101.5039999997</c:v>
                </c:pt>
                <c:pt idx="1406">
                  <c:v>5727575.3399999999</c:v>
                </c:pt>
                <c:pt idx="1407">
                  <c:v>3729942.1639999999</c:v>
                </c:pt>
                <c:pt idx="1408">
                  <c:v>4767237.7470000004</c:v>
                </c:pt>
                <c:pt idx="1409">
                  <c:v>5080395.3310000002</c:v>
                </c:pt>
                <c:pt idx="1410">
                  <c:v>5362683.3930000002</c:v>
                </c:pt>
                <c:pt idx="1411">
                  <c:v>5434826.4009999996</c:v>
                </c:pt>
                <c:pt idx="1412">
                  <c:v>3409854.0929999999</c:v>
                </c:pt>
                <c:pt idx="1413">
                  <c:v>7561903.2529999996</c:v>
                </c:pt>
                <c:pt idx="1414">
                  <c:v>4493317.47</c:v>
                </c:pt>
                <c:pt idx="1415">
                  <c:v>3394546.3029999998</c:v>
                </c:pt>
                <c:pt idx="1416">
                  <c:v>3788073.1910000001</c:v>
                </c:pt>
                <c:pt idx="1417">
                  <c:v>3869734.324</c:v>
                </c:pt>
                <c:pt idx="1418">
                  <c:v>3310865.719</c:v>
                </c:pt>
                <c:pt idx="1419">
                  <c:v>5788772.4139999999</c:v>
                </c:pt>
                <c:pt idx="1420">
                  <c:v>4078300.824</c:v>
                </c:pt>
                <c:pt idx="1421">
                  <c:v>4573435.9160000002</c:v>
                </c:pt>
                <c:pt idx="1422">
                  <c:v>6433821.165</c:v>
                </c:pt>
                <c:pt idx="1423">
                  <c:v>3890705.4580000001</c:v>
                </c:pt>
                <c:pt idx="1424">
                  <c:v>4225675.8629999999</c:v>
                </c:pt>
                <c:pt idx="1425">
                  <c:v>3401737.1830000002</c:v>
                </c:pt>
                <c:pt idx="1426">
                  <c:v>4493469.1660000002</c:v>
                </c:pt>
                <c:pt idx="1427">
                  <c:v>5126238.2170000002</c:v>
                </c:pt>
                <c:pt idx="1428">
                  <c:v>3967318.7590000001</c:v>
                </c:pt>
                <c:pt idx="1429">
                  <c:v>3643894.6880000001</c:v>
                </c:pt>
                <c:pt idx="1430">
                  <c:v>4088190.983</c:v>
                </c:pt>
                <c:pt idx="1431">
                  <c:v>4197057.2719999999</c:v>
                </c:pt>
                <c:pt idx="1432">
                  <c:v>5596698.9299999997</c:v>
                </c:pt>
                <c:pt idx="1433">
                  <c:v>6303887.3890000004</c:v>
                </c:pt>
                <c:pt idx="1434">
                  <c:v>4801888.9649999999</c:v>
                </c:pt>
                <c:pt idx="1435">
                  <c:v>4917067.6040000003</c:v>
                </c:pt>
                <c:pt idx="1436">
                  <c:v>6458607.5429999996</c:v>
                </c:pt>
                <c:pt idx="1437">
                  <c:v>3494579.875</c:v>
                </c:pt>
                <c:pt idx="1438">
                  <c:v>3653669.736</c:v>
                </c:pt>
                <c:pt idx="1439">
                  <c:v>5730254.54</c:v>
                </c:pt>
                <c:pt idx="1440">
                  <c:v>3882545.301</c:v>
                </c:pt>
                <c:pt idx="1441">
                  <c:v>3919086.3620000002</c:v>
                </c:pt>
                <c:pt idx="1442">
                  <c:v>3629309.19</c:v>
                </c:pt>
                <c:pt idx="1443">
                  <c:v>4255033.1619999995</c:v>
                </c:pt>
                <c:pt idx="1444">
                  <c:v>4738689.6140000001</c:v>
                </c:pt>
                <c:pt idx="1445">
                  <c:v>4504323.7829999998</c:v>
                </c:pt>
                <c:pt idx="1446">
                  <c:v>12310999.57</c:v>
                </c:pt>
                <c:pt idx="1447">
                  <c:v>3586216.2969999998</c:v>
                </c:pt>
                <c:pt idx="1448">
                  <c:v>3746466.568</c:v>
                </c:pt>
                <c:pt idx="1449">
                  <c:v>3142797.0729999999</c:v>
                </c:pt>
                <c:pt idx="1450">
                  <c:v>3607610.4240000001</c:v>
                </c:pt>
                <c:pt idx="1451">
                  <c:v>3893581.4049999998</c:v>
                </c:pt>
                <c:pt idx="1452">
                  <c:v>5210850.2790000001</c:v>
                </c:pt>
                <c:pt idx="1453">
                  <c:v>4017095.9070000001</c:v>
                </c:pt>
                <c:pt idx="1454">
                  <c:v>3796034.0269999998</c:v>
                </c:pt>
                <c:pt idx="1455">
                  <c:v>7982347.3689999999</c:v>
                </c:pt>
                <c:pt idx="1456">
                  <c:v>3357837.93</c:v>
                </c:pt>
                <c:pt idx="1457">
                  <c:v>4896933.324</c:v>
                </c:pt>
                <c:pt idx="1458">
                  <c:v>3361687.9389999998</c:v>
                </c:pt>
                <c:pt idx="1459">
                  <c:v>5197134.4450000003</c:v>
                </c:pt>
                <c:pt idx="1460">
                  <c:v>3965204.9029999999</c:v>
                </c:pt>
                <c:pt idx="1461">
                  <c:v>5250029.2050000001</c:v>
                </c:pt>
                <c:pt idx="1462">
                  <c:v>3688323.0090000001</c:v>
                </c:pt>
                <c:pt idx="1463">
                  <c:v>4582796.6339999996</c:v>
                </c:pt>
                <c:pt idx="1464">
                  <c:v>5148415.5609999998</c:v>
                </c:pt>
                <c:pt idx="1465">
                  <c:v>4081201.4929999998</c:v>
                </c:pt>
                <c:pt idx="1466">
                  <c:v>3833801.9410000001</c:v>
                </c:pt>
                <c:pt idx="1467">
                  <c:v>3942440.0359999998</c:v>
                </c:pt>
                <c:pt idx="1468">
                  <c:v>3283261.571</c:v>
                </c:pt>
                <c:pt idx="1469">
                  <c:v>7197881.8229999999</c:v>
                </c:pt>
                <c:pt idx="1470">
                  <c:v>7051852.2510000002</c:v>
                </c:pt>
                <c:pt idx="1471">
                  <c:v>6347493.9500000002</c:v>
                </c:pt>
                <c:pt idx="1472">
                  <c:v>8658672.852</c:v>
                </c:pt>
                <c:pt idx="1473">
                  <c:v>4962089.7319999998</c:v>
                </c:pt>
                <c:pt idx="1474">
                  <c:v>3915112.5070000002</c:v>
                </c:pt>
                <c:pt idx="1475">
                  <c:v>4493799.0460000001</c:v>
                </c:pt>
                <c:pt idx="1476">
                  <c:v>8033161.4349999996</c:v>
                </c:pt>
                <c:pt idx="1477">
                  <c:v>4156339.568</c:v>
                </c:pt>
                <c:pt idx="1478">
                  <c:v>3775944.9909999999</c:v>
                </c:pt>
                <c:pt idx="1479">
                  <c:v>3565639.8149999999</c:v>
                </c:pt>
                <c:pt idx="1480">
                  <c:v>4547582.1969999997</c:v>
                </c:pt>
                <c:pt idx="1481">
                  <c:v>3677943.923</c:v>
                </c:pt>
                <c:pt idx="1482">
                  <c:v>4059658.6060000001</c:v>
                </c:pt>
                <c:pt idx="1483">
                  <c:v>3613012.6889999998</c:v>
                </c:pt>
                <c:pt idx="1484">
                  <c:v>4657453.0590000004</c:v>
                </c:pt>
                <c:pt idx="1485">
                  <c:v>4187564.9530000002</c:v>
                </c:pt>
                <c:pt idx="1486">
                  <c:v>4748751.6840000004</c:v>
                </c:pt>
                <c:pt idx="1487">
                  <c:v>3546164.9369999999</c:v>
                </c:pt>
                <c:pt idx="1488">
                  <c:v>3682707.3470000001</c:v>
                </c:pt>
                <c:pt idx="1489">
                  <c:v>3867774.4389999998</c:v>
                </c:pt>
                <c:pt idx="1490">
                  <c:v>3423774.023</c:v>
                </c:pt>
                <c:pt idx="1491">
                  <c:v>4855288.176</c:v>
                </c:pt>
                <c:pt idx="1492">
                  <c:v>4095971.0060000001</c:v>
                </c:pt>
                <c:pt idx="1493">
                  <c:v>4300145.9919999996</c:v>
                </c:pt>
                <c:pt idx="1494">
                  <c:v>5568258.6770000001</c:v>
                </c:pt>
                <c:pt idx="1495">
                  <c:v>4535104.58</c:v>
                </c:pt>
                <c:pt idx="1496">
                  <c:v>5178681.3260000004</c:v>
                </c:pt>
                <c:pt idx="1497">
                  <c:v>7164207.517</c:v>
                </c:pt>
                <c:pt idx="1498">
                  <c:v>4124667.801</c:v>
                </c:pt>
                <c:pt idx="1499">
                  <c:v>3628144.07</c:v>
                </c:pt>
                <c:pt idx="1500">
                  <c:v>3875805.4879999999</c:v>
                </c:pt>
                <c:pt idx="1501">
                  <c:v>5029893.1689999998</c:v>
                </c:pt>
                <c:pt idx="1502">
                  <c:v>5858751.0039999997</c:v>
                </c:pt>
                <c:pt idx="1503">
                  <c:v>3369592.9049999998</c:v>
                </c:pt>
                <c:pt idx="1504">
                  <c:v>4263971.9220000003</c:v>
                </c:pt>
                <c:pt idx="1505">
                  <c:v>5665030.3269999996</c:v>
                </c:pt>
                <c:pt idx="1506">
                  <c:v>4834100.2029999997</c:v>
                </c:pt>
                <c:pt idx="1507">
                  <c:v>4197861.7779999999</c:v>
                </c:pt>
                <c:pt idx="1508">
                  <c:v>4117822.977</c:v>
                </c:pt>
                <c:pt idx="1509">
                  <c:v>4806802.5690000001</c:v>
                </c:pt>
                <c:pt idx="1510">
                  <c:v>4300926.4029999999</c:v>
                </c:pt>
                <c:pt idx="1511">
                  <c:v>6027524.6390000004</c:v>
                </c:pt>
                <c:pt idx="1512">
                  <c:v>4051491.4130000002</c:v>
                </c:pt>
                <c:pt idx="1513">
                  <c:v>3083046.1269999999</c:v>
                </c:pt>
                <c:pt idx="1514">
                  <c:v>3567968.51</c:v>
                </c:pt>
                <c:pt idx="1515">
                  <c:v>3288686.7370000002</c:v>
                </c:pt>
                <c:pt idx="1516">
                  <c:v>3477262.85</c:v>
                </c:pt>
                <c:pt idx="1517">
                  <c:v>4920473.8470000001</c:v>
                </c:pt>
                <c:pt idx="1518">
                  <c:v>4545580.2640000004</c:v>
                </c:pt>
                <c:pt idx="1519">
                  <c:v>5250903.5259999996</c:v>
                </c:pt>
                <c:pt idx="1520">
                  <c:v>3293531.8840000001</c:v>
                </c:pt>
                <c:pt idx="1521">
                  <c:v>6513756.3609999996</c:v>
                </c:pt>
                <c:pt idx="1522">
                  <c:v>3677288.7629999998</c:v>
                </c:pt>
                <c:pt idx="1523">
                  <c:v>3923512.1770000001</c:v>
                </c:pt>
                <c:pt idx="1524">
                  <c:v>4439794.8509999998</c:v>
                </c:pt>
                <c:pt idx="1525">
                  <c:v>4476848.0429999996</c:v>
                </c:pt>
                <c:pt idx="1526">
                  <c:v>4159108.63</c:v>
                </c:pt>
                <c:pt idx="1527">
                  <c:v>4746874.341</c:v>
                </c:pt>
                <c:pt idx="1528">
                  <c:v>4394776.4709999999</c:v>
                </c:pt>
                <c:pt idx="1529">
                  <c:v>3687684.86</c:v>
                </c:pt>
                <c:pt idx="1530">
                  <c:v>3508177.9389999998</c:v>
                </c:pt>
                <c:pt idx="1531">
                  <c:v>4715636.8470000001</c:v>
                </c:pt>
                <c:pt idx="1532">
                  <c:v>3732101.9249999998</c:v>
                </c:pt>
                <c:pt idx="1533">
                  <c:v>4990414.0920000002</c:v>
                </c:pt>
                <c:pt idx="1534">
                  <c:v>5224338.9450000003</c:v>
                </c:pt>
                <c:pt idx="1535">
                  <c:v>4446181.4210000001</c:v>
                </c:pt>
                <c:pt idx="1536">
                  <c:v>5482075.3959999997</c:v>
                </c:pt>
                <c:pt idx="1537">
                  <c:v>7013845.4800000004</c:v>
                </c:pt>
                <c:pt idx="1538">
                  <c:v>4005979.497</c:v>
                </c:pt>
                <c:pt idx="1539">
                  <c:v>3660732.0359999998</c:v>
                </c:pt>
                <c:pt idx="1540">
                  <c:v>3494989.537</c:v>
                </c:pt>
                <c:pt idx="1541">
                  <c:v>3825317.341</c:v>
                </c:pt>
                <c:pt idx="1542">
                  <c:v>4017180.7540000002</c:v>
                </c:pt>
                <c:pt idx="1543">
                  <c:v>3493209.89</c:v>
                </c:pt>
                <c:pt idx="1544">
                  <c:v>6684491.8200000003</c:v>
                </c:pt>
                <c:pt idx="1545">
                  <c:v>6460563.5779999997</c:v>
                </c:pt>
                <c:pt idx="1546">
                  <c:v>4340026.9790000003</c:v>
                </c:pt>
                <c:pt idx="1547">
                  <c:v>9219854.5020000003</c:v>
                </c:pt>
                <c:pt idx="1548">
                  <c:v>4495928.693</c:v>
                </c:pt>
                <c:pt idx="1549">
                  <c:v>7170494.1849999996</c:v>
                </c:pt>
                <c:pt idx="1550">
                  <c:v>4548011.358</c:v>
                </c:pt>
                <c:pt idx="1551">
                  <c:v>5737938.3799999999</c:v>
                </c:pt>
                <c:pt idx="1552">
                  <c:v>6612881.6569999997</c:v>
                </c:pt>
                <c:pt idx="1553">
                  <c:v>4238247.9610000001</c:v>
                </c:pt>
                <c:pt idx="1554">
                  <c:v>6722574.9160000002</c:v>
                </c:pt>
                <c:pt idx="1555">
                  <c:v>7723179.6960000005</c:v>
                </c:pt>
                <c:pt idx="1556">
                  <c:v>3906683.4249999998</c:v>
                </c:pt>
                <c:pt idx="1557">
                  <c:v>3542068.1439999999</c:v>
                </c:pt>
                <c:pt idx="1558">
                  <c:v>4866095.5690000001</c:v>
                </c:pt>
                <c:pt idx="1559">
                  <c:v>2924103.6490000002</c:v>
                </c:pt>
                <c:pt idx="1560">
                  <c:v>3499761.9759999998</c:v>
                </c:pt>
                <c:pt idx="1561">
                  <c:v>5194567.3739999998</c:v>
                </c:pt>
                <c:pt idx="1562">
                  <c:v>3254986.9139999999</c:v>
                </c:pt>
                <c:pt idx="1563">
                  <c:v>3446443.42</c:v>
                </c:pt>
                <c:pt idx="1564">
                  <c:v>3639604.7740000002</c:v>
                </c:pt>
                <c:pt idx="1565">
                  <c:v>3156926.0090000001</c:v>
                </c:pt>
                <c:pt idx="1566">
                  <c:v>4184602.7680000002</c:v>
                </c:pt>
                <c:pt idx="1567">
                  <c:v>4380513.3260000004</c:v>
                </c:pt>
                <c:pt idx="1568">
                  <c:v>3335421.1290000002</c:v>
                </c:pt>
                <c:pt idx="1569">
                  <c:v>5265713.5880000005</c:v>
                </c:pt>
                <c:pt idx="1570">
                  <c:v>4811089.551</c:v>
                </c:pt>
                <c:pt idx="1571">
                  <c:v>3536433.2349999999</c:v>
                </c:pt>
                <c:pt idx="1572">
                  <c:v>3255885.0290000001</c:v>
                </c:pt>
                <c:pt idx="1573">
                  <c:v>3120269.105</c:v>
                </c:pt>
                <c:pt idx="1574">
                  <c:v>9264855.7239999995</c:v>
                </c:pt>
                <c:pt idx="1575">
                  <c:v>4016334.4389999998</c:v>
                </c:pt>
                <c:pt idx="1576">
                  <c:v>11278061.779999999</c:v>
                </c:pt>
                <c:pt idx="1577">
                  <c:v>4593967.0460000001</c:v>
                </c:pt>
                <c:pt idx="1578">
                  <c:v>6285027.8679999998</c:v>
                </c:pt>
                <c:pt idx="1579">
                  <c:v>5287455.0949999997</c:v>
                </c:pt>
                <c:pt idx="1580">
                  <c:v>3551844.423</c:v>
                </c:pt>
                <c:pt idx="1581">
                  <c:v>3255211.6120000002</c:v>
                </c:pt>
                <c:pt idx="1582">
                  <c:v>3996691.3489999999</c:v>
                </c:pt>
                <c:pt idx="1583">
                  <c:v>3305680.787</c:v>
                </c:pt>
                <c:pt idx="1584">
                  <c:v>4589880.977</c:v>
                </c:pt>
                <c:pt idx="1585">
                  <c:v>4528427.0029999996</c:v>
                </c:pt>
                <c:pt idx="1586">
                  <c:v>5748369.301</c:v>
                </c:pt>
                <c:pt idx="1587">
                  <c:v>3314782.702</c:v>
                </c:pt>
                <c:pt idx="1588">
                  <c:v>3553436.156</c:v>
                </c:pt>
                <c:pt idx="1589">
                  <c:v>3731286.4870000002</c:v>
                </c:pt>
                <c:pt idx="1590">
                  <c:v>4250973.5710000005</c:v>
                </c:pt>
                <c:pt idx="1591">
                  <c:v>3442150.5669999998</c:v>
                </c:pt>
                <c:pt idx="1592">
                  <c:v>3839449.0189999999</c:v>
                </c:pt>
                <c:pt idx="1593">
                  <c:v>6402945.1610000003</c:v>
                </c:pt>
                <c:pt idx="1594">
                  <c:v>3566207.0819999999</c:v>
                </c:pt>
                <c:pt idx="1595">
                  <c:v>4328919.7019999996</c:v>
                </c:pt>
                <c:pt idx="1596">
                  <c:v>4038337.9279999998</c:v>
                </c:pt>
                <c:pt idx="1597">
                  <c:v>3130024.8670000001</c:v>
                </c:pt>
                <c:pt idx="1598">
                  <c:v>4194613.0290000001</c:v>
                </c:pt>
                <c:pt idx="1599">
                  <c:v>4554465.398</c:v>
                </c:pt>
                <c:pt idx="1600">
                  <c:v>6440090.3940000003</c:v>
                </c:pt>
                <c:pt idx="1601">
                  <c:v>4832392.3949999996</c:v>
                </c:pt>
                <c:pt idx="1602">
                  <c:v>4654296.5609999998</c:v>
                </c:pt>
                <c:pt idx="1603">
                  <c:v>4385715.6969999997</c:v>
                </c:pt>
                <c:pt idx="1604">
                  <c:v>3277207.858</c:v>
                </c:pt>
                <c:pt idx="1605">
                  <c:v>5069336.2079999996</c:v>
                </c:pt>
                <c:pt idx="1606">
                  <c:v>4833010.0159999998</c:v>
                </c:pt>
                <c:pt idx="1607">
                  <c:v>3734633.301</c:v>
                </c:pt>
                <c:pt idx="1608">
                  <c:v>3595970.7450000001</c:v>
                </c:pt>
                <c:pt idx="1609">
                  <c:v>3567634.9720000001</c:v>
                </c:pt>
                <c:pt idx="1610">
                  <c:v>4194767.4869999997</c:v>
                </c:pt>
                <c:pt idx="1611">
                  <c:v>4978159.6459999997</c:v>
                </c:pt>
                <c:pt idx="1612">
                  <c:v>4510527.574</c:v>
                </c:pt>
                <c:pt idx="1613">
                  <c:v>3833638.179</c:v>
                </c:pt>
                <c:pt idx="1614">
                  <c:v>5406727.915</c:v>
                </c:pt>
                <c:pt idx="1615">
                  <c:v>4536671.5449999999</c:v>
                </c:pt>
                <c:pt idx="1616">
                  <c:v>5936572.9749999996</c:v>
                </c:pt>
                <c:pt idx="1617">
                  <c:v>3600753.6609999998</c:v>
                </c:pt>
                <c:pt idx="1618">
                  <c:v>6302755.3269999996</c:v>
                </c:pt>
                <c:pt idx="1619">
                  <c:v>3640821.7510000002</c:v>
                </c:pt>
                <c:pt idx="1620">
                  <c:v>4925596.3530000001</c:v>
                </c:pt>
                <c:pt idx="1621">
                  <c:v>5156000.216</c:v>
                </c:pt>
                <c:pt idx="1622">
                  <c:v>4523875.95</c:v>
                </c:pt>
                <c:pt idx="1623">
                  <c:v>3443413.469</c:v>
                </c:pt>
                <c:pt idx="1624">
                  <c:v>3439899.33</c:v>
                </c:pt>
                <c:pt idx="1625">
                  <c:v>3944038.273</c:v>
                </c:pt>
                <c:pt idx="1626">
                  <c:v>4426836.82</c:v>
                </c:pt>
                <c:pt idx="1627">
                  <c:v>4003155.361</c:v>
                </c:pt>
                <c:pt idx="1628">
                  <c:v>3324083.0780000002</c:v>
                </c:pt>
                <c:pt idx="1629">
                  <c:v>4541436.5789999999</c:v>
                </c:pt>
                <c:pt idx="1630">
                  <c:v>4754715.2960000001</c:v>
                </c:pt>
                <c:pt idx="1631">
                  <c:v>3817064.3709999998</c:v>
                </c:pt>
                <c:pt idx="1632">
                  <c:v>6340066.4749999996</c:v>
                </c:pt>
                <c:pt idx="1633">
                  <c:v>3625066.4350000001</c:v>
                </c:pt>
                <c:pt idx="1634">
                  <c:v>5844901.0460000001</c:v>
                </c:pt>
                <c:pt idx="1635">
                  <c:v>4528043.6380000003</c:v>
                </c:pt>
                <c:pt idx="1636">
                  <c:v>4869385.0130000003</c:v>
                </c:pt>
                <c:pt idx="1637">
                  <c:v>3081303.2790000001</c:v>
                </c:pt>
                <c:pt idx="1638">
                  <c:v>3395993.1</c:v>
                </c:pt>
                <c:pt idx="1639">
                  <c:v>5100932.6849999996</c:v>
                </c:pt>
                <c:pt idx="1640">
                  <c:v>4333868.4380000001</c:v>
                </c:pt>
                <c:pt idx="1641">
                  <c:v>3403696.6839999999</c:v>
                </c:pt>
                <c:pt idx="1642">
                  <c:v>4650014.4960000003</c:v>
                </c:pt>
                <c:pt idx="1643">
                  <c:v>6051387.8360000001</c:v>
                </c:pt>
                <c:pt idx="1644">
                  <c:v>4614910.267</c:v>
                </c:pt>
                <c:pt idx="1645">
                  <c:v>5496072.4519999996</c:v>
                </c:pt>
                <c:pt idx="1646">
                  <c:v>3715659.0269999998</c:v>
                </c:pt>
                <c:pt idx="1647">
                  <c:v>3104034.719</c:v>
                </c:pt>
                <c:pt idx="1648">
                  <c:v>3532517.7069999999</c:v>
                </c:pt>
                <c:pt idx="1649">
                  <c:v>4044452.5950000002</c:v>
                </c:pt>
                <c:pt idx="1650">
                  <c:v>3699179.92</c:v>
                </c:pt>
                <c:pt idx="1651">
                  <c:v>7695788.8439999996</c:v>
                </c:pt>
                <c:pt idx="1652">
                  <c:v>4116129.2429999998</c:v>
                </c:pt>
                <c:pt idx="1653">
                  <c:v>4058989.4920000001</c:v>
                </c:pt>
                <c:pt idx="1654">
                  <c:v>5373043.858</c:v>
                </c:pt>
                <c:pt idx="1655">
                  <c:v>4147927.5490000001</c:v>
                </c:pt>
                <c:pt idx="1656">
                  <c:v>3087648.878</c:v>
                </c:pt>
                <c:pt idx="1657">
                  <c:v>3984634.0610000002</c:v>
                </c:pt>
                <c:pt idx="1658">
                  <c:v>4796802.0439999998</c:v>
                </c:pt>
                <c:pt idx="1659">
                  <c:v>3692026.608</c:v>
                </c:pt>
                <c:pt idx="1660">
                  <c:v>7173314.3380000005</c:v>
                </c:pt>
                <c:pt idx="1661">
                  <c:v>3755262.4759999998</c:v>
                </c:pt>
                <c:pt idx="1662">
                  <c:v>3504653.94</c:v>
                </c:pt>
                <c:pt idx="1663">
                  <c:v>3300073.301</c:v>
                </c:pt>
                <c:pt idx="1664">
                  <c:v>6087310.8859999999</c:v>
                </c:pt>
                <c:pt idx="1665">
                  <c:v>4277888.6560000004</c:v>
                </c:pt>
                <c:pt idx="1666">
                  <c:v>3233690.912</c:v>
                </c:pt>
                <c:pt idx="1667">
                  <c:v>6079370.9029999999</c:v>
                </c:pt>
                <c:pt idx="1668">
                  <c:v>3905151.682</c:v>
                </c:pt>
                <c:pt idx="1669">
                  <c:v>5345934.2249999996</c:v>
                </c:pt>
                <c:pt idx="1670">
                  <c:v>5693313.3609999996</c:v>
                </c:pt>
                <c:pt idx="1671">
                  <c:v>3939950.9169999999</c:v>
                </c:pt>
                <c:pt idx="1672">
                  <c:v>4127547.023</c:v>
                </c:pt>
                <c:pt idx="1673">
                  <c:v>6639425.182</c:v>
                </c:pt>
                <c:pt idx="1674">
                  <c:v>4095624.2850000001</c:v>
                </c:pt>
                <c:pt idx="1675">
                  <c:v>3747191.855</c:v>
                </c:pt>
                <c:pt idx="1676">
                  <c:v>4542219.8969999999</c:v>
                </c:pt>
                <c:pt idx="1677">
                  <c:v>3470209.9509999999</c:v>
                </c:pt>
                <c:pt idx="1678">
                  <c:v>3465881.8339999998</c:v>
                </c:pt>
                <c:pt idx="1679">
                  <c:v>6168926.8700000001</c:v>
                </c:pt>
                <c:pt idx="1680">
                  <c:v>3075500.71</c:v>
                </c:pt>
                <c:pt idx="1681">
                  <c:v>3746501.4</c:v>
                </c:pt>
                <c:pt idx="1682">
                  <c:v>4880974.83</c:v>
                </c:pt>
                <c:pt idx="1683">
                  <c:v>2979644.0550000002</c:v>
                </c:pt>
                <c:pt idx="1684">
                  <c:v>6389171.2450000001</c:v>
                </c:pt>
                <c:pt idx="1685">
                  <c:v>4421175.051</c:v>
                </c:pt>
                <c:pt idx="1686">
                  <c:v>3230760.9709999999</c:v>
                </c:pt>
                <c:pt idx="1687">
                  <c:v>4350737.99</c:v>
                </c:pt>
                <c:pt idx="1688">
                  <c:v>3424466.36</c:v>
                </c:pt>
                <c:pt idx="1689">
                  <c:v>4306989.3229999999</c:v>
                </c:pt>
                <c:pt idx="1690">
                  <c:v>4129430.267</c:v>
                </c:pt>
                <c:pt idx="1691">
                  <c:v>2987127.2439999999</c:v>
                </c:pt>
                <c:pt idx="1692">
                  <c:v>3333463.747</c:v>
                </c:pt>
                <c:pt idx="1693">
                  <c:v>3614593.4350000001</c:v>
                </c:pt>
                <c:pt idx="1694">
                  <c:v>3355190.4989999998</c:v>
                </c:pt>
                <c:pt idx="1695">
                  <c:v>4015917.4169999999</c:v>
                </c:pt>
                <c:pt idx="1696">
                  <c:v>3382397.1839999999</c:v>
                </c:pt>
                <c:pt idx="1697">
                  <c:v>3900285.7209999999</c:v>
                </c:pt>
                <c:pt idx="1698">
                  <c:v>4080892.5890000002</c:v>
                </c:pt>
                <c:pt idx="1699">
                  <c:v>8140081.2110000001</c:v>
                </c:pt>
                <c:pt idx="1700">
                  <c:v>3131860.0210000002</c:v>
                </c:pt>
                <c:pt idx="1701">
                  <c:v>3950511.355</c:v>
                </c:pt>
                <c:pt idx="1702">
                  <c:v>3693373.89</c:v>
                </c:pt>
                <c:pt idx="1703">
                  <c:v>5279889.2070000004</c:v>
                </c:pt>
                <c:pt idx="1704">
                  <c:v>3182920.6359999999</c:v>
                </c:pt>
                <c:pt idx="1705">
                  <c:v>4750755.4560000002</c:v>
                </c:pt>
                <c:pt idx="1706">
                  <c:v>3219539.7459999998</c:v>
                </c:pt>
                <c:pt idx="1707">
                  <c:v>3704649.571</c:v>
                </c:pt>
                <c:pt idx="1708">
                  <c:v>3713897.6910000001</c:v>
                </c:pt>
                <c:pt idx="1709">
                  <c:v>3551872.8020000001</c:v>
                </c:pt>
                <c:pt idx="1710">
                  <c:v>3341758.0630000001</c:v>
                </c:pt>
                <c:pt idx="1711">
                  <c:v>3389213.4339999999</c:v>
                </c:pt>
                <c:pt idx="1712">
                  <c:v>3802746.1579999998</c:v>
                </c:pt>
                <c:pt idx="1713">
                  <c:v>4149939.2889999999</c:v>
                </c:pt>
                <c:pt idx="1714">
                  <c:v>3646241.2940000002</c:v>
                </c:pt>
                <c:pt idx="1715">
                  <c:v>3507403.5460000001</c:v>
                </c:pt>
                <c:pt idx="1716">
                  <c:v>6408685.4139999999</c:v>
                </c:pt>
                <c:pt idx="1717">
                  <c:v>4596339.5329999998</c:v>
                </c:pt>
                <c:pt idx="1718">
                  <c:v>5145897.3229999999</c:v>
                </c:pt>
                <c:pt idx="1719">
                  <c:v>3295517.213</c:v>
                </c:pt>
                <c:pt idx="1720">
                  <c:v>3758239.7390000001</c:v>
                </c:pt>
                <c:pt idx="1721">
                  <c:v>3211278.33</c:v>
                </c:pt>
                <c:pt idx="1722">
                  <c:v>3364086.1889999998</c:v>
                </c:pt>
                <c:pt idx="1723">
                  <c:v>3368666.8089999999</c:v>
                </c:pt>
                <c:pt idx="1724">
                  <c:v>3897304.7719999999</c:v>
                </c:pt>
                <c:pt idx="1725">
                  <c:v>4256122.0439999998</c:v>
                </c:pt>
                <c:pt idx="1726">
                  <c:v>8984843.9010000005</c:v>
                </c:pt>
                <c:pt idx="1727">
                  <c:v>4188129.84</c:v>
                </c:pt>
                <c:pt idx="1728">
                  <c:v>5823687.0539999995</c:v>
                </c:pt>
                <c:pt idx="1729">
                  <c:v>4968222.9979999997</c:v>
                </c:pt>
                <c:pt idx="1730">
                  <c:v>3456933.8169999998</c:v>
                </c:pt>
                <c:pt idx="1731">
                  <c:v>3286071.648</c:v>
                </c:pt>
                <c:pt idx="1732">
                  <c:v>3511183.713</c:v>
                </c:pt>
                <c:pt idx="1733">
                  <c:v>4238582.159</c:v>
                </c:pt>
                <c:pt idx="1734">
                  <c:v>3642030.844</c:v>
                </c:pt>
                <c:pt idx="1735">
                  <c:v>5896033.8609999996</c:v>
                </c:pt>
                <c:pt idx="1736">
                  <c:v>3756015.3229999999</c:v>
                </c:pt>
                <c:pt idx="1737">
                  <c:v>3678977.1940000001</c:v>
                </c:pt>
                <c:pt idx="1738">
                  <c:v>6413479.1119999997</c:v>
                </c:pt>
                <c:pt idx="1739">
                  <c:v>4177208.764</c:v>
                </c:pt>
                <c:pt idx="1740">
                  <c:v>3412536.7489999998</c:v>
                </c:pt>
                <c:pt idx="1741">
                  <c:v>4011744.3849999998</c:v>
                </c:pt>
                <c:pt idx="1742">
                  <c:v>4043538.1970000002</c:v>
                </c:pt>
                <c:pt idx="1743">
                  <c:v>6041017.3619999997</c:v>
                </c:pt>
                <c:pt idx="1744">
                  <c:v>4769419.7750000004</c:v>
                </c:pt>
                <c:pt idx="1745">
                  <c:v>3221019.764</c:v>
                </c:pt>
                <c:pt idx="1746">
                  <c:v>3689076.1630000002</c:v>
                </c:pt>
                <c:pt idx="1747">
                  <c:v>6546364.9970000004</c:v>
                </c:pt>
                <c:pt idx="1748">
                  <c:v>4174681.6340000001</c:v>
                </c:pt>
                <c:pt idx="1749">
                  <c:v>3512385.7949999999</c:v>
                </c:pt>
                <c:pt idx="1750">
                  <c:v>6360205.9220000003</c:v>
                </c:pt>
                <c:pt idx="1751">
                  <c:v>4037393.6340000001</c:v>
                </c:pt>
                <c:pt idx="1752">
                  <c:v>6093321.0779999997</c:v>
                </c:pt>
                <c:pt idx="1753">
                  <c:v>8420029.6689999998</c:v>
                </c:pt>
                <c:pt idx="1754">
                  <c:v>6036407.6059999997</c:v>
                </c:pt>
                <c:pt idx="1755">
                  <c:v>3447520.835</c:v>
                </c:pt>
                <c:pt idx="1756">
                  <c:v>3829139.341</c:v>
                </c:pt>
                <c:pt idx="1757">
                  <c:v>3253770.1359999999</c:v>
                </c:pt>
                <c:pt idx="1758">
                  <c:v>3903640.9369999999</c:v>
                </c:pt>
                <c:pt idx="1759">
                  <c:v>6018601.8269999996</c:v>
                </c:pt>
                <c:pt idx="1760">
                  <c:v>4311289.3480000002</c:v>
                </c:pt>
                <c:pt idx="1761">
                  <c:v>4092015.017</c:v>
                </c:pt>
                <c:pt idx="1762">
                  <c:v>7707584.2879999997</c:v>
                </c:pt>
                <c:pt idx="1763">
                  <c:v>3976959.4160000002</c:v>
                </c:pt>
                <c:pt idx="1764">
                  <c:v>5270233.4359999998</c:v>
                </c:pt>
                <c:pt idx="1765">
                  <c:v>3522720.2349999999</c:v>
                </c:pt>
                <c:pt idx="1766">
                  <c:v>4261191.26</c:v>
                </c:pt>
                <c:pt idx="1767">
                  <c:v>4445330.6399999997</c:v>
                </c:pt>
                <c:pt idx="1768">
                  <c:v>4563303.0290000001</c:v>
                </c:pt>
                <c:pt idx="1769">
                  <c:v>3554112.6519999998</c:v>
                </c:pt>
                <c:pt idx="1770">
                  <c:v>2915145.5890000002</c:v>
                </c:pt>
                <c:pt idx="1771">
                  <c:v>4431739.5930000003</c:v>
                </c:pt>
                <c:pt idx="1772">
                  <c:v>7429866.7589999996</c:v>
                </c:pt>
                <c:pt idx="1773">
                  <c:v>3855521.429</c:v>
                </c:pt>
                <c:pt idx="1774">
                  <c:v>3787442.5580000002</c:v>
                </c:pt>
                <c:pt idx="1775">
                  <c:v>4520781.1610000003</c:v>
                </c:pt>
                <c:pt idx="1776">
                  <c:v>5475060.7609999999</c:v>
                </c:pt>
                <c:pt idx="1777">
                  <c:v>3767481.5350000001</c:v>
                </c:pt>
                <c:pt idx="1778">
                  <c:v>4464640.79</c:v>
                </c:pt>
                <c:pt idx="1779">
                  <c:v>3557525.699</c:v>
                </c:pt>
                <c:pt idx="1780">
                  <c:v>3245196.3169999998</c:v>
                </c:pt>
                <c:pt idx="1781">
                  <c:v>3604237.983</c:v>
                </c:pt>
                <c:pt idx="1782">
                  <c:v>4592378.7</c:v>
                </c:pt>
                <c:pt idx="1783">
                  <c:v>4076493.4350000001</c:v>
                </c:pt>
                <c:pt idx="1784">
                  <c:v>3564758.9130000002</c:v>
                </c:pt>
                <c:pt idx="1785">
                  <c:v>4541092.4390000002</c:v>
                </c:pt>
                <c:pt idx="1786">
                  <c:v>3782599.5240000002</c:v>
                </c:pt>
                <c:pt idx="1787">
                  <c:v>3216723.7069999999</c:v>
                </c:pt>
                <c:pt idx="1788">
                  <c:v>3682191.7</c:v>
                </c:pt>
                <c:pt idx="1789">
                  <c:v>3336636.6329999999</c:v>
                </c:pt>
                <c:pt idx="1790">
                  <c:v>4059118.9619999998</c:v>
                </c:pt>
                <c:pt idx="1791">
                  <c:v>3770887.4619999998</c:v>
                </c:pt>
                <c:pt idx="1792">
                  <c:v>3877998.52</c:v>
                </c:pt>
                <c:pt idx="1793">
                  <c:v>6914450.4220000003</c:v>
                </c:pt>
                <c:pt idx="1794">
                  <c:v>4171791.8640000001</c:v>
                </c:pt>
                <c:pt idx="1795">
                  <c:v>3333283.2119999998</c:v>
                </c:pt>
                <c:pt idx="1796">
                  <c:v>4680794.915</c:v>
                </c:pt>
                <c:pt idx="1797">
                  <c:v>6042787.6679999996</c:v>
                </c:pt>
                <c:pt idx="1798">
                  <c:v>3993757.0469999998</c:v>
                </c:pt>
                <c:pt idx="1799">
                  <c:v>4461662.4029999999</c:v>
                </c:pt>
                <c:pt idx="1800">
                  <c:v>5530541.0489999996</c:v>
                </c:pt>
                <c:pt idx="1801">
                  <c:v>3064112.2969999998</c:v>
                </c:pt>
                <c:pt idx="1802">
                  <c:v>3540617.091</c:v>
                </c:pt>
                <c:pt idx="1803">
                  <c:v>5041986.2699999996</c:v>
                </c:pt>
                <c:pt idx="1804">
                  <c:v>5337220.023</c:v>
                </c:pt>
                <c:pt idx="1805">
                  <c:v>5091416.5290000001</c:v>
                </c:pt>
                <c:pt idx="1806">
                  <c:v>4392949.5640000002</c:v>
                </c:pt>
                <c:pt idx="1807">
                  <c:v>4846078.9469999997</c:v>
                </c:pt>
                <c:pt idx="1808">
                  <c:v>4212644.4790000003</c:v>
                </c:pt>
                <c:pt idx="1809">
                  <c:v>5100736.841</c:v>
                </c:pt>
                <c:pt idx="1810">
                  <c:v>5498050.4910000004</c:v>
                </c:pt>
                <c:pt idx="1811">
                  <c:v>3373693.2680000002</c:v>
                </c:pt>
                <c:pt idx="1812">
                  <c:v>6452219.0539999995</c:v>
                </c:pt>
                <c:pt idx="1813">
                  <c:v>4497772.4139999999</c:v>
                </c:pt>
                <c:pt idx="1814">
                  <c:v>4844314.1090000002</c:v>
                </c:pt>
                <c:pt idx="1815">
                  <c:v>3117735.4440000001</c:v>
                </c:pt>
                <c:pt idx="1816">
                  <c:v>3879412.9339999999</c:v>
                </c:pt>
                <c:pt idx="1817">
                  <c:v>3420999.037</c:v>
                </c:pt>
                <c:pt idx="1818">
                  <c:v>3399185.1009999998</c:v>
                </c:pt>
                <c:pt idx="1819">
                  <c:v>3989167.642</c:v>
                </c:pt>
                <c:pt idx="1820">
                  <c:v>5916100.477</c:v>
                </c:pt>
                <c:pt idx="1821">
                  <c:v>3377035.7149999999</c:v>
                </c:pt>
                <c:pt idx="1822">
                  <c:v>4485445.824</c:v>
                </c:pt>
                <c:pt idx="1823">
                  <c:v>4179219.3259999999</c:v>
                </c:pt>
                <c:pt idx="1824">
                  <c:v>5316524.2719999999</c:v>
                </c:pt>
                <c:pt idx="1825">
                  <c:v>6428253.4220000003</c:v>
                </c:pt>
                <c:pt idx="1826">
                  <c:v>4040781.1</c:v>
                </c:pt>
                <c:pt idx="1827">
                  <c:v>6073327.0920000002</c:v>
                </c:pt>
                <c:pt idx="1828">
                  <c:v>3253338.9330000002</c:v>
                </c:pt>
                <c:pt idx="1829">
                  <c:v>3587936.9780000001</c:v>
                </c:pt>
                <c:pt idx="1830">
                  <c:v>6497085.6689999998</c:v>
                </c:pt>
                <c:pt idx="1831">
                  <c:v>6640983.0920000002</c:v>
                </c:pt>
                <c:pt idx="1832">
                  <c:v>4067942.6519999998</c:v>
                </c:pt>
                <c:pt idx="1833">
                  <c:v>3641451.5</c:v>
                </c:pt>
                <c:pt idx="1834">
                  <c:v>3693659.5989999999</c:v>
                </c:pt>
                <c:pt idx="1835">
                  <c:v>4440342.483</c:v>
                </c:pt>
                <c:pt idx="1836">
                  <c:v>3928598.077</c:v>
                </c:pt>
                <c:pt idx="1837">
                  <c:v>4596564.0060000001</c:v>
                </c:pt>
                <c:pt idx="1838">
                  <c:v>6576106.8210000005</c:v>
                </c:pt>
                <c:pt idx="1839">
                  <c:v>5070464.5029999996</c:v>
                </c:pt>
                <c:pt idx="1840">
                  <c:v>4241989.8679999998</c:v>
                </c:pt>
                <c:pt idx="1841">
                  <c:v>3304850.06</c:v>
                </c:pt>
                <c:pt idx="1842">
                  <c:v>5924903.8779999996</c:v>
                </c:pt>
                <c:pt idx="1843">
                  <c:v>4106066.88</c:v>
                </c:pt>
                <c:pt idx="1844">
                  <c:v>3630380.19</c:v>
                </c:pt>
                <c:pt idx="1845">
                  <c:v>4867711.4709999999</c:v>
                </c:pt>
                <c:pt idx="1846">
                  <c:v>5998025.0199999996</c:v>
                </c:pt>
                <c:pt idx="1847">
                  <c:v>3868153.7990000001</c:v>
                </c:pt>
                <c:pt idx="1848">
                  <c:v>3935944.8160000001</c:v>
                </c:pt>
                <c:pt idx="1849">
                  <c:v>3580262.807</c:v>
                </c:pt>
                <c:pt idx="1850">
                  <c:v>3601108.6469999999</c:v>
                </c:pt>
                <c:pt idx="1851">
                  <c:v>3807558.514</c:v>
                </c:pt>
                <c:pt idx="1852">
                  <c:v>3697326.108</c:v>
                </c:pt>
                <c:pt idx="1853">
                  <c:v>3631125.054</c:v>
                </c:pt>
                <c:pt idx="1854">
                  <c:v>5097000.6890000002</c:v>
                </c:pt>
                <c:pt idx="1855">
                  <c:v>3403660.5359999998</c:v>
                </c:pt>
                <c:pt idx="1856">
                  <c:v>3817215.301</c:v>
                </c:pt>
                <c:pt idx="1857">
                  <c:v>3131599.9419999998</c:v>
                </c:pt>
                <c:pt idx="1858">
                  <c:v>4896028.9060000004</c:v>
                </c:pt>
                <c:pt idx="1859">
                  <c:v>6251694.398</c:v>
                </c:pt>
                <c:pt idx="1860">
                  <c:v>3621270.1919999998</c:v>
                </c:pt>
                <c:pt idx="1861">
                  <c:v>3330957.2480000001</c:v>
                </c:pt>
                <c:pt idx="1862">
                  <c:v>2977128.395</c:v>
                </c:pt>
                <c:pt idx="1863">
                  <c:v>4161999.298</c:v>
                </c:pt>
                <c:pt idx="1864">
                  <c:v>4246432.8930000002</c:v>
                </c:pt>
                <c:pt idx="1865">
                  <c:v>2977795.0410000002</c:v>
                </c:pt>
                <c:pt idx="1866">
                  <c:v>4658694.5130000003</c:v>
                </c:pt>
                <c:pt idx="1867">
                  <c:v>4305914.3449999997</c:v>
                </c:pt>
                <c:pt idx="1868">
                  <c:v>5775136.7949999999</c:v>
                </c:pt>
                <c:pt idx="1869">
                  <c:v>3643235.7629999998</c:v>
                </c:pt>
                <c:pt idx="1870">
                  <c:v>5351149.8490000004</c:v>
                </c:pt>
                <c:pt idx="1871">
                  <c:v>3821479.048</c:v>
                </c:pt>
                <c:pt idx="1872">
                  <c:v>3318024.59</c:v>
                </c:pt>
                <c:pt idx="1873">
                  <c:v>3153836.17</c:v>
                </c:pt>
                <c:pt idx="1874">
                  <c:v>3704200.0980000002</c:v>
                </c:pt>
                <c:pt idx="1875">
                  <c:v>3333324.2510000002</c:v>
                </c:pt>
                <c:pt idx="1876">
                  <c:v>3660699.5040000002</c:v>
                </c:pt>
                <c:pt idx="1877">
                  <c:v>3451255.906</c:v>
                </c:pt>
                <c:pt idx="1878">
                  <c:v>4178257.2910000002</c:v>
                </c:pt>
                <c:pt idx="1879">
                  <c:v>6286707.2199999997</c:v>
                </c:pt>
                <c:pt idx="1880">
                  <c:v>3452328.3969999999</c:v>
                </c:pt>
                <c:pt idx="1881">
                  <c:v>3956280.2889999999</c:v>
                </c:pt>
                <c:pt idx="1882">
                  <c:v>3521051.568</c:v>
                </c:pt>
                <c:pt idx="1883">
                  <c:v>3716971.5550000002</c:v>
                </c:pt>
                <c:pt idx="1884">
                  <c:v>3660218.551</c:v>
                </c:pt>
                <c:pt idx="1885">
                  <c:v>3478227.0649999999</c:v>
                </c:pt>
                <c:pt idx="1886">
                  <c:v>5370074.9519999996</c:v>
                </c:pt>
                <c:pt idx="1887">
                  <c:v>3813676.912</c:v>
                </c:pt>
                <c:pt idx="1888">
                  <c:v>3136932.7519999999</c:v>
                </c:pt>
                <c:pt idx="1889">
                  <c:v>5790732.7039999999</c:v>
                </c:pt>
                <c:pt idx="1890">
                  <c:v>4121838.398</c:v>
                </c:pt>
                <c:pt idx="1891">
                  <c:v>5215573.3159999996</c:v>
                </c:pt>
                <c:pt idx="1892">
                  <c:v>3063733.1710000001</c:v>
                </c:pt>
                <c:pt idx="1893">
                  <c:v>5442329.3449999997</c:v>
                </c:pt>
                <c:pt idx="1894">
                  <c:v>3319365.844</c:v>
                </c:pt>
                <c:pt idx="1895">
                  <c:v>4040873.844</c:v>
                </c:pt>
                <c:pt idx="1896">
                  <c:v>4099130.8730000001</c:v>
                </c:pt>
                <c:pt idx="1897">
                  <c:v>5130990.335</c:v>
                </c:pt>
                <c:pt idx="1898">
                  <c:v>4193559.852</c:v>
                </c:pt>
                <c:pt idx="1899">
                  <c:v>3574351.4649999999</c:v>
                </c:pt>
                <c:pt idx="1900">
                  <c:v>4623047.8859999999</c:v>
                </c:pt>
                <c:pt idx="1901">
                  <c:v>3186923.8640000001</c:v>
                </c:pt>
                <c:pt idx="1902">
                  <c:v>6518623.2300000004</c:v>
                </c:pt>
                <c:pt idx="1903">
                  <c:v>4645450.22</c:v>
                </c:pt>
                <c:pt idx="1904">
                  <c:v>4048551.0109999999</c:v>
                </c:pt>
                <c:pt idx="1905">
                  <c:v>3618417.45</c:v>
                </c:pt>
                <c:pt idx="1906">
                  <c:v>3085406.3190000001</c:v>
                </c:pt>
                <c:pt idx="1907">
                  <c:v>4508766.182</c:v>
                </c:pt>
                <c:pt idx="1908">
                  <c:v>3249740.2259999998</c:v>
                </c:pt>
                <c:pt idx="1909">
                  <c:v>4103241.6030000001</c:v>
                </c:pt>
                <c:pt idx="1910">
                  <c:v>3901834.0180000002</c:v>
                </c:pt>
                <c:pt idx="1911">
                  <c:v>3298935.43</c:v>
                </c:pt>
                <c:pt idx="1912">
                  <c:v>3246603.003</c:v>
                </c:pt>
                <c:pt idx="1913">
                  <c:v>5847465.4529999997</c:v>
                </c:pt>
                <c:pt idx="1914">
                  <c:v>3564045.6860000002</c:v>
                </c:pt>
                <c:pt idx="1915">
                  <c:v>3338855.54</c:v>
                </c:pt>
                <c:pt idx="1916">
                  <c:v>3812886.8990000002</c:v>
                </c:pt>
                <c:pt idx="1917">
                  <c:v>5188962.92</c:v>
                </c:pt>
                <c:pt idx="1918">
                  <c:v>3795521.01</c:v>
                </c:pt>
                <c:pt idx="1919">
                  <c:v>1595243.983</c:v>
                </c:pt>
                <c:pt idx="1920">
                  <c:v>2990035.1260000002</c:v>
                </c:pt>
                <c:pt idx="1921">
                  <c:v>3295358.2379999999</c:v>
                </c:pt>
                <c:pt idx="1922">
                  <c:v>3064080.5010000002</c:v>
                </c:pt>
                <c:pt idx="1923">
                  <c:v>4041850.4920000001</c:v>
                </c:pt>
                <c:pt idx="1924">
                  <c:v>4430322.9409999996</c:v>
                </c:pt>
                <c:pt idx="1925">
                  <c:v>3761619.4929999998</c:v>
                </c:pt>
                <c:pt idx="1926">
                  <c:v>3236696.5320000001</c:v>
                </c:pt>
                <c:pt idx="1927">
                  <c:v>7758905.3020000001</c:v>
                </c:pt>
                <c:pt idx="1928">
                  <c:v>3260973.2310000001</c:v>
                </c:pt>
                <c:pt idx="1929">
                  <c:v>4113015.8050000002</c:v>
                </c:pt>
                <c:pt idx="1930">
                  <c:v>3265752.8820000002</c:v>
                </c:pt>
                <c:pt idx="1931">
                  <c:v>3792900.1860000002</c:v>
                </c:pt>
                <c:pt idx="1932">
                  <c:v>4205383.8870000001</c:v>
                </c:pt>
                <c:pt idx="1933">
                  <c:v>4588389.3870000001</c:v>
                </c:pt>
                <c:pt idx="1934">
                  <c:v>3712267.3879999998</c:v>
                </c:pt>
                <c:pt idx="1935">
                  <c:v>3952180.8939999999</c:v>
                </c:pt>
                <c:pt idx="1936">
                  <c:v>4040375.2570000002</c:v>
                </c:pt>
                <c:pt idx="1937">
                  <c:v>5322558.227</c:v>
                </c:pt>
                <c:pt idx="1938">
                  <c:v>5060940.9979999997</c:v>
                </c:pt>
                <c:pt idx="1939">
                  <c:v>3942933.8730000001</c:v>
                </c:pt>
                <c:pt idx="1940">
                  <c:v>4177961.3229999999</c:v>
                </c:pt>
                <c:pt idx="1941">
                  <c:v>3519538.0060000001</c:v>
                </c:pt>
                <c:pt idx="1942">
                  <c:v>3766870.9750000001</c:v>
                </c:pt>
                <c:pt idx="1943">
                  <c:v>3367937.5260000001</c:v>
                </c:pt>
                <c:pt idx="1944">
                  <c:v>3101964.818</c:v>
                </c:pt>
                <c:pt idx="1945">
                  <c:v>5915790.9510000004</c:v>
                </c:pt>
                <c:pt idx="1946">
                  <c:v>4307065.8770000003</c:v>
                </c:pt>
                <c:pt idx="1947">
                  <c:v>3148815.9440000001</c:v>
                </c:pt>
                <c:pt idx="1948">
                  <c:v>5878294.3389999997</c:v>
                </c:pt>
                <c:pt idx="1949">
                  <c:v>3436009.9959999998</c:v>
                </c:pt>
                <c:pt idx="1950">
                  <c:v>4763642.4570000004</c:v>
                </c:pt>
                <c:pt idx="1951">
                  <c:v>3566978.8739999998</c:v>
                </c:pt>
                <c:pt idx="1952">
                  <c:v>3087033.5589999999</c:v>
                </c:pt>
                <c:pt idx="1953">
                  <c:v>6876156.6849999996</c:v>
                </c:pt>
                <c:pt idx="1954">
                  <c:v>3400613.5660000001</c:v>
                </c:pt>
                <c:pt idx="1955">
                  <c:v>4194819.4730000002</c:v>
                </c:pt>
                <c:pt idx="1956">
                  <c:v>4087018.551</c:v>
                </c:pt>
                <c:pt idx="1957">
                  <c:v>3157804.443</c:v>
                </c:pt>
                <c:pt idx="1958">
                  <c:v>5897337.9400000004</c:v>
                </c:pt>
                <c:pt idx="1959">
                  <c:v>3403557.11</c:v>
                </c:pt>
                <c:pt idx="1960">
                  <c:v>8936338.1579999998</c:v>
                </c:pt>
                <c:pt idx="1961">
                  <c:v>3020856.372</c:v>
                </c:pt>
                <c:pt idx="1962">
                  <c:v>5437834.5769999996</c:v>
                </c:pt>
                <c:pt idx="1963">
                  <c:v>3828520.6639999999</c:v>
                </c:pt>
                <c:pt idx="1964">
                  <c:v>3148108.7349999999</c:v>
                </c:pt>
                <c:pt idx="1965">
                  <c:v>7503185.051</c:v>
                </c:pt>
                <c:pt idx="1966">
                  <c:v>3031567.5750000002</c:v>
                </c:pt>
                <c:pt idx="1967">
                  <c:v>4049397.11</c:v>
                </c:pt>
                <c:pt idx="1968">
                  <c:v>4352587.017</c:v>
                </c:pt>
                <c:pt idx="1969">
                  <c:v>4246743.6490000002</c:v>
                </c:pt>
                <c:pt idx="1970">
                  <c:v>3686964.0529999998</c:v>
                </c:pt>
                <c:pt idx="1971">
                  <c:v>3517015.8650000002</c:v>
                </c:pt>
                <c:pt idx="1972">
                  <c:v>4990801.5549999997</c:v>
                </c:pt>
                <c:pt idx="1973">
                  <c:v>4707101.5789999999</c:v>
                </c:pt>
                <c:pt idx="1974">
                  <c:v>4277394.9009999996</c:v>
                </c:pt>
                <c:pt idx="1975">
                  <c:v>3448092.2379999999</c:v>
                </c:pt>
                <c:pt idx="1976">
                  <c:v>4830181.91</c:v>
                </c:pt>
                <c:pt idx="1977">
                  <c:v>3686640.767</c:v>
                </c:pt>
                <c:pt idx="1978">
                  <c:v>4265343.4850000003</c:v>
                </c:pt>
                <c:pt idx="1979">
                  <c:v>3875439.7239999999</c:v>
                </c:pt>
                <c:pt idx="1980">
                  <c:v>3692969.4389999998</c:v>
                </c:pt>
                <c:pt idx="1981">
                  <c:v>5384861.0259999996</c:v>
                </c:pt>
                <c:pt idx="1982">
                  <c:v>3877694.0120000001</c:v>
                </c:pt>
                <c:pt idx="1983">
                  <c:v>3129422.4470000002</c:v>
                </c:pt>
                <c:pt idx="1984">
                  <c:v>4698670.5939999996</c:v>
                </c:pt>
                <c:pt idx="1985">
                  <c:v>3261456.95</c:v>
                </c:pt>
                <c:pt idx="1986">
                  <c:v>3043564.5780000002</c:v>
                </c:pt>
                <c:pt idx="1987">
                  <c:v>3763835.483</c:v>
                </c:pt>
                <c:pt idx="1988">
                  <c:v>4552282.3839999996</c:v>
                </c:pt>
                <c:pt idx="1989">
                  <c:v>2998232.0159999998</c:v>
                </c:pt>
                <c:pt idx="1990">
                  <c:v>3416688.8569999998</c:v>
                </c:pt>
                <c:pt idx="1991">
                  <c:v>7687554.5070000002</c:v>
                </c:pt>
                <c:pt idx="1992">
                  <c:v>4202428.7860000003</c:v>
                </c:pt>
                <c:pt idx="1993">
                  <c:v>3739117.5350000001</c:v>
                </c:pt>
                <c:pt idx="1994">
                  <c:v>6288799.4900000002</c:v>
                </c:pt>
                <c:pt idx="1995">
                  <c:v>4323938.0070000002</c:v>
                </c:pt>
                <c:pt idx="1996">
                  <c:v>3039862.6469999999</c:v>
                </c:pt>
                <c:pt idx="1997">
                  <c:v>4738282.0949999997</c:v>
                </c:pt>
                <c:pt idx="1998">
                  <c:v>4087185.0589999999</c:v>
                </c:pt>
                <c:pt idx="1999">
                  <c:v>3351076.5249999999</c:v>
                </c:pt>
                <c:pt idx="2000">
                  <c:v>3694887.2749999999</c:v>
                </c:pt>
                <c:pt idx="2001">
                  <c:v>3520815.4339999999</c:v>
                </c:pt>
                <c:pt idx="2002">
                  <c:v>4775671.1880000001</c:v>
                </c:pt>
                <c:pt idx="2003">
                  <c:v>3146785.4029999999</c:v>
                </c:pt>
                <c:pt idx="2004">
                  <c:v>3797292.852</c:v>
                </c:pt>
                <c:pt idx="2005">
                  <c:v>4376477.7690000003</c:v>
                </c:pt>
                <c:pt idx="2006">
                  <c:v>3965317.5639999998</c:v>
                </c:pt>
                <c:pt idx="2007">
                  <c:v>3724462.497</c:v>
                </c:pt>
                <c:pt idx="2008">
                  <c:v>4421298.0539999995</c:v>
                </c:pt>
                <c:pt idx="2009">
                  <c:v>3804267.8160000001</c:v>
                </c:pt>
                <c:pt idx="2010">
                  <c:v>4043178.0010000002</c:v>
                </c:pt>
                <c:pt idx="2011">
                  <c:v>4350748.2719999999</c:v>
                </c:pt>
                <c:pt idx="2012">
                  <c:v>6432740.3540000003</c:v>
                </c:pt>
                <c:pt idx="2013">
                  <c:v>3978847.7179999999</c:v>
                </c:pt>
                <c:pt idx="2014">
                  <c:v>4666735.159</c:v>
                </c:pt>
                <c:pt idx="2015">
                  <c:v>4259750.5240000002</c:v>
                </c:pt>
                <c:pt idx="2016">
                  <c:v>3609690.1060000001</c:v>
                </c:pt>
                <c:pt idx="2017">
                  <c:v>4253761.7240000004</c:v>
                </c:pt>
                <c:pt idx="2018">
                  <c:v>3647246.96</c:v>
                </c:pt>
                <c:pt idx="2019">
                  <c:v>4973436.0389999999</c:v>
                </c:pt>
                <c:pt idx="2020">
                  <c:v>3276696.79</c:v>
                </c:pt>
                <c:pt idx="2021">
                  <c:v>3291963.0269999998</c:v>
                </c:pt>
                <c:pt idx="2022">
                  <c:v>5463312.5140000004</c:v>
                </c:pt>
                <c:pt idx="2023">
                  <c:v>6002423.7019999996</c:v>
                </c:pt>
                <c:pt idx="2024">
                  <c:v>3548487.4109999998</c:v>
                </c:pt>
                <c:pt idx="2025">
                  <c:v>4111857.4569999999</c:v>
                </c:pt>
                <c:pt idx="2026">
                  <c:v>4209226.716</c:v>
                </c:pt>
                <c:pt idx="2027">
                  <c:v>3368409.5440000002</c:v>
                </c:pt>
                <c:pt idx="2028">
                  <c:v>3412779.1370000001</c:v>
                </c:pt>
                <c:pt idx="2029">
                  <c:v>4485102.8640000001</c:v>
                </c:pt>
                <c:pt idx="2030">
                  <c:v>4010856.0759999999</c:v>
                </c:pt>
                <c:pt idx="2031">
                  <c:v>3308848.0460000001</c:v>
                </c:pt>
                <c:pt idx="2032">
                  <c:v>3558990.8810000001</c:v>
                </c:pt>
                <c:pt idx="2033">
                  <c:v>4067923.7540000002</c:v>
                </c:pt>
                <c:pt idx="2034">
                  <c:v>4105414.0789999999</c:v>
                </c:pt>
                <c:pt idx="2035">
                  <c:v>3945805.7459999998</c:v>
                </c:pt>
                <c:pt idx="2036">
                  <c:v>3116758.9789999998</c:v>
                </c:pt>
                <c:pt idx="2037">
                  <c:v>3079734.1320000002</c:v>
                </c:pt>
                <c:pt idx="2038">
                  <c:v>3688265.88</c:v>
                </c:pt>
                <c:pt idx="2039">
                  <c:v>3593769.9339999999</c:v>
                </c:pt>
                <c:pt idx="2040">
                  <c:v>4204588.2280000001</c:v>
                </c:pt>
                <c:pt idx="2041">
                  <c:v>4123386.0159999998</c:v>
                </c:pt>
                <c:pt idx="2042">
                  <c:v>5024556.6459999997</c:v>
                </c:pt>
                <c:pt idx="2043">
                  <c:v>3456283.9709999999</c:v>
                </c:pt>
                <c:pt idx="2044">
                  <c:v>2430717.585</c:v>
                </c:pt>
                <c:pt idx="2045">
                  <c:v>3963398.3640000001</c:v>
                </c:pt>
                <c:pt idx="2046">
                  <c:v>4076188.4210000001</c:v>
                </c:pt>
                <c:pt idx="2047">
                  <c:v>3527086.0150000001</c:v>
                </c:pt>
                <c:pt idx="2048">
                  <c:v>5545000.6840000004</c:v>
                </c:pt>
                <c:pt idx="2049">
                  <c:v>3754559.4029999999</c:v>
                </c:pt>
                <c:pt idx="2050">
                  <c:v>3450478.5219999999</c:v>
                </c:pt>
                <c:pt idx="2051">
                  <c:v>3689976.5520000001</c:v>
                </c:pt>
                <c:pt idx="2052">
                  <c:v>3200666.0060000001</c:v>
                </c:pt>
                <c:pt idx="2053">
                  <c:v>4336659.4759999998</c:v>
                </c:pt>
                <c:pt idx="2054">
                  <c:v>2967110.7549999999</c:v>
                </c:pt>
                <c:pt idx="2055">
                  <c:v>3757298.8849999998</c:v>
                </c:pt>
                <c:pt idx="2056">
                  <c:v>3460815.7420000001</c:v>
                </c:pt>
                <c:pt idx="2057">
                  <c:v>4770282.727</c:v>
                </c:pt>
                <c:pt idx="2058">
                  <c:v>3775150.7059999998</c:v>
                </c:pt>
                <c:pt idx="2059">
                  <c:v>7733740.6540000001</c:v>
                </c:pt>
                <c:pt idx="2060">
                  <c:v>4726909.2949999999</c:v>
                </c:pt>
                <c:pt idx="2061">
                  <c:v>4500752.0829999996</c:v>
                </c:pt>
                <c:pt idx="2062">
                  <c:v>4467610.4450000003</c:v>
                </c:pt>
                <c:pt idx="2063">
                  <c:v>6044592.6210000003</c:v>
                </c:pt>
                <c:pt idx="2064">
                  <c:v>3414327.142</c:v>
                </c:pt>
                <c:pt idx="2065">
                  <c:v>3386583.4759999998</c:v>
                </c:pt>
                <c:pt idx="2066">
                  <c:v>4215281.1310000001</c:v>
                </c:pt>
                <c:pt idx="2067">
                  <c:v>3546748.57</c:v>
                </c:pt>
                <c:pt idx="2068">
                  <c:v>4233979.3260000004</c:v>
                </c:pt>
                <c:pt idx="2069">
                  <c:v>4534733.233</c:v>
                </c:pt>
                <c:pt idx="2070">
                  <c:v>3209640.5210000002</c:v>
                </c:pt>
                <c:pt idx="2071">
                  <c:v>3261130.156</c:v>
                </c:pt>
                <c:pt idx="2072">
                  <c:v>3199601.3539999998</c:v>
                </c:pt>
                <c:pt idx="2073">
                  <c:v>8583136.7119999994</c:v>
                </c:pt>
                <c:pt idx="2074">
                  <c:v>3542991.324</c:v>
                </c:pt>
                <c:pt idx="2075">
                  <c:v>3751981.8990000002</c:v>
                </c:pt>
                <c:pt idx="2076">
                  <c:v>4032013.946</c:v>
                </c:pt>
                <c:pt idx="2077">
                  <c:v>3390436.0449999999</c:v>
                </c:pt>
                <c:pt idx="2078">
                  <c:v>5209484.023</c:v>
                </c:pt>
                <c:pt idx="2079">
                  <c:v>3369157.3650000002</c:v>
                </c:pt>
                <c:pt idx="2080">
                  <c:v>4868315.2589999996</c:v>
                </c:pt>
                <c:pt idx="2081">
                  <c:v>3459810.6269999999</c:v>
                </c:pt>
                <c:pt idx="2082">
                  <c:v>3660017.91</c:v>
                </c:pt>
                <c:pt idx="2083">
                  <c:v>3993522.8820000002</c:v>
                </c:pt>
                <c:pt idx="2084">
                  <c:v>5161339.9630000005</c:v>
                </c:pt>
                <c:pt idx="2085">
                  <c:v>3187173.608</c:v>
                </c:pt>
                <c:pt idx="2086">
                  <c:v>3431363.4950000001</c:v>
                </c:pt>
                <c:pt idx="2087">
                  <c:v>3041983.767</c:v>
                </c:pt>
                <c:pt idx="2088">
                  <c:v>3333242.7429999998</c:v>
                </c:pt>
                <c:pt idx="2089">
                  <c:v>3672317.162</c:v>
                </c:pt>
                <c:pt idx="2090">
                  <c:v>3583494.8679999998</c:v>
                </c:pt>
                <c:pt idx="2091">
                  <c:v>3235851.5070000002</c:v>
                </c:pt>
                <c:pt idx="2092">
                  <c:v>3860009.5320000001</c:v>
                </c:pt>
                <c:pt idx="2093">
                  <c:v>4398129.8430000003</c:v>
                </c:pt>
                <c:pt idx="2094">
                  <c:v>4365755.9939999999</c:v>
                </c:pt>
                <c:pt idx="2095">
                  <c:v>3333017.352</c:v>
                </c:pt>
                <c:pt idx="2096">
                  <c:v>3608519.446</c:v>
                </c:pt>
                <c:pt idx="2097">
                  <c:v>3052616.5610000002</c:v>
                </c:pt>
                <c:pt idx="2098">
                  <c:v>3424711.3859999999</c:v>
                </c:pt>
                <c:pt idx="2099">
                  <c:v>3323799.8280000002</c:v>
                </c:pt>
                <c:pt idx="2100">
                  <c:v>4009102.3769999999</c:v>
                </c:pt>
                <c:pt idx="2101">
                  <c:v>3349049.64</c:v>
                </c:pt>
                <c:pt idx="2102">
                  <c:v>4479132.5889999997</c:v>
                </c:pt>
                <c:pt idx="2103">
                  <c:v>5264969.4119999995</c:v>
                </c:pt>
                <c:pt idx="2104">
                  <c:v>4156755.915</c:v>
                </c:pt>
                <c:pt idx="2105">
                  <c:v>6464935.9400000004</c:v>
                </c:pt>
                <c:pt idx="2106">
                  <c:v>3358604.9739999999</c:v>
                </c:pt>
                <c:pt idx="2107">
                  <c:v>3546908.2889999999</c:v>
                </c:pt>
                <c:pt idx="2108">
                  <c:v>4696484.5070000002</c:v>
                </c:pt>
                <c:pt idx="2109">
                  <c:v>4666866.1869999999</c:v>
                </c:pt>
                <c:pt idx="2110">
                  <c:v>3751147.929</c:v>
                </c:pt>
                <c:pt idx="2111">
                  <c:v>4543357.8619999997</c:v>
                </c:pt>
                <c:pt idx="2112">
                  <c:v>2948546.8050000002</c:v>
                </c:pt>
                <c:pt idx="2113">
                  <c:v>3498675.966</c:v>
                </c:pt>
                <c:pt idx="2114">
                  <c:v>4592004.0449999999</c:v>
                </c:pt>
                <c:pt idx="2115">
                  <c:v>3315655.7560000001</c:v>
                </c:pt>
                <c:pt idx="2116">
                  <c:v>3067848.4249999998</c:v>
                </c:pt>
                <c:pt idx="2117">
                  <c:v>3608964.727</c:v>
                </c:pt>
                <c:pt idx="2118">
                  <c:v>5187588.6150000002</c:v>
                </c:pt>
                <c:pt idx="2119">
                  <c:v>3502236.8059999999</c:v>
                </c:pt>
                <c:pt idx="2120">
                  <c:v>3792978.7689999999</c:v>
                </c:pt>
                <c:pt idx="2121">
                  <c:v>3629752.5720000002</c:v>
                </c:pt>
                <c:pt idx="2122">
                  <c:v>3334811.4410000001</c:v>
                </c:pt>
                <c:pt idx="2123">
                  <c:v>3077431.4709999999</c:v>
                </c:pt>
                <c:pt idx="2124">
                  <c:v>4966669.102</c:v>
                </c:pt>
                <c:pt idx="2125">
                  <c:v>3766855.2960000001</c:v>
                </c:pt>
                <c:pt idx="2126">
                  <c:v>4434288.0410000002</c:v>
                </c:pt>
                <c:pt idx="2127">
                  <c:v>3375179.7719999999</c:v>
                </c:pt>
                <c:pt idx="2128">
                  <c:v>3358552.787</c:v>
                </c:pt>
                <c:pt idx="2129">
                  <c:v>3543228.8760000002</c:v>
                </c:pt>
                <c:pt idx="2130">
                  <c:v>3438257.1409999998</c:v>
                </c:pt>
                <c:pt idx="2131">
                  <c:v>3479184.39</c:v>
                </c:pt>
                <c:pt idx="2132">
                  <c:v>4707112.2470000004</c:v>
                </c:pt>
                <c:pt idx="2133">
                  <c:v>3428073.9049999998</c:v>
                </c:pt>
                <c:pt idx="2134">
                  <c:v>3398494.0520000001</c:v>
                </c:pt>
                <c:pt idx="2135">
                  <c:v>3714516.523</c:v>
                </c:pt>
                <c:pt idx="2136">
                  <c:v>3539803.1239999998</c:v>
                </c:pt>
                <c:pt idx="2137">
                  <c:v>3262846.9</c:v>
                </c:pt>
                <c:pt idx="2138">
                  <c:v>4622950.676</c:v>
                </c:pt>
                <c:pt idx="2139">
                  <c:v>5938917.8370000003</c:v>
                </c:pt>
                <c:pt idx="2140">
                  <c:v>4740338.7070000004</c:v>
                </c:pt>
                <c:pt idx="2141">
                  <c:v>4402053.1359999999</c:v>
                </c:pt>
                <c:pt idx="2142">
                  <c:v>4255528.9840000002</c:v>
                </c:pt>
                <c:pt idx="2143">
                  <c:v>3023258.8190000001</c:v>
                </c:pt>
                <c:pt idx="2144">
                  <c:v>5780104.8559999997</c:v>
                </c:pt>
                <c:pt idx="2145">
                  <c:v>4006973.7910000002</c:v>
                </c:pt>
                <c:pt idx="2146">
                  <c:v>3588016.7779999999</c:v>
                </c:pt>
                <c:pt idx="2147">
                  <c:v>5093555.7829999998</c:v>
                </c:pt>
                <c:pt idx="2148">
                  <c:v>3106007.2949999999</c:v>
                </c:pt>
                <c:pt idx="2149">
                  <c:v>3893680.4939999999</c:v>
                </c:pt>
                <c:pt idx="2150">
                  <c:v>3381466.43</c:v>
                </c:pt>
                <c:pt idx="2151">
                  <c:v>6289106.2010000004</c:v>
                </c:pt>
                <c:pt idx="2152">
                  <c:v>5475131.6050000004</c:v>
                </c:pt>
                <c:pt idx="2153">
                  <c:v>3695694.95</c:v>
                </c:pt>
                <c:pt idx="2154">
                  <c:v>3208350.4160000002</c:v>
                </c:pt>
                <c:pt idx="2155">
                  <c:v>3565123.6770000001</c:v>
                </c:pt>
                <c:pt idx="2156">
                  <c:v>5515988.6869999999</c:v>
                </c:pt>
                <c:pt idx="2157">
                  <c:v>3505958.142</c:v>
                </c:pt>
                <c:pt idx="2158">
                  <c:v>3647156.0729999999</c:v>
                </c:pt>
                <c:pt idx="2159">
                  <c:v>3037379.1680000001</c:v>
                </c:pt>
                <c:pt idx="2160">
                  <c:v>3482889.2170000002</c:v>
                </c:pt>
                <c:pt idx="2161">
                  <c:v>3588623.827</c:v>
                </c:pt>
                <c:pt idx="2162">
                  <c:v>4308193.9160000002</c:v>
                </c:pt>
                <c:pt idx="2163">
                  <c:v>4540754.6859999998</c:v>
                </c:pt>
                <c:pt idx="2164">
                  <c:v>4352154.8990000002</c:v>
                </c:pt>
                <c:pt idx="2165">
                  <c:v>3557065.702</c:v>
                </c:pt>
                <c:pt idx="2166">
                  <c:v>3741051.747</c:v>
                </c:pt>
                <c:pt idx="2167">
                  <c:v>3833824.764</c:v>
                </c:pt>
                <c:pt idx="2168">
                  <c:v>5174477.3389999997</c:v>
                </c:pt>
                <c:pt idx="2169">
                  <c:v>3638954.4169999999</c:v>
                </c:pt>
                <c:pt idx="2170">
                  <c:v>3110223.0019999999</c:v>
                </c:pt>
                <c:pt idx="2171">
                  <c:v>4301544.8859999999</c:v>
                </c:pt>
                <c:pt idx="2172">
                  <c:v>5015970.9639999997</c:v>
                </c:pt>
                <c:pt idx="2173">
                  <c:v>4032197.2850000001</c:v>
                </c:pt>
                <c:pt idx="2174">
                  <c:v>3871000.9440000001</c:v>
                </c:pt>
                <c:pt idx="2175">
                  <c:v>3704021.6069999998</c:v>
                </c:pt>
                <c:pt idx="2176">
                  <c:v>5989847.9749999996</c:v>
                </c:pt>
                <c:pt idx="2177">
                  <c:v>3723176.1850000001</c:v>
                </c:pt>
                <c:pt idx="2178">
                  <c:v>4607284.375</c:v>
                </c:pt>
                <c:pt idx="2179">
                  <c:v>3340802.9389999998</c:v>
                </c:pt>
                <c:pt idx="2180">
                  <c:v>3978512.5920000002</c:v>
                </c:pt>
                <c:pt idx="2181">
                  <c:v>3025034.6919999998</c:v>
                </c:pt>
                <c:pt idx="2182">
                  <c:v>4891078.9009999996</c:v>
                </c:pt>
                <c:pt idx="2183">
                  <c:v>4828627.3969999999</c:v>
                </c:pt>
                <c:pt idx="2184">
                  <c:v>3151615.031</c:v>
                </c:pt>
                <c:pt idx="2185">
                  <c:v>4709578.9160000002</c:v>
                </c:pt>
                <c:pt idx="2186">
                  <c:v>3956513.2319999998</c:v>
                </c:pt>
                <c:pt idx="2187">
                  <c:v>3271088.5189999999</c:v>
                </c:pt>
                <c:pt idx="2188">
                  <c:v>3642147.5040000002</c:v>
                </c:pt>
                <c:pt idx="2189">
                  <c:v>4170100.2280000001</c:v>
                </c:pt>
                <c:pt idx="2190">
                  <c:v>3483367.3620000002</c:v>
                </c:pt>
                <c:pt idx="2191">
                  <c:v>4214727.7680000002</c:v>
                </c:pt>
                <c:pt idx="2192">
                  <c:v>4131912.9649999999</c:v>
                </c:pt>
                <c:pt idx="2193">
                  <c:v>4578791.1310000001</c:v>
                </c:pt>
                <c:pt idx="2194">
                  <c:v>3041059.4219999998</c:v>
                </c:pt>
                <c:pt idx="2195">
                  <c:v>3908666.9909999999</c:v>
                </c:pt>
                <c:pt idx="2196">
                  <c:v>3432625.9380000001</c:v>
                </c:pt>
                <c:pt idx="2197">
                  <c:v>3063805.412</c:v>
                </c:pt>
                <c:pt idx="2198">
                  <c:v>3433790.8640000001</c:v>
                </c:pt>
                <c:pt idx="2199">
                  <c:v>3214191.1910000001</c:v>
                </c:pt>
                <c:pt idx="2200">
                  <c:v>4044524.9130000002</c:v>
                </c:pt>
                <c:pt idx="2201">
                  <c:v>3666902.6519999998</c:v>
                </c:pt>
                <c:pt idx="2202">
                  <c:v>3681952.96</c:v>
                </c:pt>
                <c:pt idx="2203">
                  <c:v>5161134.5140000004</c:v>
                </c:pt>
                <c:pt idx="2204">
                  <c:v>3859973.2560000001</c:v>
                </c:pt>
                <c:pt idx="2205">
                  <c:v>3307320.838</c:v>
                </c:pt>
                <c:pt idx="2206">
                  <c:v>2255635.5079999999</c:v>
                </c:pt>
                <c:pt idx="2207">
                  <c:v>3806931.2560000001</c:v>
                </c:pt>
                <c:pt idx="2208">
                  <c:v>4258327.8880000003</c:v>
                </c:pt>
                <c:pt idx="2209">
                  <c:v>3491706.4950000001</c:v>
                </c:pt>
                <c:pt idx="2210">
                  <c:v>3495073.0189999999</c:v>
                </c:pt>
                <c:pt idx="2211">
                  <c:v>3386981.6379999998</c:v>
                </c:pt>
                <c:pt idx="2212">
                  <c:v>3629304.2319999998</c:v>
                </c:pt>
                <c:pt idx="2213">
                  <c:v>3896382.4410000001</c:v>
                </c:pt>
                <c:pt idx="2214">
                  <c:v>3259425.446</c:v>
                </c:pt>
                <c:pt idx="2215">
                  <c:v>4764778.0159999998</c:v>
                </c:pt>
                <c:pt idx="2216">
                  <c:v>3299320.9079999998</c:v>
                </c:pt>
                <c:pt idx="2217">
                  <c:v>3619454.1290000002</c:v>
                </c:pt>
                <c:pt idx="2218">
                  <c:v>4092806.0269999998</c:v>
                </c:pt>
                <c:pt idx="2219">
                  <c:v>3371989.7930000001</c:v>
                </c:pt>
                <c:pt idx="2220">
                  <c:v>4976133.8830000004</c:v>
                </c:pt>
                <c:pt idx="2221">
                  <c:v>4016616.5079999999</c:v>
                </c:pt>
                <c:pt idx="2222">
                  <c:v>3191200.1359999999</c:v>
                </c:pt>
                <c:pt idx="2223">
                  <c:v>3543096.3169999998</c:v>
                </c:pt>
                <c:pt idx="2224">
                  <c:v>4742380.4819999998</c:v>
                </c:pt>
                <c:pt idx="2225">
                  <c:v>4306184.5710000005</c:v>
                </c:pt>
                <c:pt idx="2226">
                  <c:v>4039854.13</c:v>
                </c:pt>
                <c:pt idx="2227">
                  <c:v>3402104.61</c:v>
                </c:pt>
                <c:pt idx="2228">
                  <c:v>3783679.071</c:v>
                </c:pt>
                <c:pt idx="2229">
                  <c:v>4451020.6579999998</c:v>
                </c:pt>
                <c:pt idx="2230">
                  <c:v>5549515.6109999996</c:v>
                </c:pt>
                <c:pt idx="2231">
                  <c:v>4356151.193</c:v>
                </c:pt>
                <c:pt idx="2232">
                  <c:v>3639094.1310000001</c:v>
                </c:pt>
                <c:pt idx="2233">
                  <c:v>3153593.8059999999</c:v>
                </c:pt>
                <c:pt idx="2234">
                  <c:v>3039244.858</c:v>
                </c:pt>
                <c:pt idx="2235">
                  <c:v>4257904.898</c:v>
                </c:pt>
                <c:pt idx="2236">
                  <c:v>4475750.4840000002</c:v>
                </c:pt>
                <c:pt idx="2237">
                  <c:v>3819340.4309999999</c:v>
                </c:pt>
                <c:pt idx="2238">
                  <c:v>3175391.0249999999</c:v>
                </c:pt>
                <c:pt idx="2239">
                  <c:v>5484314.0930000003</c:v>
                </c:pt>
                <c:pt idx="2240">
                  <c:v>4344583.6109999996</c:v>
                </c:pt>
                <c:pt idx="2241">
                  <c:v>3912386.037</c:v>
                </c:pt>
                <c:pt idx="2242">
                  <c:v>2801210.7680000002</c:v>
                </c:pt>
                <c:pt idx="2243">
                  <c:v>3331024.216</c:v>
                </c:pt>
                <c:pt idx="2244">
                  <c:v>4125603.9530000002</c:v>
                </c:pt>
                <c:pt idx="2245">
                  <c:v>3362015.2850000001</c:v>
                </c:pt>
                <c:pt idx="2246">
                  <c:v>2983215.6</c:v>
                </c:pt>
                <c:pt idx="2247">
                  <c:v>3021912.6469999999</c:v>
                </c:pt>
                <c:pt idx="2248">
                  <c:v>4004395.8229999999</c:v>
                </c:pt>
                <c:pt idx="2249">
                  <c:v>3183932.534</c:v>
                </c:pt>
                <c:pt idx="2250">
                  <c:v>3627748.6540000001</c:v>
                </c:pt>
                <c:pt idx="2251">
                  <c:v>4522510.8830000004</c:v>
                </c:pt>
                <c:pt idx="2252">
                  <c:v>3330645.0920000002</c:v>
                </c:pt>
                <c:pt idx="2253">
                  <c:v>3626635.2149999999</c:v>
                </c:pt>
                <c:pt idx="2254">
                  <c:v>3631188.7880000002</c:v>
                </c:pt>
                <c:pt idx="2255">
                  <c:v>3407974.4640000002</c:v>
                </c:pt>
                <c:pt idx="2256">
                  <c:v>3802800.4249999998</c:v>
                </c:pt>
                <c:pt idx="2257">
                  <c:v>5697584.5130000003</c:v>
                </c:pt>
                <c:pt idx="2258">
                  <c:v>3743560.5320000001</c:v>
                </c:pt>
                <c:pt idx="2259">
                  <c:v>3300268.12</c:v>
                </c:pt>
                <c:pt idx="2260">
                  <c:v>3820719.3480000002</c:v>
                </c:pt>
                <c:pt idx="2261">
                  <c:v>3721803.9759999998</c:v>
                </c:pt>
                <c:pt idx="2262">
                  <c:v>3609010.5129999998</c:v>
                </c:pt>
                <c:pt idx="2263">
                  <c:v>3565705.2659999998</c:v>
                </c:pt>
                <c:pt idx="2264">
                  <c:v>3408186.7820000001</c:v>
                </c:pt>
                <c:pt idx="2265">
                  <c:v>3607962.9939999999</c:v>
                </c:pt>
                <c:pt idx="2266">
                  <c:v>2983855.9539999999</c:v>
                </c:pt>
                <c:pt idx="2267">
                  <c:v>3472011.8429999999</c:v>
                </c:pt>
                <c:pt idx="2268">
                  <c:v>3660526.1779999998</c:v>
                </c:pt>
                <c:pt idx="2269">
                  <c:v>3230174.7409999999</c:v>
                </c:pt>
                <c:pt idx="2270">
                  <c:v>3317767.5649999999</c:v>
                </c:pt>
                <c:pt idx="2271">
                  <c:v>3527026.5610000002</c:v>
                </c:pt>
                <c:pt idx="2272">
                  <c:v>3588639.196</c:v>
                </c:pt>
                <c:pt idx="2273">
                  <c:v>4340471.898</c:v>
                </c:pt>
                <c:pt idx="2274">
                  <c:v>3911217.4810000001</c:v>
                </c:pt>
                <c:pt idx="2275">
                  <c:v>3857575.97</c:v>
                </c:pt>
                <c:pt idx="2276">
                  <c:v>3299870.702</c:v>
                </c:pt>
                <c:pt idx="2277">
                  <c:v>4886631.0829999996</c:v>
                </c:pt>
                <c:pt idx="2278">
                  <c:v>3193014.61</c:v>
                </c:pt>
                <c:pt idx="2279">
                  <c:v>3727865.9530000002</c:v>
                </c:pt>
                <c:pt idx="2280">
                  <c:v>3354735.0320000001</c:v>
                </c:pt>
                <c:pt idx="2281">
                  <c:v>3490645.4720000001</c:v>
                </c:pt>
                <c:pt idx="2282">
                  <c:v>3527589.463</c:v>
                </c:pt>
                <c:pt idx="2283">
                  <c:v>3109367.784</c:v>
                </c:pt>
                <c:pt idx="2284">
                  <c:v>5260008.9110000003</c:v>
                </c:pt>
                <c:pt idx="2285">
                  <c:v>3713025.219</c:v>
                </c:pt>
                <c:pt idx="2286">
                  <c:v>2967141.3849999998</c:v>
                </c:pt>
                <c:pt idx="2287">
                  <c:v>3568420.048</c:v>
                </c:pt>
                <c:pt idx="2288">
                  <c:v>4053947.801</c:v>
                </c:pt>
                <c:pt idx="2289">
                  <c:v>3754782.2119999998</c:v>
                </c:pt>
                <c:pt idx="2290">
                  <c:v>3526307.1660000002</c:v>
                </c:pt>
                <c:pt idx="2291">
                  <c:v>4008055.5090000001</c:v>
                </c:pt>
                <c:pt idx="2292">
                  <c:v>4840645.0319999997</c:v>
                </c:pt>
                <c:pt idx="2293">
                  <c:v>3276640.5529999998</c:v>
                </c:pt>
                <c:pt idx="2294">
                  <c:v>3676705.9569999999</c:v>
                </c:pt>
                <c:pt idx="2295">
                  <c:v>4970013.8609999996</c:v>
                </c:pt>
                <c:pt idx="2296">
                  <c:v>3206932.3160000001</c:v>
                </c:pt>
                <c:pt idx="2297">
                  <c:v>3640274.7760000001</c:v>
                </c:pt>
                <c:pt idx="2298">
                  <c:v>3793365.4739999999</c:v>
                </c:pt>
                <c:pt idx="2299">
                  <c:v>3777515.963</c:v>
                </c:pt>
                <c:pt idx="2300">
                  <c:v>3934831.6979999999</c:v>
                </c:pt>
                <c:pt idx="2301">
                  <c:v>4583194.9220000003</c:v>
                </c:pt>
                <c:pt idx="2302">
                  <c:v>3369574.787</c:v>
                </c:pt>
                <c:pt idx="2303">
                  <c:v>3906240.273</c:v>
                </c:pt>
                <c:pt idx="2304">
                  <c:v>3421731.4040000001</c:v>
                </c:pt>
                <c:pt idx="2305">
                  <c:v>3337689.3739999998</c:v>
                </c:pt>
                <c:pt idx="2306">
                  <c:v>4293364.693</c:v>
                </c:pt>
                <c:pt idx="2307">
                  <c:v>3320126.9720000001</c:v>
                </c:pt>
                <c:pt idx="2308">
                  <c:v>2873668.4270000001</c:v>
                </c:pt>
                <c:pt idx="2309">
                  <c:v>3927579.767</c:v>
                </c:pt>
                <c:pt idx="2310">
                  <c:v>3716295.7050000001</c:v>
                </c:pt>
                <c:pt idx="2311">
                  <c:v>3232217.32</c:v>
                </c:pt>
                <c:pt idx="2312">
                  <c:v>3481406.4730000002</c:v>
                </c:pt>
                <c:pt idx="2313">
                  <c:v>3344749.594</c:v>
                </c:pt>
                <c:pt idx="2314">
                  <c:v>3364866.7919999999</c:v>
                </c:pt>
                <c:pt idx="2315">
                  <c:v>3712914.3029999998</c:v>
                </c:pt>
                <c:pt idx="2316">
                  <c:v>3289167.5989999999</c:v>
                </c:pt>
                <c:pt idx="2317">
                  <c:v>3468733.0819999999</c:v>
                </c:pt>
                <c:pt idx="2318">
                  <c:v>5921045.9510000004</c:v>
                </c:pt>
                <c:pt idx="2319">
                  <c:v>3445416.355</c:v>
                </c:pt>
                <c:pt idx="2320">
                  <c:v>4085661.6770000001</c:v>
                </c:pt>
                <c:pt idx="2321">
                  <c:v>4017211.2409999999</c:v>
                </c:pt>
                <c:pt idx="2322">
                  <c:v>5379394.9800000004</c:v>
                </c:pt>
                <c:pt idx="2323">
                  <c:v>3103930.074</c:v>
                </c:pt>
                <c:pt idx="2324">
                  <c:v>4010020.4959999998</c:v>
                </c:pt>
                <c:pt idx="2325">
                  <c:v>3939121.3450000002</c:v>
                </c:pt>
                <c:pt idx="2326">
                  <c:v>3771297.51</c:v>
                </c:pt>
                <c:pt idx="2327">
                  <c:v>3201810.8859999999</c:v>
                </c:pt>
                <c:pt idx="2328">
                  <c:v>4120727.554</c:v>
                </c:pt>
                <c:pt idx="2329">
                  <c:v>3125725.2850000001</c:v>
                </c:pt>
                <c:pt idx="2330">
                  <c:v>4443099.3499999996</c:v>
                </c:pt>
                <c:pt idx="2331">
                  <c:v>3272601.7769999998</c:v>
                </c:pt>
                <c:pt idx="2332">
                  <c:v>4714322.932</c:v>
                </c:pt>
                <c:pt idx="2333">
                  <c:v>3790606.6490000002</c:v>
                </c:pt>
                <c:pt idx="2334">
                  <c:v>3426319.1830000002</c:v>
                </c:pt>
                <c:pt idx="2335">
                  <c:v>3979570.4759999998</c:v>
                </c:pt>
                <c:pt idx="2336">
                  <c:v>3004943.1749999998</c:v>
                </c:pt>
                <c:pt idx="2337">
                  <c:v>3220177.9789999998</c:v>
                </c:pt>
                <c:pt idx="2338">
                  <c:v>3979055.054</c:v>
                </c:pt>
                <c:pt idx="2339">
                  <c:v>3151205.5649999999</c:v>
                </c:pt>
                <c:pt idx="2340">
                  <c:v>3335305.997</c:v>
                </c:pt>
                <c:pt idx="2341">
                  <c:v>3265906.46</c:v>
                </c:pt>
                <c:pt idx="2342">
                  <c:v>3407518.0720000002</c:v>
                </c:pt>
                <c:pt idx="2343">
                  <c:v>4221922.9210000001</c:v>
                </c:pt>
                <c:pt idx="2344">
                  <c:v>5197407.9670000002</c:v>
                </c:pt>
                <c:pt idx="2345">
                  <c:v>3521735.2549999999</c:v>
                </c:pt>
                <c:pt idx="2346">
                  <c:v>3198077.1869999999</c:v>
                </c:pt>
                <c:pt idx="2347">
                  <c:v>4561035.9819999998</c:v>
                </c:pt>
                <c:pt idx="2348">
                  <c:v>3894055.247</c:v>
                </c:pt>
                <c:pt idx="2349">
                  <c:v>1823268.5630000001</c:v>
                </c:pt>
                <c:pt idx="2350">
                  <c:v>3267232.3930000002</c:v>
                </c:pt>
                <c:pt idx="2351">
                  <c:v>3428813.9029999999</c:v>
                </c:pt>
                <c:pt idx="2352">
                  <c:v>4092461.9369999999</c:v>
                </c:pt>
                <c:pt idx="2353">
                  <c:v>3409596.2489999998</c:v>
                </c:pt>
                <c:pt idx="2354">
                  <c:v>5261179.6660000002</c:v>
                </c:pt>
                <c:pt idx="2355">
                  <c:v>2916169.585</c:v>
                </c:pt>
                <c:pt idx="2356">
                  <c:v>3363155.76</c:v>
                </c:pt>
                <c:pt idx="2357">
                  <c:v>5914246.0259999996</c:v>
                </c:pt>
                <c:pt idx="2358">
                  <c:v>3590920.05</c:v>
                </c:pt>
                <c:pt idx="2359">
                  <c:v>4430024.4340000004</c:v>
                </c:pt>
                <c:pt idx="2360">
                  <c:v>3337617.9950000001</c:v>
                </c:pt>
                <c:pt idx="2361">
                  <c:v>4526454.0970000001</c:v>
                </c:pt>
                <c:pt idx="2362">
                  <c:v>3546001.0469999998</c:v>
                </c:pt>
                <c:pt idx="2363">
                  <c:v>3401001.827</c:v>
                </c:pt>
                <c:pt idx="2364">
                  <c:v>3248466.3840000001</c:v>
                </c:pt>
                <c:pt idx="2365">
                  <c:v>3364374.426</c:v>
                </c:pt>
                <c:pt idx="2366">
                  <c:v>3667502.6159999999</c:v>
                </c:pt>
                <c:pt idx="2367">
                  <c:v>3382084.29</c:v>
                </c:pt>
                <c:pt idx="2368">
                  <c:v>3166340.5759999999</c:v>
                </c:pt>
                <c:pt idx="2369">
                  <c:v>4114862.56</c:v>
                </c:pt>
                <c:pt idx="2370">
                  <c:v>4236619.8380000005</c:v>
                </c:pt>
                <c:pt idx="2371">
                  <c:v>4920255.7829999998</c:v>
                </c:pt>
                <c:pt idx="2372">
                  <c:v>3152092.233</c:v>
                </c:pt>
                <c:pt idx="2373">
                  <c:v>4131966.7850000001</c:v>
                </c:pt>
                <c:pt idx="2374">
                  <c:v>3494820.9929999998</c:v>
                </c:pt>
                <c:pt idx="2375">
                  <c:v>4147090.4350000001</c:v>
                </c:pt>
                <c:pt idx="2376">
                  <c:v>4358743.5379999997</c:v>
                </c:pt>
                <c:pt idx="2377">
                  <c:v>5420088.0580000002</c:v>
                </c:pt>
                <c:pt idx="2378">
                  <c:v>3310390.51</c:v>
                </c:pt>
                <c:pt idx="2379">
                  <c:v>3583137.9350000001</c:v>
                </c:pt>
                <c:pt idx="2380">
                  <c:v>3297886.764</c:v>
                </c:pt>
                <c:pt idx="2381">
                  <c:v>3623545.8420000002</c:v>
                </c:pt>
                <c:pt idx="2382">
                  <c:v>4819627.074</c:v>
                </c:pt>
                <c:pt idx="2383">
                  <c:v>5162118.9840000002</c:v>
                </c:pt>
                <c:pt idx="2384">
                  <c:v>3904023.81</c:v>
                </c:pt>
                <c:pt idx="2385">
                  <c:v>3369213.8650000002</c:v>
                </c:pt>
                <c:pt idx="2386">
                  <c:v>3317995.8969999999</c:v>
                </c:pt>
                <c:pt idx="2387">
                  <c:v>3935719.8289999999</c:v>
                </c:pt>
                <c:pt idx="2388">
                  <c:v>4362554.8720000004</c:v>
                </c:pt>
                <c:pt idx="2389">
                  <c:v>3077512.23</c:v>
                </c:pt>
                <c:pt idx="2390">
                  <c:v>5182232.2970000003</c:v>
                </c:pt>
                <c:pt idx="2391">
                  <c:v>3817851.38</c:v>
                </c:pt>
                <c:pt idx="2392">
                  <c:v>3750960.6609999998</c:v>
                </c:pt>
                <c:pt idx="2393">
                  <c:v>3384811.2450000001</c:v>
                </c:pt>
                <c:pt idx="2394">
                  <c:v>3110622.9470000002</c:v>
                </c:pt>
                <c:pt idx="2395">
                  <c:v>3556499.5920000002</c:v>
                </c:pt>
                <c:pt idx="2396">
                  <c:v>4257367.9119999995</c:v>
                </c:pt>
                <c:pt idx="2397">
                  <c:v>2973479.1230000001</c:v>
                </c:pt>
                <c:pt idx="2398">
                  <c:v>5147049.9670000002</c:v>
                </c:pt>
                <c:pt idx="2399">
                  <c:v>3927177.7930000001</c:v>
                </c:pt>
                <c:pt idx="2400">
                  <c:v>3298025.5019999999</c:v>
                </c:pt>
                <c:pt idx="2401">
                  <c:v>4044107.318</c:v>
                </c:pt>
                <c:pt idx="2402">
                  <c:v>4018093.1439999999</c:v>
                </c:pt>
                <c:pt idx="2403">
                  <c:v>5674482.4800000004</c:v>
                </c:pt>
                <c:pt idx="2404">
                  <c:v>3757384.1889999998</c:v>
                </c:pt>
                <c:pt idx="2405">
                  <c:v>3325726.8119999999</c:v>
                </c:pt>
                <c:pt idx="2406">
                  <c:v>4608385.8669999996</c:v>
                </c:pt>
                <c:pt idx="2407">
                  <c:v>4953230.3030000003</c:v>
                </c:pt>
                <c:pt idx="2408">
                  <c:v>3834721.0419999999</c:v>
                </c:pt>
                <c:pt idx="2409">
                  <c:v>3727907.844</c:v>
                </c:pt>
                <c:pt idx="2410">
                  <c:v>3342436.8110000002</c:v>
                </c:pt>
                <c:pt idx="2411">
                  <c:v>3587874.2519999999</c:v>
                </c:pt>
                <c:pt idx="2412">
                  <c:v>3476796.0759999999</c:v>
                </c:pt>
                <c:pt idx="2413">
                  <c:v>4163138.4449999998</c:v>
                </c:pt>
                <c:pt idx="2414">
                  <c:v>3231206.398</c:v>
                </c:pt>
                <c:pt idx="2415">
                  <c:v>3311809.8459999999</c:v>
                </c:pt>
                <c:pt idx="2416">
                  <c:v>3014993.0359999998</c:v>
                </c:pt>
                <c:pt idx="2417">
                  <c:v>3512116.8930000002</c:v>
                </c:pt>
                <c:pt idx="2418">
                  <c:v>3849562.767</c:v>
                </c:pt>
                <c:pt idx="2419">
                  <c:v>3697929.0019999999</c:v>
                </c:pt>
                <c:pt idx="2420">
                  <c:v>3189725.4840000002</c:v>
                </c:pt>
                <c:pt idx="2421">
                  <c:v>3112477.6579999998</c:v>
                </c:pt>
                <c:pt idx="2422">
                  <c:v>4701114.1179999998</c:v>
                </c:pt>
                <c:pt idx="2423">
                  <c:v>3177083.7439999999</c:v>
                </c:pt>
                <c:pt idx="2424">
                  <c:v>3408954.2110000001</c:v>
                </c:pt>
                <c:pt idx="2425">
                  <c:v>4160224.7960000001</c:v>
                </c:pt>
                <c:pt idx="2426">
                  <c:v>4213967.6349999998</c:v>
                </c:pt>
                <c:pt idx="2427">
                  <c:v>5006594.9989999998</c:v>
                </c:pt>
                <c:pt idx="2428">
                  <c:v>3155602.5649999999</c:v>
                </c:pt>
                <c:pt idx="2429">
                  <c:v>3333832.9879999999</c:v>
                </c:pt>
                <c:pt idx="2430">
                  <c:v>3200268.22</c:v>
                </c:pt>
                <c:pt idx="2431">
                  <c:v>4058551.9449999998</c:v>
                </c:pt>
                <c:pt idx="2432">
                  <c:v>3398079.32</c:v>
                </c:pt>
                <c:pt idx="2433">
                  <c:v>4310272.93</c:v>
                </c:pt>
                <c:pt idx="2434">
                  <c:v>4587378.92</c:v>
                </c:pt>
                <c:pt idx="2435">
                  <c:v>3331118.0469999998</c:v>
                </c:pt>
                <c:pt idx="2436">
                  <c:v>3875492.784</c:v>
                </c:pt>
                <c:pt idx="2437">
                  <c:v>3132940.8590000002</c:v>
                </c:pt>
                <c:pt idx="2438">
                  <c:v>3273831.3119999999</c:v>
                </c:pt>
                <c:pt idx="2439">
                  <c:v>4434126.5190000003</c:v>
                </c:pt>
                <c:pt idx="2440">
                  <c:v>3306851.537</c:v>
                </c:pt>
                <c:pt idx="2441">
                  <c:v>3762977.7110000001</c:v>
                </c:pt>
                <c:pt idx="2442">
                  <c:v>5175852.59</c:v>
                </c:pt>
                <c:pt idx="2443">
                  <c:v>3185112.656</c:v>
                </c:pt>
                <c:pt idx="2444">
                  <c:v>3154397.2409999999</c:v>
                </c:pt>
                <c:pt idx="2445">
                  <c:v>3108801.8369999998</c:v>
                </c:pt>
                <c:pt idx="2446">
                  <c:v>3817892.764</c:v>
                </c:pt>
                <c:pt idx="2447">
                  <c:v>3507219.18</c:v>
                </c:pt>
                <c:pt idx="2448">
                  <c:v>5914102.2110000001</c:v>
                </c:pt>
                <c:pt idx="2449">
                  <c:v>3070911.747</c:v>
                </c:pt>
                <c:pt idx="2450">
                  <c:v>3248052.3139999998</c:v>
                </c:pt>
                <c:pt idx="2451">
                  <c:v>3512249.0660000001</c:v>
                </c:pt>
                <c:pt idx="2452">
                  <c:v>3379376.679</c:v>
                </c:pt>
                <c:pt idx="2453">
                  <c:v>4151042.8790000002</c:v>
                </c:pt>
                <c:pt idx="2454">
                  <c:v>3958589.122</c:v>
                </c:pt>
                <c:pt idx="2455">
                  <c:v>3601751.2480000001</c:v>
                </c:pt>
                <c:pt idx="2456">
                  <c:v>5378312.0710000005</c:v>
                </c:pt>
                <c:pt idx="2457">
                  <c:v>3241932.29</c:v>
                </c:pt>
                <c:pt idx="2458">
                  <c:v>3810621.3739999998</c:v>
                </c:pt>
                <c:pt idx="2459">
                  <c:v>4613164.9730000002</c:v>
                </c:pt>
                <c:pt idx="2460">
                  <c:v>5484955.7999999998</c:v>
                </c:pt>
                <c:pt idx="2461">
                  <c:v>3493985.4890000001</c:v>
                </c:pt>
                <c:pt idx="2462">
                  <c:v>3600325.7289999998</c:v>
                </c:pt>
                <c:pt idx="2463">
                  <c:v>4096247.93</c:v>
                </c:pt>
                <c:pt idx="2464">
                  <c:v>3349663.9010000001</c:v>
                </c:pt>
                <c:pt idx="2465">
                  <c:v>3350274.6910000001</c:v>
                </c:pt>
                <c:pt idx="2466">
                  <c:v>4376811.8689999999</c:v>
                </c:pt>
                <c:pt idx="2467">
                  <c:v>3013248.03</c:v>
                </c:pt>
                <c:pt idx="2468">
                  <c:v>3159605.568</c:v>
                </c:pt>
                <c:pt idx="2469">
                  <c:v>4474519.9790000003</c:v>
                </c:pt>
                <c:pt idx="2470">
                  <c:v>3279754.4010000001</c:v>
                </c:pt>
                <c:pt idx="2471">
                  <c:v>3812629.34</c:v>
                </c:pt>
                <c:pt idx="2472">
                  <c:v>3525431.7110000001</c:v>
                </c:pt>
                <c:pt idx="2473">
                  <c:v>2970794.4049999998</c:v>
                </c:pt>
                <c:pt idx="2474">
                  <c:v>3787229.8569999998</c:v>
                </c:pt>
                <c:pt idx="2475">
                  <c:v>3311973.0320000001</c:v>
                </c:pt>
                <c:pt idx="2476">
                  <c:v>3845412.8640000001</c:v>
                </c:pt>
                <c:pt idx="2477">
                  <c:v>4831510.8870000001</c:v>
                </c:pt>
                <c:pt idx="2478">
                  <c:v>3861164.05</c:v>
                </c:pt>
                <c:pt idx="2479">
                  <c:v>3708613.4360000002</c:v>
                </c:pt>
                <c:pt idx="2480">
                  <c:v>3307724.1239999998</c:v>
                </c:pt>
                <c:pt idx="2481">
                  <c:v>3160104.82</c:v>
                </c:pt>
                <c:pt idx="2482">
                  <c:v>4231404.1160000004</c:v>
                </c:pt>
                <c:pt idx="2483">
                  <c:v>3740612.4330000002</c:v>
                </c:pt>
                <c:pt idx="2484">
                  <c:v>3762103.4980000001</c:v>
                </c:pt>
                <c:pt idx="2485">
                  <c:v>3471604.6140000001</c:v>
                </c:pt>
                <c:pt idx="2486">
                  <c:v>3089857.9249999998</c:v>
                </c:pt>
                <c:pt idx="2487">
                  <c:v>3970029.2429999998</c:v>
                </c:pt>
                <c:pt idx="2488">
                  <c:v>3448145.824</c:v>
                </c:pt>
                <c:pt idx="2489">
                  <c:v>3231815.9109999998</c:v>
                </c:pt>
                <c:pt idx="2490">
                  <c:v>3862312.0279999999</c:v>
                </c:pt>
                <c:pt idx="2491">
                  <c:v>4556222.2829999998</c:v>
                </c:pt>
                <c:pt idx="2492">
                  <c:v>3528582.7370000002</c:v>
                </c:pt>
                <c:pt idx="2493">
                  <c:v>1304725.047</c:v>
                </c:pt>
                <c:pt idx="2494">
                  <c:v>2768956.5350000001</c:v>
                </c:pt>
                <c:pt idx="2495">
                  <c:v>3152307.7289999998</c:v>
                </c:pt>
                <c:pt idx="2496">
                  <c:v>3495290.7579999999</c:v>
                </c:pt>
                <c:pt idx="2497">
                  <c:v>4774304.6809999999</c:v>
                </c:pt>
                <c:pt idx="2498">
                  <c:v>3260622.912</c:v>
                </c:pt>
                <c:pt idx="2499">
                  <c:v>3353133.9419999998</c:v>
                </c:pt>
                <c:pt idx="2500">
                  <c:v>3815141.264</c:v>
                </c:pt>
                <c:pt idx="2501">
                  <c:v>3436402.7239999999</c:v>
                </c:pt>
                <c:pt idx="2502">
                  <c:v>5820733.8219999997</c:v>
                </c:pt>
                <c:pt idx="2503">
                  <c:v>3230265.3089999999</c:v>
                </c:pt>
                <c:pt idx="2504">
                  <c:v>3022667.5669999998</c:v>
                </c:pt>
                <c:pt idx="2505">
                  <c:v>3208863.1009999998</c:v>
                </c:pt>
                <c:pt idx="2506">
                  <c:v>5186301.8810000001</c:v>
                </c:pt>
                <c:pt idx="2507">
                  <c:v>4028539.659</c:v>
                </c:pt>
                <c:pt idx="2508">
                  <c:v>3886597.057</c:v>
                </c:pt>
                <c:pt idx="2509">
                  <c:v>3494565.8760000002</c:v>
                </c:pt>
                <c:pt idx="2510">
                  <c:v>3936318.8810000001</c:v>
                </c:pt>
                <c:pt idx="2511">
                  <c:v>3670485.3859999999</c:v>
                </c:pt>
                <c:pt idx="2512">
                  <c:v>3311247.9070000001</c:v>
                </c:pt>
                <c:pt idx="2513">
                  <c:v>3450777.716</c:v>
                </c:pt>
                <c:pt idx="2514">
                  <c:v>4624635.0089999996</c:v>
                </c:pt>
                <c:pt idx="2515">
                  <c:v>4090761.4330000002</c:v>
                </c:pt>
                <c:pt idx="2516">
                  <c:v>3717818.3509999998</c:v>
                </c:pt>
                <c:pt idx="2517">
                  <c:v>5345782.9239999996</c:v>
                </c:pt>
                <c:pt idx="2518">
                  <c:v>3117751.7280000001</c:v>
                </c:pt>
                <c:pt idx="2519">
                  <c:v>3430223.2779999999</c:v>
                </c:pt>
                <c:pt idx="2520">
                  <c:v>3542930.33</c:v>
                </c:pt>
                <c:pt idx="2521">
                  <c:v>3507700.9559999998</c:v>
                </c:pt>
                <c:pt idx="2522">
                  <c:v>3244161.182</c:v>
                </c:pt>
                <c:pt idx="2523">
                  <c:v>4502595.9289999995</c:v>
                </c:pt>
                <c:pt idx="2524">
                  <c:v>3788019.77</c:v>
                </c:pt>
                <c:pt idx="2525">
                  <c:v>4396593.5580000002</c:v>
                </c:pt>
                <c:pt idx="2526">
                  <c:v>5039083.1569999997</c:v>
                </c:pt>
                <c:pt idx="2527">
                  <c:v>3335637.4019999998</c:v>
                </c:pt>
                <c:pt idx="2528">
                  <c:v>5662659.7419999996</c:v>
                </c:pt>
                <c:pt idx="2529">
                  <c:v>3361648.52</c:v>
                </c:pt>
                <c:pt idx="2530">
                  <c:v>3881930.2050000001</c:v>
                </c:pt>
                <c:pt idx="2531">
                  <c:v>4993884.716</c:v>
                </c:pt>
                <c:pt idx="2532">
                  <c:v>4785173.3190000001</c:v>
                </c:pt>
                <c:pt idx="2533">
                  <c:v>4446705.1749999998</c:v>
                </c:pt>
                <c:pt idx="2534">
                  <c:v>3866930.8220000002</c:v>
                </c:pt>
                <c:pt idx="2535">
                  <c:v>3458134.1379999998</c:v>
                </c:pt>
                <c:pt idx="2536">
                  <c:v>3255824.1690000002</c:v>
                </c:pt>
                <c:pt idx="2537">
                  <c:v>3837130.8280000002</c:v>
                </c:pt>
                <c:pt idx="2538">
                  <c:v>3006539.9750000001</c:v>
                </c:pt>
                <c:pt idx="2539">
                  <c:v>3523628.3629999999</c:v>
                </c:pt>
                <c:pt idx="2540">
                  <c:v>3325654.3709999998</c:v>
                </c:pt>
                <c:pt idx="2541">
                  <c:v>3130132.0389999999</c:v>
                </c:pt>
                <c:pt idx="2542">
                  <c:v>3634148.8029999998</c:v>
                </c:pt>
                <c:pt idx="2543">
                  <c:v>3320043.1740000001</c:v>
                </c:pt>
                <c:pt idx="2544">
                  <c:v>3538942.7760000001</c:v>
                </c:pt>
                <c:pt idx="2545">
                  <c:v>6123854.0199999996</c:v>
                </c:pt>
                <c:pt idx="2546">
                  <c:v>3384074.8739999998</c:v>
                </c:pt>
                <c:pt idx="2547">
                  <c:v>3312042.327</c:v>
                </c:pt>
                <c:pt idx="2548">
                  <c:v>4746266.7319999998</c:v>
                </c:pt>
                <c:pt idx="2549">
                  <c:v>2950760.858</c:v>
                </c:pt>
                <c:pt idx="2550">
                  <c:v>3414082.1719999998</c:v>
                </c:pt>
                <c:pt idx="2551">
                  <c:v>4755462.534</c:v>
                </c:pt>
                <c:pt idx="2552">
                  <c:v>3296545.4309999999</c:v>
                </c:pt>
                <c:pt idx="2553">
                  <c:v>5422528.1490000002</c:v>
                </c:pt>
                <c:pt idx="2554">
                  <c:v>4153797.7549999999</c:v>
                </c:pt>
                <c:pt idx="2555">
                  <c:v>3641564.1970000002</c:v>
                </c:pt>
                <c:pt idx="2556">
                  <c:v>5486196.2489999998</c:v>
                </c:pt>
                <c:pt idx="2557">
                  <c:v>3381091.8670000001</c:v>
                </c:pt>
                <c:pt idx="2558">
                  <c:v>3306853.4160000002</c:v>
                </c:pt>
                <c:pt idx="2559">
                  <c:v>4736317.0439999998</c:v>
                </c:pt>
                <c:pt idx="2560">
                  <c:v>2995433.1570000001</c:v>
                </c:pt>
                <c:pt idx="2561">
                  <c:v>3819967.7880000002</c:v>
                </c:pt>
                <c:pt idx="2562">
                  <c:v>4450245.8760000002</c:v>
                </c:pt>
                <c:pt idx="2563">
                  <c:v>3327635.1170000001</c:v>
                </c:pt>
                <c:pt idx="2564">
                  <c:v>3100806.35</c:v>
                </c:pt>
                <c:pt idx="2565">
                  <c:v>3601678.0789999999</c:v>
                </c:pt>
                <c:pt idx="2566">
                  <c:v>3899768.074</c:v>
                </c:pt>
                <c:pt idx="2567">
                  <c:v>3680269.5</c:v>
                </c:pt>
                <c:pt idx="2568">
                  <c:v>4099317.6669999999</c:v>
                </c:pt>
                <c:pt idx="2569">
                  <c:v>4603212.5580000002</c:v>
                </c:pt>
                <c:pt idx="2570">
                  <c:v>3400575.6570000001</c:v>
                </c:pt>
                <c:pt idx="2571">
                  <c:v>3741244.06</c:v>
                </c:pt>
                <c:pt idx="2572">
                  <c:v>3271719.7230000002</c:v>
                </c:pt>
                <c:pt idx="2573">
                  <c:v>4938268.8080000002</c:v>
                </c:pt>
                <c:pt idx="2574">
                  <c:v>4018476.9679999999</c:v>
                </c:pt>
                <c:pt idx="2575">
                  <c:v>-430744.71639999998</c:v>
                </c:pt>
                <c:pt idx="2576">
                  <c:v>3744082.96</c:v>
                </c:pt>
                <c:pt idx="2577">
                  <c:v>4705172.2719999999</c:v>
                </c:pt>
                <c:pt idx="2578">
                  <c:v>3591469.9980000001</c:v>
                </c:pt>
                <c:pt idx="2579">
                  <c:v>3227197.7820000001</c:v>
                </c:pt>
                <c:pt idx="2580">
                  <c:v>4633938.977</c:v>
                </c:pt>
                <c:pt idx="2581">
                  <c:v>4304052.4939999999</c:v>
                </c:pt>
                <c:pt idx="2582">
                  <c:v>4398661.4859999996</c:v>
                </c:pt>
                <c:pt idx="2583">
                  <c:v>5773932.9160000002</c:v>
                </c:pt>
                <c:pt idx="2584">
                  <c:v>3119129.6430000002</c:v>
                </c:pt>
                <c:pt idx="2585">
                  <c:v>3855815.4679999999</c:v>
                </c:pt>
                <c:pt idx="2586">
                  <c:v>2906710.679</c:v>
                </c:pt>
                <c:pt idx="2587">
                  <c:v>3657040.7760000001</c:v>
                </c:pt>
                <c:pt idx="2588">
                  <c:v>4035067.4849999999</c:v>
                </c:pt>
                <c:pt idx="2589">
                  <c:v>3894556.4569999999</c:v>
                </c:pt>
                <c:pt idx="2590">
                  <c:v>4196826.2359999996</c:v>
                </c:pt>
                <c:pt idx="2591">
                  <c:v>4995811.5789999999</c:v>
                </c:pt>
                <c:pt idx="2592">
                  <c:v>3684859.7069999999</c:v>
                </c:pt>
                <c:pt idx="2593">
                  <c:v>2977342.3089999999</c:v>
                </c:pt>
                <c:pt idx="2594">
                  <c:v>3122273.6469999999</c:v>
                </c:pt>
                <c:pt idx="2595">
                  <c:v>4460965.9529999997</c:v>
                </c:pt>
                <c:pt idx="2596">
                  <c:v>3120950.963</c:v>
                </c:pt>
                <c:pt idx="2597">
                  <c:v>3480197.8</c:v>
                </c:pt>
                <c:pt idx="2598">
                  <c:v>2984249.2059999998</c:v>
                </c:pt>
                <c:pt idx="2599">
                  <c:v>3078774.358</c:v>
                </c:pt>
                <c:pt idx="2600">
                  <c:v>4959423.2520000003</c:v>
                </c:pt>
                <c:pt idx="2601">
                  <c:v>3316890.2510000002</c:v>
                </c:pt>
                <c:pt idx="2602">
                  <c:v>2912894.327</c:v>
                </c:pt>
                <c:pt idx="2603">
                  <c:v>3710919.4569999999</c:v>
                </c:pt>
                <c:pt idx="2604">
                  <c:v>3916378.5780000002</c:v>
                </c:pt>
                <c:pt idx="2605">
                  <c:v>4094619.93</c:v>
                </c:pt>
                <c:pt idx="2606">
                  <c:v>3575542.4029999999</c:v>
                </c:pt>
                <c:pt idx="2607">
                  <c:v>3279113.0410000002</c:v>
                </c:pt>
                <c:pt idx="2608">
                  <c:v>3982362.699</c:v>
                </c:pt>
                <c:pt idx="2609">
                  <c:v>3032601.358</c:v>
                </c:pt>
                <c:pt idx="2610">
                  <c:v>3248912.1069999998</c:v>
                </c:pt>
                <c:pt idx="2611">
                  <c:v>3482037.801</c:v>
                </c:pt>
                <c:pt idx="2612">
                  <c:v>4559947.95</c:v>
                </c:pt>
                <c:pt idx="2613">
                  <c:v>3542974</c:v>
                </c:pt>
                <c:pt idx="2614">
                  <c:v>3456771.497</c:v>
                </c:pt>
                <c:pt idx="2615">
                  <c:v>3239084.1379999998</c:v>
                </c:pt>
                <c:pt idx="2616">
                  <c:v>3126406.2319999998</c:v>
                </c:pt>
                <c:pt idx="2617">
                  <c:v>3610635.2379999999</c:v>
                </c:pt>
                <c:pt idx="2618">
                  <c:v>3543022.3480000002</c:v>
                </c:pt>
                <c:pt idx="2619">
                  <c:v>3777445.1919999998</c:v>
                </c:pt>
                <c:pt idx="2620">
                  <c:v>4329153.3770000003</c:v>
                </c:pt>
                <c:pt idx="2621">
                  <c:v>3336000.2289999998</c:v>
                </c:pt>
                <c:pt idx="2622">
                  <c:v>4213817.18</c:v>
                </c:pt>
                <c:pt idx="2623">
                  <c:v>4793781.5520000001</c:v>
                </c:pt>
                <c:pt idx="2624">
                  <c:v>6064445.6040000003</c:v>
                </c:pt>
                <c:pt idx="2625">
                  <c:v>4743797.7060000002</c:v>
                </c:pt>
                <c:pt idx="2626">
                  <c:v>3462289.1940000001</c:v>
                </c:pt>
                <c:pt idx="2627">
                  <c:v>4377563.4249999998</c:v>
                </c:pt>
                <c:pt idx="2628">
                  <c:v>2983088.3990000002</c:v>
                </c:pt>
                <c:pt idx="2629">
                  <c:v>4062916.17</c:v>
                </c:pt>
                <c:pt idx="2630">
                  <c:v>4109566.7629999998</c:v>
                </c:pt>
                <c:pt idx="2631">
                  <c:v>2261271.3080000002</c:v>
                </c:pt>
                <c:pt idx="2632">
                  <c:v>3596462.1409999998</c:v>
                </c:pt>
                <c:pt idx="2633">
                  <c:v>4904151.6639999999</c:v>
                </c:pt>
                <c:pt idx="2634">
                  <c:v>3576736.3169999998</c:v>
                </c:pt>
                <c:pt idx="2635">
                  <c:v>3637418.585</c:v>
                </c:pt>
                <c:pt idx="2636">
                  <c:v>4136056.503</c:v>
                </c:pt>
                <c:pt idx="2637">
                  <c:v>3213855.5830000001</c:v>
                </c:pt>
                <c:pt idx="2638">
                  <c:v>3076186.65</c:v>
                </c:pt>
                <c:pt idx="2639">
                  <c:v>4570092.3969999999</c:v>
                </c:pt>
                <c:pt idx="2640">
                  <c:v>2079209.591</c:v>
                </c:pt>
                <c:pt idx="2641">
                  <c:v>3384902.392</c:v>
                </c:pt>
                <c:pt idx="2642">
                  <c:v>3552230.091</c:v>
                </c:pt>
                <c:pt idx="2643">
                  <c:v>3394299.1329999999</c:v>
                </c:pt>
                <c:pt idx="2644">
                  <c:v>3221649.801</c:v>
                </c:pt>
                <c:pt idx="2645">
                  <c:v>5359030.7369999997</c:v>
                </c:pt>
                <c:pt idx="2646">
                  <c:v>3557286.18</c:v>
                </c:pt>
                <c:pt idx="2647">
                  <c:v>4605858.28</c:v>
                </c:pt>
                <c:pt idx="2648">
                  <c:v>4471495.4460000005</c:v>
                </c:pt>
                <c:pt idx="2649">
                  <c:v>4663258.2759999996</c:v>
                </c:pt>
                <c:pt idx="2650">
                  <c:v>3442254.7059999998</c:v>
                </c:pt>
                <c:pt idx="2651">
                  <c:v>3428259.2590000001</c:v>
                </c:pt>
                <c:pt idx="2652">
                  <c:v>3337955.64</c:v>
                </c:pt>
                <c:pt idx="2653">
                  <c:v>3243285.5109999999</c:v>
                </c:pt>
                <c:pt idx="2654">
                  <c:v>3981906.8080000002</c:v>
                </c:pt>
                <c:pt idx="2655">
                  <c:v>4579666.38</c:v>
                </c:pt>
                <c:pt idx="2656">
                  <c:v>3637432.5090000001</c:v>
                </c:pt>
                <c:pt idx="2657">
                  <c:v>5488179.7539999997</c:v>
                </c:pt>
                <c:pt idx="2658">
                  <c:v>3389843.0469999998</c:v>
                </c:pt>
                <c:pt idx="2659">
                  <c:v>3892347.2250000001</c:v>
                </c:pt>
                <c:pt idx="2660">
                  <c:v>3796648.2390000001</c:v>
                </c:pt>
                <c:pt idx="2661">
                  <c:v>4666808.0089999996</c:v>
                </c:pt>
                <c:pt idx="2662">
                  <c:v>3256522.6490000002</c:v>
                </c:pt>
                <c:pt idx="2663">
                  <c:v>3831624.7220000001</c:v>
                </c:pt>
                <c:pt idx="2664">
                  <c:v>3571579.63</c:v>
                </c:pt>
                <c:pt idx="2665">
                  <c:v>3931185.7030000002</c:v>
                </c:pt>
                <c:pt idx="2666">
                  <c:v>4833131.1490000002</c:v>
                </c:pt>
                <c:pt idx="2667">
                  <c:v>3272698.5690000001</c:v>
                </c:pt>
                <c:pt idx="2668">
                  <c:v>3299107.9750000001</c:v>
                </c:pt>
                <c:pt idx="2669">
                  <c:v>3067954.7280000001</c:v>
                </c:pt>
                <c:pt idx="2670">
                  <c:v>3287067.4619999998</c:v>
                </c:pt>
                <c:pt idx="2671">
                  <c:v>4150786.6469999999</c:v>
                </c:pt>
                <c:pt idx="2672">
                  <c:v>3514942.5430000001</c:v>
                </c:pt>
                <c:pt idx="2673">
                  <c:v>3913915.2960000001</c:v>
                </c:pt>
                <c:pt idx="2674">
                  <c:v>4938278.0199999996</c:v>
                </c:pt>
                <c:pt idx="2675">
                  <c:v>2994392.7250000001</c:v>
                </c:pt>
                <c:pt idx="2676">
                  <c:v>3270107.3769999999</c:v>
                </c:pt>
                <c:pt idx="2677">
                  <c:v>3029303.4139999999</c:v>
                </c:pt>
                <c:pt idx="2678">
                  <c:v>3748828.6189999999</c:v>
                </c:pt>
                <c:pt idx="2679">
                  <c:v>4587640.841</c:v>
                </c:pt>
                <c:pt idx="2680">
                  <c:v>3744513.0490000001</c:v>
                </c:pt>
                <c:pt idx="2681">
                  <c:v>4285164.1670000004</c:v>
                </c:pt>
                <c:pt idx="2682">
                  <c:v>3269577.8160000001</c:v>
                </c:pt>
                <c:pt idx="2683">
                  <c:v>3527927.1069999998</c:v>
                </c:pt>
                <c:pt idx="2684">
                  <c:v>4816965.324</c:v>
                </c:pt>
                <c:pt idx="2685">
                  <c:v>4072139.2549999999</c:v>
                </c:pt>
                <c:pt idx="2686">
                  <c:v>6856733.2209999999</c:v>
                </c:pt>
                <c:pt idx="2687">
                  <c:v>3230136.4929999998</c:v>
                </c:pt>
                <c:pt idx="2688">
                  <c:v>4691934.8839999996</c:v>
                </c:pt>
                <c:pt idx="2689">
                  <c:v>3518277.4470000002</c:v>
                </c:pt>
                <c:pt idx="2690">
                  <c:v>3060558.3420000002</c:v>
                </c:pt>
                <c:pt idx="2691">
                  <c:v>3172298.8149999999</c:v>
                </c:pt>
                <c:pt idx="2692">
                  <c:v>3401387.95</c:v>
                </c:pt>
                <c:pt idx="2693">
                  <c:v>3311197.807</c:v>
                </c:pt>
                <c:pt idx="2694">
                  <c:v>3640608.0040000002</c:v>
                </c:pt>
                <c:pt idx="2695">
                  <c:v>1942102.5649999999</c:v>
                </c:pt>
                <c:pt idx="2696">
                  <c:v>3108252.5440000002</c:v>
                </c:pt>
                <c:pt idx="2697">
                  <c:v>3501840.821</c:v>
                </c:pt>
                <c:pt idx="2698">
                  <c:v>4683590.5060000001</c:v>
                </c:pt>
                <c:pt idx="2699">
                  <c:v>3315723.5490000001</c:v>
                </c:pt>
                <c:pt idx="2700">
                  <c:v>3778833.2629999998</c:v>
                </c:pt>
                <c:pt idx="2701">
                  <c:v>3165141.9339999999</c:v>
                </c:pt>
                <c:pt idx="2702">
                  <c:v>3445624.2239999999</c:v>
                </c:pt>
                <c:pt idx="2703">
                  <c:v>3246676.0860000001</c:v>
                </c:pt>
                <c:pt idx="2704">
                  <c:v>4441680.2220000001</c:v>
                </c:pt>
                <c:pt idx="2705">
                  <c:v>4146089.0890000002</c:v>
                </c:pt>
                <c:pt idx="2706">
                  <c:v>4650517.4910000004</c:v>
                </c:pt>
                <c:pt idx="2707">
                  <c:v>3229852.7149999999</c:v>
                </c:pt>
                <c:pt idx="2708">
                  <c:v>3782350.5580000002</c:v>
                </c:pt>
                <c:pt idx="2709">
                  <c:v>3335489.602</c:v>
                </c:pt>
                <c:pt idx="2710">
                  <c:v>5052161.4800000004</c:v>
                </c:pt>
                <c:pt idx="2711">
                  <c:v>3541481.2540000002</c:v>
                </c:pt>
                <c:pt idx="2712">
                  <c:v>3261808.1860000002</c:v>
                </c:pt>
                <c:pt idx="2713">
                  <c:v>7171630.5750000002</c:v>
                </c:pt>
                <c:pt idx="2714">
                  <c:v>3967474.1439999999</c:v>
                </c:pt>
                <c:pt idx="2715">
                  <c:v>3294866.21</c:v>
                </c:pt>
                <c:pt idx="2716">
                  <c:v>3170708.5320000001</c:v>
                </c:pt>
                <c:pt idx="2717">
                  <c:v>3189848.915</c:v>
                </c:pt>
                <c:pt idx="2718">
                  <c:v>3147091.0350000001</c:v>
                </c:pt>
                <c:pt idx="2719">
                  <c:v>4849247.4390000002</c:v>
                </c:pt>
                <c:pt idx="2720">
                  <c:v>5259529.4670000002</c:v>
                </c:pt>
                <c:pt idx="2721">
                  <c:v>3463024.0550000002</c:v>
                </c:pt>
                <c:pt idx="2722">
                  <c:v>3788172.7489999998</c:v>
                </c:pt>
                <c:pt idx="2723">
                  <c:v>3373966.483</c:v>
                </c:pt>
                <c:pt idx="2724">
                  <c:v>3317191.327</c:v>
                </c:pt>
                <c:pt idx="2725">
                  <c:v>4281193.4380000001</c:v>
                </c:pt>
                <c:pt idx="2726">
                  <c:v>3436418.8160000001</c:v>
                </c:pt>
                <c:pt idx="2727">
                  <c:v>3913548.497</c:v>
                </c:pt>
                <c:pt idx="2728">
                  <c:v>4244672.05</c:v>
                </c:pt>
                <c:pt idx="2729">
                  <c:v>3980556.2420000001</c:v>
                </c:pt>
                <c:pt idx="2730">
                  <c:v>3060854.5970000001</c:v>
                </c:pt>
                <c:pt idx="2731">
                  <c:v>3563184.3250000002</c:v>
                </c:pt>
                <c:pt idx="2732">
                  <c:v>3071656.8420000002</c:v>
                </c:pt>
                <c:pt idx="2733">
                  <c:v>4232651.4189999998</c:v>
                </c:pt>
                <c:pt idx="2734">
                  <c:v>4112443.9109999998</c:v>
                </c:pt>
                <c:pt idx="2735">
                  <c:v>3299811.906</c:v>
                </c:pt>
                <c:pt idx="2736">
                  <c:v>3123986.3620000002</c:v>
                </c:pt>
                <c:pt idx="2737">
                  <c:v>4268997.7240000004</c:v>
                </c:pt>
                <c:pt idx="2738">
                  <c:v>3499420.4730000002</c:v>
                </c:pt>
                <c:pt idx="2739">
                  <c:v>3846313.8810000001</c:v>
                </c:pt>
                <c:pt idx="2740">
                  <c:v>3169993.4419999998</c:v>
                </c:pt>
                <c:pt idx="2741">
                  <c:v>3701419.7220000001</c:v>
                </c:pt>
                <c:pt idx="2742">
                  <c:v>3059902.22</c:v>
                </c:pt>
                <c:pt idx="2743">
                  <c:v>3365995.3420000002</c:v>
                </c:pt>
                <c:pt idx="2744">
                  <c:v>3354009.767</c:v>
                </c:pt>
                <c:pt idx="2745">
                  <c:v>3585966.4219999998</c:v>
                </c:pt>
                <c:pt idx="2746">
                  <c:v>3809462.0819999999</c:v>
                </c:pt>
                <c:pt idx="2747">
                  <c:v>3680350.1239999998</c:v>
                </c:pt>
                <c:pt idx="2748">
                  <c:v>3672573.0249999999</c:v>
                </c:pt>
                <c:pt idx="2749">
                  <c:v>3588742.6159999999</c:v>
                </c:pt>
                <c:pt idx="2750">
                  <c:v>3043959.4569999999</c:v>
                </c:pt>
                <c:pt idx="2751">
                  <c:v>2942073.1159999999</c:v>
                </c:pt>
                <c:pt idx="2752">
                  <c:v>3239966.2039999999</c:v>
                </c:pt>
                <c:pt idx="2753">
                  <c:v>3068880.7259999998</c:v>
                </c:pt>
                <c:pt idx="2754">
                  <c:v>4097840.8739999998</c:v>
                </c:pt>
                <c:pt idx="2755">
                  <c:v>3742788.3969999999</c:v>
                </c:pt>
                <c:pt idx="2756">
                  <c:v>5489613.3799999999</c:v>
                </c:pt>
                <c:pt idx="2757">
                  <c:v>3068359.31</c:v>
                </c:pt>
                <c:pt idx="2758">
                  <c:v>3560125.1940000001</c:v>
                </c:pt>
                <c:pt idx="2759">
                  <c:v>5485152.3830000004</c:v>
                </c:pt>
                <c:pt idx="2760">
                  <c:v>5053531.625</c:v>
                </c:pt>
                <c:pt idx="2761">
                  <c:v>3347628.105</c:v>
                </c:pt>
                <c:pt idx="2762">
                  <c:v>3760875.031</c:v>
                </c:pt>
                <c:pt idx="2763">
                  <c:v>4308277.0089999996</c:v>
                </c:pt>
                <c:pt idx="2764">
                  <c:v>3575604.59</c:v>
                </c:pt>
                <c:pt idx="2765">
                  <c:v>3655797.9989999998</c:v>
                </c:pt>
                <c:pt idx="2766">
                  <c:v>3703712.9419999998</c:v>
                </c:pt>
                <c:pt idx="2767">
                  <c:v>3447224.963</c:v>
                </c:pt>
                <c:pt idx="2768">
                  <c:v>4352844.4050000003</c:v>
                </c:pt>
                <c:pt idx="2769">
                  <c:v>4311860.59</c:v>
                </c:pt>
                <c:pt idx="2770">
                  <c:v>3236668.8810000001</c:v>
                </c:pt>
                <c:pt idx="2771">
                  <c:v>4374134.8</c:v>
                </c:pt>
                <c:pt idx="2772">
                  <c:v>5760333.7989999996</c:v>
                </c:pt>
                <c:pt idx="2773">
                  <c:v>3768832.8250000002</c:v>
                </c:pt>
                <c:pt idx="2774">
                  <c:v>4272294.26</c:v>
                </c:pt>
                <c:pt idx="2775">
                  <c:v>5502229.0580000002</c:v>
                </c:pt>
                <c:pt idx="2776">
                  <c:v>3148333.6329999999</c:v>
                </c:pt>
                <c:pt idx="2777">
                  <c:v>2809160.0639999998</c:v>
                </c:pt>
                <c:pt idx="2778">
                  <c:v>3898010.963</c:v>
                </c:pt>
                <c:pt idx="2779">
                  <c:v>3485217.0610000002</c:v>
                </c:pt>
                <c:pt idx="2780">
                  <c:v>3731357.9419999998</c:v>
                </c:pt>
                <c:pt idx="2781">
                  <c:v>3516602.5040000002</c:v>
                </c:pt>
                <c:pt idx="2782">
                  <c:v>3464409.8930000002</c:v>
                </c:pt>
                <c:pt idx="2783">
                  <c:v>3412966.7710000002</c:v>
                </c:pt>
                <c:pt idx="2784">
                  <c:v>3396208.2119999998</c:v>
                </c:pt>
                <c:pt idx="2785">
                  <c:v>4067533.3640000001</c:v>
                </c:pt>
                <c:pt idx="2786">
                  <c:v>3955657.1340000001</c:v>
                </c:pt>
                <c:pt idx="2787">
                  <c:v>4309414.9050000003</c:v>
                </c:pt>
                <c:pt idx="2788">
                  <c:v>3888537.125</c:v>
                </c:pt>
                <c:pt idx="2789">
                  <c:v>3666327.1779999998</c:v>
                </c:pt>
                <c:pt idx="2790">
                  <c:v>3767251.4959999998</c:v>
                </c:pt>
                <c:pt idx="2791">
                  <c:v>4833797.7450000001</c:v>
                </c:pt>
                <c:pt idx="2792">
                  <c:v>3139422.7680000002</c:v>
                </c:pt>
                <c:pt idx="2793">
                  <c:v>3880435.557</c:v>
                </c:pt>
                <c:pt idx="2794">
                  <c:v>3175140.5980000002</c:v>
                </c:pt>
                <c:pt idx="2795">
                  <c:v>3082396.6379999998</c:v>
                </c:pt>
                <c:pt idx="2796">
                  <c:v>3092241.8870000001</c:v>
                </c:pt>
                <c:pt idx="2797">
                  <c:v>3458181.165</c:v>
                </c:pt>
                <c:pt idx="2798">
                  <c:v>3220523.66</c:v>
                </c:pt>
                <c:pt idx="2799">
                  <c:v>3289992.1639999999</c:v>
                </c:pt>
                <c:pt idx="2800">
                  <c:v>4663066.8459999999</c:v>
                </c:pt>
                <c:pt idx="2801">
                  <c:v>3286255.1850000001</c:v>
                </c:pt>
                <c:pt idx="2802">
                  <c:v>5321145.2570000002</c:v>
                </c:pt>
                <c:pt idx="2803">
                  <c:v>3576778.236</c:v>
                </c:pt>
                <c:pt idx="2804">
                  <c:v>3620166.6839999999</c:v>
                </c:pt>
                <c:pt idx="2805">
                  <c:v>3393093.0639999998</c:v>
                </c:pt>
                <c:pt idx="2806">
                  <c:v>3269045.2719999999</c:v>
                </c:pt>
                <c:pt idx="2807">
                  <c:v>3215010.5440000002</c:v>
                </c:pt>
                <c:pt idx="2808">
                  <c:v>3284646.7919999999</c:v>
                </c:pt>
                <c:pt idx="2809">
                  <c:v>5439213.7920000004</c:v>
                </c:pt>
                <c:pt idx="2810">
                  <c:v>3089864.9870000002</c:v>
                </c:pt>
                <c:pt idx="2811">
                  <c:v>3982975.4369999999</c:v>
                </c:pt>
                <c:pt idx="2812">
                  <c:v>3140378.858</c:v>
                </c:pt>
                <c:pt idx="2813">
                  <c:v>3083605.5210000002</c:v>
                </c:pt>
                <c:pt idx="2814">
                  <c:v>3447833.3909999998</c:v>
                </c:pt>
                <c:pt idx="2815">
                  <c:v>4737211.2139999997</c:v>
                </c:pt>
                <c:pt idx="2816">
                  <c:v>3328140.3339999998</c:v>
                </c:pt>
                <c:pt idx="2817">
                  <c:v>4234692.4390000002</c:v>
                </c:pt>
                <c:pt idx="2818">
                  <c:v>3047125.2740000002</c:v>
                </c:pt>
                <c:pt idx="2819">
                  <c:v>3513290.7110000001</c:v>
                </c:pt>
                <c:pt idx="2820">
                  <c:v>2258240.2050000001</c:v>
                </c:pt>
                <c:pt idx="2821">
                  <c:v>3200970.19</c:v>
                </c:pt>
                <c:pt idx="2822">
                  <c:v>3610005.29</c:v>
                </c:pt>
                <c:pt idx="2823">
                  <c:v>3677344.7489999998</c:v>
                </c:pt>
                <c:pt idx="2824">
                  <c:v>4288839.9859999996</c:v>
                </c:pt>
                <c:pt idx="2825">
                  <c:v>3704057.307</c:v>
                </c:pt>
                <c:pt idx="2826">
                  <c:v>5233649.9649999999</c:v>
                </c:pt>
                <c:pt idx="2827">
                  <c:v>4412343.6399999997</c:v>
                </c:pt>
                <c:pt idx="2828">
                  <c:v>3833116.3629999999</c:v>
                </c:pt>
                <c:pt idx="2829">
                  <c:v>3788630.55</c:v>
                </c:pt>
                <c:pt idx="2830">
                  <c:v>4126449.818</c:v>
                </c:pt>
                <c:pt idx="2831">
                  <c:v>3486615.4509999999</c:v>
                </c:pt>
                <c:pt idx="2832">
                  <c:v>2909747.6970000002</c:v>
                </c:pt>
                <c:pt idx="2833">
                  <c:v>3495835.0090000001</c:v>
                </c:pt>
                <c:pt idx="2834">
                  <c:v>3959449.6359999999</c:v>
                </c:pt>
                <c:pt idx="2835">
                  <c:v>3055800.9339999999</c:v>
                </c:pt>
                <c:pt idx="2836">
                  <c:v>3279005.4380000001</c:v>
                </c:pt>
                <c:pt idx="2837">
                  <c:v>3036229.622</c:v>
                </c:pt>
                <c:pt idx="2838">
                  <c:v>3634606.9109999998</c:v>
                </c:pt>
                <c:pt idx="2839">
                  <c:v>3504939.45</c:v>
                </c:pt>
                <c:pt idx="2840">
                  <c:v>3918499.8930000002</c:v>
                </c:pt>
                <c:pt idx="2841">
                  <c:v>5192800.0659999996</c:v>
                </c:pt>
                <c:pt idx="2842">
                  <c:v>4688289.2759999996</c:v>
                </c:pt>
                <c:pt idx="2843">
                  <c:v>3913030.071</c:v>
                </c:pt>
                <c:pt idx="2844">
                  <c:v>3615298.4980000001</c:v>
                </c:pt>
                <c:pt idx="2845">
                  <c:v>4065161.213</c:v>
                </c:pt>
                <c:pt idx="2846">
                  <c:v>3442354.9980000001</c:v>
                </c:pt>
                <c:pt idx="2847">
                  <c:v>4082409.16</c:v>
                </c:pt>
                <c:pt idx="2848">
                  <c:v>3238653.6639999999</c:v>
                </c:pt>
                <c:pt idx="2849">
                  <c:v>3204133.23</c:v>
                </c:pt>
                <c:pt idx="2850">
                  <c:v>5652945.8849999998</c:v>
                </c:pt>
                <c:pt idx="2851">
                  <c:v>3408828.6540000001</c:v>
                </c:pt>
                <c:pt idx="2852">
                  <c:v>3849023.9720000001</c:v>
                </c:pt>
                <c:pt idx="2853">
                  <c:v>3406387.0129999998</c:v>
                </c:pt>
                <c:pt idx="2854">
                  <c:v>3751278.5290000001</c:v>
                </c:pt>
                <c:pt idx="2855">
                  <c:v>3516278.4389999998</c:v>
                </c:pt>
                <c:pt idx="2856">
                  <c:v>3787726.8369999998</c:v>
                </c:pt>
                <c:pt idx="2857">
                  <c:v>4463169.7079999996</c:v>
                </c:pt>
                <c:pt idx="2858">
                  <c:v>3254833.2549999999</c:v>
                </c:pt>
                <c:pt idx="2859">
                  <c:v>3712833.875</c:v>
                </c:pt>
                <c:pt idx="2860">
                  <c:v>3424901.0329999998</c:v>
                </c:pt>
                <c:pt idx="2861">
                  <c:v>3833252.7209999999</c:v>
                </c:pt>
                <c:pt idx="2862">
                  <c:v>3674759.1690000002</c:v>
                </c:pt>
                <c:pt idx="2863">
                  <c:v>3946719.9479999999</c:v>
                </c:pt>
                <c:pt idx="2864">
                  <c:v>3376763.2409999999</c:v>
                </c:pt>
                <c:pt idx="2865">
                  <c:v>4061525.8629999999</c:v>
                </c:pt>
                <c:pt idx="2866">
                  <c:v>3446742.4530000002</c:v>
                </c:pt>
                <c:pt idx="2867">
                  <c:v>3464798.199</c:v>
                </c:pt>
                <c:pt idx="2868">
                  <c:v>3900779.1529999999</c:v>
                </c:pt>
                <c:pt idx="2869">
                  <c:v>3345536.699</c:v>
                </c:pt>
                <c:pt idx="2870">
                  <c:v>4159495.1690000002</c:v>
                </c:pt>
                <c:pt idx="2871">
                  <c:v>3177865.3960000002</c:v>
                </c:pt>
                <c:pt idx="2872">
                  <c:v>3001314.1770000001</c:v>
                </c:pt>
                <c:pt idx="2873">
                  <c:v>3799719.1719999998</c:v>
                </c:pt>
                <c:pt idx="2874">
                  <c:v>5037771.6739999996</c:v>
                </c:pt>
                <c:pt idx="2875">
                  <c:v>3438439.0240000002</c:v>
                </c:pt>
                <c:pt idx="2876">
                  <c:v>5071351.1179999998</c:v>
                </c:pt>
                <c:pt idx="2877">
                  <c:v>3462963.5150000001</c:v>
                </c:pt>
                <c:pt idx="2878">
                  <c:v>3794923.7089999998</c:v>
                </c:pt>
                <c:pt idx="2879">
                  <c:v>3887907.9890000001</c:v>
                </c:pt>
                <c:pt idx="2880">
                  <c:v>4496168.4510000004</c:v>
                </c:pt>
                <c:pt idx="2881">
                  <c:v>3458108.173</c:v>
                </c:pt>
                <c:pt idx="2882">
                  <c:v>3588796.327</c:v>
                </c:pt>
                <c:pt idx="2883">
                  <c:v>3521684.8369999998</c:v>
                </c:pt>
                <c:pt idx="2884">
                  <c:v>3505213.699</c:v>
                </c:pt>
                <c:pt idx="2885">
                  <c:v>4199937.2280000001</c:v>
                </c:pt>
                <c:pt idx="2886">
                  <c:v>3633686.085</c:v>
                </c:pt>
                <c:pt idx="2887">
                  <c:v>3254781.8309999998</c:v>
                </c:pt>
                <c:pt idx="2888">
                  <c:v>3080221.5550000002</c:v>
                </c:pt>
                <c:pt idx="2889">
                  <c:v>3068151.1770000001</c:v>
                </c:pt>
                <c:pt idx="2890">
                  <c:v>2967255.432</c:v>
                </c:pt>
                <c:pt idx="2891">
                  <c:v>3000856.5970000001</c:v>
                </c:pt>
                <c:pt idx="2892">
                  <c:v>5047929.6210000003</c:v>
                </c:pt>
                <c:pt idx="2893">
                  <c:v>3516771.7340000002</c:v>
                </c:pt>
                <c:pt idx="2894">
                  <c:v>3577539.537</c:v>
                </c:pt>
                <c:pt idx="2895">
                  <c:v>3646193.915</c:v>
                </c:pt>
                <c:pt idx="2896">
                  <c:v>3143534.6490000002</c:v>
                </c:pt>
                <c:pt idx="2897">
                  <c:v>3278053.287</c:v>
                </c:pt>
                <c:pt idx="2898">
                  <c:v>5326091.932</c:v>
                </c:pt>
                <c:pt idx="2899">
                  <c:v>6037195.091</c:v>
                </c:pt>
                <c:pt idx="2900">
                  <c:v>3466770.5279999999</c:v>
                </c:pt>
                <c:pt idx="2901">
                  <c:v>3560083.8080000002</c:v>
                </c:pt>
                <c:pt idx="2902">
                  <c:v>3902959.0550000002</c:v>
                </c:pt>
                <c:pt idx="2903">
                  <c:v>3306433.3629999999</c:v>
                </c:pt>
                <c:pt idx="2904">
                  <c:v>3154250.125</c:v>
                </c:pt>
                <c:pt idx="2905">
                  <c:v>3295640.83</c:v>
                </c:pt>
                <c:pt idx="2906">
                  <c:v>6301003.3090000004</c:v>
                </c:pt>
                <c:pt idx="2907">
                  <c:v>2996589.2829999998</c:v>
                </c:pt>
                <c:pt idx="2908">
                  <c:v>9553999.4820000008</c:v>
                </c:pt>
                <c:pt idx="2909">
                  <c:v>3104460.8029999998</c:v>
                </c:pt>
                <c:pt idx="2910">
                  <c:v>4954615.12</c:v>
                </c:pt>
                <c:pt idx="2911">
                  <c:v>2885358.4169999999</c:v>
                </c:pt>
                <c:pt idx="2912">
                  <c:v>2831842.5090000001</c:v>
                </c:pt>
                <c:pt idx="2913">
                  <c:v>3287521.9759999998</c:v>
                </c:pt>
                <c:pt idx="2914">
                  <c:v>3241240.0019999999</c:v>
                </c:pt>
                <c:pt idx="2915">
                  <c:v>5076742.0319999997</c:v>
                </c:pt>
                <c:pt idx="2916">
                  <c:v>4172996.74</c:v>
                </c:pt>
                <c:pt idx="2917">
                  <c:v>3112694.0729999999</c:v>
                </c:pt>
                <c:pt idx="2918">
                  <c:v>4184913.8</c:v>
                </c:pt>
                <c:pt idx="2919">
                  <c:v>2907172.26</c:v>
                </c:pt>
                <c:pt idx="2920">
                  <c:v>3942729.7459999998</c:v>
                </c:pt>
                <c:pt idx="2921">
                  <c:v>3498340.4879999999</c:v>
                </c:pt>
                <c:pt idx="2922">
                  <c:v>7477774.4720000001</c:v>
                </c:pt>
                <c:pt idx="2923">
                  <c:v>3750169.9929999998</c:v>
                </c:pt>
                <c:pt idx="2924">
                  <c:v>5503754.5939999996</c:v>
                </c:pt>
                <c:pt idx="2925">
                  <c:v>4819710.398</c:v>
                </c:pt>
                <c:pt idx="2926">
                  <c:v>5627365.9299999997</c:v>
                </c:pt>
                <c:pt idx="2927">
                  <c:v>4951937.4539999999</c:v>
                </c:pt>
                <c:pt idx="2928">
                  <c:v>4020847.298</c:v>
                </c:pt>
                <c:pt idx="2929">
                  <c:v>3012967.6060000001</c:v>
                </c:pt>
                <c:pt idx="2930">
                  <c:v>7212948.4199999999</c:v>
                </c:pt>
                <c:pt idx="2931">
                  <c:v>5529970.6619999995</c:v>
                </c:pt>
                <c:pt idx="2932">
                  <c:v>3736185.0920000002</c:v>
                </c:pt>
                <c:pt idx="2933">
                  <c:v>4116659.088</c:v>
                </c:pt>
                <c:pt idx="2934">
                  <c:v>5210905.4380000001</c:v>
                </c:pt>
                <c:pt idx="2935">
                  <c:v>3541037.01</c:v>
                </c:pt>
                <c:pt idx="2936">
                  <c:v>3760473.0079999999</c:v>
                </c:pt>
                <c:pt idx="2937">
                  <c:v>3963734.173</c:v>
                </c:pt>
                <c:pt idx="2938">
                  <c:v>6781673.568</c:v>
                </c:pt>
                <c:pt idx="2939">
                  <c:v>5312651.0109999999</c:v>
                </c:pt>
                <c:pt idx="2940">
                  <c:v>3349753.0759999999</c:v>
                </c:pt>
                <c:pt idx="2941">
                  <c:v>4027586.5049999999</c:v>
                </c:pt>
                <c:pt idx="2942">
                  <c:v>4773819.79</c:v>
                </c:pt>
                <c:pt idx="2943">
                  <c:v>3719105.497</c:v>
                </c:pt>
                <c:pt idx="2944">
                  <c:v>4913011.2230000002</c:v>
                </c:pt>
                <c:pt idx="2945">
                  <c:v>2875874.55</c:v>
                </c:pt>
                <c:pt idx="2946">
                  <c:v>3647646.3259999999</c:v>
                </c:pt>
                <c:pt idx="2947">
                  <c:v>4052261.068</c:v>
                </c:pt>
                <c:pt idx="2948">
                  <c:v>3583254.18</c:v>
                </c:pt>
                <c:pt idx="2949">
                  <c:v>3931382.93</c:v>
                </c:pt>
                <c:pt idx="2950">
                  <c:v>4369764.2769999998</c:v>
                </c:pt>
                <c:pt idx="2951">
                  <c:v>4552431.7850000001</c:v>
                </c:pt>
                <c:pt idx="2952">
                  <c:v>3750753.003</c:v>
                </c:pt>
                <c:pt idx="2953">
                  <c:v>3580998.66</c:v>
                </c:pt>
                <c:pt idx="2954">
                  <c:v>4290956.3480000002</c:v>
                </c:pt>
                <c:pt idx="2955">
                  <c:v>3744574.764</c:v>
                </c:pt>
                <c:pt idx="2956">
                  <c:v>3720499.173</c:v>
                </c:pt>
                <c:pt idx="2957">
                  <c:v>4409349.7</c:v>
                </c:pt>
                <c:pt idx="2958">
                  <c:v>3220662.4029999999</c:v>
                </c:pt>
                <c:pt idx="2959">
                  <c:v>2895277.8930000002</c:v>
                </c:pt>
                <c:pt idx="2960">
                  <c:v>3983907.0380000002</c:v>
                </c:pt>
                <c:pt idx="2961">
                  <c:v>4403625.1359999999</c:v>
                </c:pt>
                <c:pt idx="2962">
                  <c:v>4099702.0750000002</c:v>
                </c:pt>
                <c:pt idx="2963">
                  <c:v>3364486.0109999999</c:v>
                </c:pt>
                <c:pt idx="2964">
                  <c:v>6711607.1109999996</c:v>
                </c:pt>
                <c:pt idx="2965">
                  <c:v>4350853.3490000004</c:v>
                </c:pt>
                <c:pt idx="2966">
                  <c:v>3414042.2910000002</c:v>
                </c:pt>
                <c:pt idx="2967">
                  <c:v>4281453.9349999996</c:v>
                </c:pt>
                <c:pt idx="2968">
                  <c:v>4992840.4680000003</c:v>
                </c:pt>
                <c:pt idx="2969">
                  <c:v>3895834.571</c:v>
                </c:pt>
                <c:pt idx="2970">
                  <c:v>2933274.42</c:v>
                </c:pt>
                <c:pt idx="2971">
                  <c:v>7628891.9019999998</c:v>
                </c:pt>
                <c:pt idx="2972">
                  <c:v>4194505.0039999997</c:v>
                </c:pt>
                <c:pt idx="2973">
                  <c:v>3723097.7039999999</c:v>
                </c:pt>
                <c:pt idx="2974">
                  <c:v>3831766.8859999999</c:v>
                </c:pt>
                <c:pt idx="2975">
                  <c:v>3177296.5260000001</c:v>
                </c:pt>
                <c:pt idx="2976">
                  <c:v>5739667.7199999997</c:v>
                </c:pt>
                <c:pt idx="2977">
                  <c:v>4638789.4179999996</c:v>
                </c:pt>
                <c:pt idx="2978">
                  <c:v>3774545.105</c:v>
                </c:pt>
                <c:pt idx="2979">
                  <c:v>5106185.6109999996</c:v>
                </c:pt>
                <c:pt idx="2980">
                  <c:v>4236228.648</c:v>
                </c:pt>
                <c:pt idx="2981">
                  <c:v>6114345.665</c:v>
                </c:pt>
                <c:pt idx="2982">
                  <c:v>3987569.0639999998</c:v>
                </c:pt>
                <c:pt idx="2983">
                  <c:v>4261427.8329999996</c:v>
                </c:pt>
                <c:pt idx="2984">
                  <c:v>6334172.3370000003</c:v>
                </c:pt>
                <c:pt idx="2985">
                  <c:v>3972773.4989999998</c:v>
                </c:pt>
                <c:pt idx="2986">
                  <c:v>3863460.4019999998</c:v>
                </c:pt>
                <c:pt idx="2987">
                  <c:v>4899507.5080000004</c:v>
                </c:pt>
                <c:pt idx="2988">
                  <c:v>3682721.8730000001</c:v>
                </c:pt>
                <c:pt idx="2989">
                  <c:v>4168572.077</c:v>
                </c:pt>
                <c:pt idx="2990">
                  <c:v>5352724.9220000003</c:v>
                </c:pt>
                <c:pt idx="2991">
                  <c:v>4074885.6779999998</c:v>
                </c:pt>
                <c:pt idx="2992">
                  <c:v>3569648.841</c:v>
                </c:pt>
                <c:pt idx="2993">
                  <c:v>4835800.9450000003</c:v>
                </c:pt>
                <c:pt idx="2994">
                  <c:v>4577863.2070000004</c:v>
                </c:pt>
                <c:pt idx="2995">
                  <c:v>4014439.3450000002</c:v>
                </c:pt>
                <c:pt idx="2996">
                  <c:v>4246694.1320000002</c:v>
                </c:pt>
                <c:pt idx="2997">
                  <c:v>4691703.5939999996</c:v>
                </c:pt>
                <c:pt idx="2998">
                  <c:v>3423122.9709999999</c:v>
                </c:pt>
                <c:pt idx="2999">
                  <c:v>3784598.7689999999</c:v>
                </c:pt>
                <c:pt idx="3000">
                  <c:v>3764758.594</c:v>
                </c:pt>
                <c:pt idx="3001">
                  <c:v>3620047.43</c:v>
                </c:pt>
                <c:pt idx="3002">
                  <c:v>5189329.3789999997</c:v>
                </c:pt>
                <c:pt idx="3003">
                  <c:v>3341470.5240000002</c:v>
                </c:pt>
                <c:pt idx="3004">
                  <c:v>4170708.0249999999</c:v>
                </c:pt>
                <c:pt idx="3005">
                  <c:v>3242510.7560000001</c:v>
                </c:pt>
                <c:pt idx="3006">
                  <c:v>3457130.8879999998</c:v>
                </c:pt>
                <c:pt idx="3007">
                  <c:v>5216983.9369999999</c:v>
                </c:pt>
                <c:pt idx="3008">
                  <c:v>3963114.4610000001</c:v>
                </c:pt>
                <c:pt idx="3009">
                  <c:v>4689406.2</c:v>
                </c:pt>
                <c:pt idx="3010">
                  <c:v>3515461.12</c:v>
                </c:pt>
                <c:pt idx="3011">
                  <c:v>3635058.57</c:v>
                </c:pt>
                <c:pt idx="3012">
                  <c:v>3481057.0320000001</c:v>
                </c:pt>
                <c:pt idx="3013">
                  <c:v>2913234.2620000001</c:v>
                </c:pt>
                <c:pt idx="3014">
                  <c:v>4223935.4249999998</c:v>
                </c:pt>
                <c:pt idx="3015">
                  <c:v>5166294.3250000002</c:v>
                </c:pt>
                <c:pt idx="3016">
                  <c:v>4141632.6940000001</c:v>
                </c:pt>
                <c:pt idx="3017">
                  <c:v>4069132.4270000001</c:v>
                </c:pt>
                <c:pt idx="3018">
                  <c:v>3217795.9759999998</c:v>
                </c:pt>
                <c:pt idx="3019">
                  <c:v>3402715.0589999999</c:v>
                </c:pt>
                <c:pt idx="3020">
                  <c:v>4961966.16</c:v>
                </c:pt>
                <c:pt idx="3021">
                  <c:v>4379215.5199999996</c:v>
                </c:pt>
                <c:pt idx="3022">
                  <c:v>3659016.2420000001</c:v>
                </c:pt>
                <c:pt idx="3023">
                  <c:v>3313515.7069999999</c:v>
                </c:pt>
                <c:pt idx="3024">
                  <c:v>6244633.1370000001</c:v>
                </c:pt>
                <c:pt idx="3025">
                  <c:v>4057925.926</c:v>
                </c:pt>
                <c:pt idx="3026">
                  <c:v>4987667.0420000004</c:v>
                </c:pt>
                <c:pt idx="3027">
                  <c:v>3779966.1719999998</c:v>
                </c:pt>
                <c:pt idx="3028">
                  <c:v>3630428.5430000001</c:v>
                </c:pt>
                <c:pt idx="3029">
                  <c:v>3143593.8360000001</c:v>
                </c:pt>
                <c:pt idx="3030">
                  <c:v>7127427.5899999999</c:v>
                </c:pt>
                <c:pt idx="3031">
                  <c:v>3771168.594</c:v>
                </c:pt>
                <c:pt idx="3032">
                  <c:v>4198458.9850000003</c:v>
                </c:pt>
                <c:pt idx="3033">
                  <c:v>3945825.6749999998</c:v>
                </c:pt>
                <c:pt idx="3034">
                  <c:v>4095089.767</c:v>
                </c:pt>
                <c:pt idx="3035">
                  <c:v>7171431.9029999999</c:v>
                </c:pt>
                <c:pt idx="3036">
                  <c:v>3342361.4840000002</c:v>
                </c:pt>
                <c:pt idx="3037">
                  <c:v>3629180.7659999998</c:v>
                </c:pt>
                <c:pt idx="3038">
                  <c:v>4461630.5269999998</c:v>
                </c:pt>
                <c:pt idx="3039">
                  <c:v>3318892.0159999998</c:v>
                </c:pt>
                <c:pt idx="3040">
                  <c:v>3658211.29</c:v>
                </c:pt>
                <c:pt idx="3041">
                  <c:v>3730503.1290000002</c:v>
                </c:pt>
                <c:pt idx="3042">
                  <c:v>4150900.8909999998</c:v>
                </c:pt>
                <c:pt idx="3043">
                  <c:v>3310472.6830000002</c:v>
                </c:pt>
                <c:pt idx="3044">
                  <c:v>3603383.352</c:v>
                </c:pt>
                <c:pt idx="3045">
                  <c:v>3554990.8810000001</c:v>
                </c:pt>
                <c:pt idx="3046">
                  <c:v>3085593.8029999998</c:v>
                </c:pt>
                <c:pt idx="3047">
                  <c:v>4353667.1689999998</c:v>
                </c:pt>
                <c:pt idx="3048">
                  <c:v>5722249.932</c:v>
                </c:pt>
                <c:pt idx="3049">
                  <c:v>3549841.1260000002</c:v>
                </c:pt>
                <c:pt idx="3050">
                  <c:v>3550761.0180000002</c:v>
                </c:pt>
                <c:pt idx="3051">
                  <c:v>3022357.2239999999</c:v>
                </c:pt>
                <c:pt idx="3052">
                  <c:v>2950902.49</c:v>
                </c:pt>
                <c:pt idx="3053">
                  <c:v>4115399.4019999998</c:v>
                </c:pt>
                <c:pt idx="3054">
                  <c:v>4182219.8149999999</c:v>
                </c:pt>
                <c:pt idx="3055">
                  <c:v>2990938.0759999999</c:v>
                </c:pt>
                <c:pt idx="3056">
                  <c:v>3740368.057</c:v>
                </c:pt>
                <c:pt idx="3057">
                  <c:v>4036376.6320000002</c:v>
                </c:pt>
                <c:pt idx="3058">
                  <c:v>3389634.6150000002</c:v>
                </c:pt>
                <c:pt idx="3059">
                  <c:v>6578069.6359999999</c:v>
                </c:pt>
                <c:pt idx="3060">
                  <c:v>3281391.11</c:v>
                </c:pt>
                <c:pt idx="3061">
                  <c:v>4713639.5659999996</c:v>
                </c:pt>
                <c:pt idx="3062">
                  <c:v>3880612.94</c:v>
                </c:pt>
                <c:pt idx="3063">
                  <c:v>3666965.003</c:v>
                </c:pt>
                <c:pt idx="3064">
                  <c:v>3205433.7220000001</c:v>
                </c:pt>
                <c:pt idx="3065">
                  <c:v>3518331.7149999999</c:v>
                </c:pt>
                <c:pt idx="3066">
                  <c:v>3408569.7370000002</c:v>
                </c:pt>
                <c:pt idx="3067">
                  <c:v>4620383.8660000004</c:v>
                </c:pt>
                <c:pt idx="3068">
                  <c:v>3821897.4739999999</c:v>
                </c:pt>
                <c:pt idx="3069">
                  <c:v>3443529.9079999998</c:v>
                </c:pt>
                <c:pt idx="3070">
                  <c:v>4211056.7259999998</c:v>
                </c:pt>
                <c:pt idx="3071">
                  <c:v>3361383.1710000001</c:v>
                </c:pt>
                <c:pt idx="3072">
                  <c:v>3083083.747</c:v>
                </c:pt>
                <c:pt idx="3073">
                  <c:v>3130117.304</c:v>
                </c:pt>
                <c:pt idx="3074">
                  <c:v>4135801.429</c:v>
                </c:pt>
                <c:pt idx="3075">
                  <c:v>3173990.2659999998</c:v>
                </c:pt>
                <c:pt idx="3076">
                  <c:v>3771462.22</c:v>
                </c:pt>
                <c:pt idx="3077">
                  <c:v>3423536.4180000001</c:v>
                </c:pt>
                <c:pt idx="3078">
                  <c:v>3900411.5430000001</c:v>
                </c:pt>
                <c:pt idx="3079">
                  <c:v>3577330.5189999999</c:v>
                </c:pt>
                <c:pt idx="3080">
                  <c:v>3954006.2459999998</c:v>
                </c:pt>
                <c:pt idx="3081">
                  <c:v>2840874.281</c:v>
                </c:pt>
                <c:pt idx="3082">
                  <c:v>3439871.2940000002</c:v>
                </c:pt>
                <c:pt idx="3083">
                  <c:v>3238624.7889999999</c:v>
                </c:pt>
                <c:pt idx="3084">
                  <c:v>3677804.4980000001</c:v>
                </c:pt>
                <c:pt idx="3085">
                  <c:v>4035836.5</c:v>
                </c:pt>
                <c:pt idx="3086">
                  <c:v>3017563.9449999998</c:v>
                </c:pt>
                <c:pt idx="3087">
                  <c:v>3706197.5060000001</c:v>
                </c:pt>
                <c:pt idx="3088">
                  <c:v>3388002.3849999998</c:v>
                </c:pt>
                <c:pt idx="3089">
                  <c:v>3217785.8859999999</c:v>
                </c:pt>
                <c:pt idx="3090">
                  <c:v>3757070.4380000001</c:v>
                </c:pt>
                <c:pt idx="3091">
                  <c:v>3099790.1159999999</c:v>
                </c:pt>
                <c:pt idx="3092">
                  <c:v>4371914.3760000002</c:v>
                </c:pt>
                <c:pt idx="3093">
                  <c:v>3710776.1140000001</c:v>
                </c:pt>
                <c:pt idx="3094">
                  <c:v>3717993.2429999998</c:v>
                </c:pt>
                <c:pt idx="3095">
                  <c:v>3157244.36</c:v>
                </c:pt>
                <c:pt idx="3096">
                  <c:v>3891022.28</c:v>
                </c:pt>
                <c:pt idx="3097">
                  <c:v>3753337.176</c:v>
                </c:pt>
                <c:pt idx="3098">
                  <c:v>3425924.78</c:v>
                </c:pt>
                <c:pt idx="3099">
                  <c:v>3478021.2280000001</c:v>
                </c:pt>
                <c:pt idx="3100">
                  <c:v>3342698.8360000001</c:v>
                </c:pt>
                <c:pt idx="3101">
                  <c:v>2894625.48</c:v>
                </c:pt>
                <c:pt idx="3102">
                  <c:v>3083257.8509999998</c:v>
                </c:pt>
                <c:pt idx="3103">
                  <c:v>4870447.983</c:v>
                </c:pt>
                <c:pt idx="3104">
                  <c:v>3332236.3220000002</c:v>
                </c:pt>
                <c:pt idx="3105">
                  <c:v>3508104.0189999999</c:v>
                </c:pt>
                <c:pt idx="3106">
                  <c:v>4352307.9110000003</c:v>
                </c:pt>
                <c:pt idx="3107">
                  <c:v>3265339.21</c:v>
                </c:pt>
                <c:pt idx="3108">
                  <c:v>3677407.3420000002</c:v>
                </c:pt>
                <c:pt idx="3109">
                  <c:v>3568007.949</c:v>
                </c:pt>
                <c:pt idx="3110">
                  <c:v>4027508.415</c:v>
                </c:pt>
                <c:pt idx="3111">
                  <c:v>3357481.8640000001</c:v>
                </c:pt>
                <c:pt idx="3112">
                  <c:v>3318991.7629999998</c:v>
                </c:pt>
                <c:pt idx="3113">
                  <c:v>3521362.429</c:v>
                </c:pt>
                <c:pt idx="3114">
                  <c:v>3233383.3990000002</c:v>
                </c:pt>
                <c:pt idx="3115">
                  <c:v>3684680.574</c:v>
                </c:pt>
                <c:pt idx="3116">
                  <c:v>3703949.3029999998</c:v>
                </c:pt>
                <c:pt idx="3117">
                  <c:v>3211744.3309999998</c:v>
                </c:pt>
                <c:pt idx="3118">
                  <c:v>3899712.8229999999</c:v>
                </c:pt>
                <c:pt idx="3119">
                  <c:v>3812413.3590000002</c:v>
                </c:pt>
                <c:pt idx="3120">
                  <c:v>3432778.3730000001</c:v>
                </c:pt>
                <c:pt idx="3121">
                  <c:v>3380177.4750000001</c:v>
                </c:pt>
                <c:pt idx="3122">
                  <c:v>3932982.642</c:v>
                </c:pt>
                <c:pt idx="3123">
                  <c:v>3698543.156</c:v>
                </c:pt>
                <c:pt idx="3124">
                  <c:v>3761814.4539999999</c:v>
                </c:pt>
                <c:pt idx="3125">
                  <c:v>2984288.5729999999</c:v>
                </c:pt>
                <c:pt idx="3126">
                  <c:v>3726247.96</c:v>
                </c:pt>
                <c:pt idx="3127">
                  <c:v>3916083.9789999998</c:v>
                </c:pt>
                <c:pt idx="3128">
                  <c:v>3405462.9530000002</c:v>
                </c:pt>
                <c:pt idx="3129">
                  <c:v>4644847.4780000001</c:v>
                </c:pt>
                <c:pt idx="3130">
                  <c:v>3574998.5090000001</c:v>
                </c:pt>
                <c:pt idx="3131">
                  <c:v>6377511.9390000002</c:v>
                </c:pt>
                <c:pt idx="3132">
                  <c:v>3029196.6290000002</c:v>
                </c:pt>
                <c:pt idx="3133">
                  <c:v>3161635.1120000002</c:v>
                </c:pt>
                <c:pt idx="3134">
                  <c:v>4340364.7259999998</c:v>
                </c:pt>
                <c:pt idx="3135">
                  <c:v>5454076.2139999997</c:v>
                </c:pt>
                <c:pt idx="3136">
                  <c:v>3209785.59</c:v>
                </c:pt>
                <c:pt idx="3137">
                  <c:v>7449336.7680000002</c:v>
                </c:pt>
                <c:pt idx="3138">
                  <c:v>3079426.2050000001</c:v>
                </c:pt>
                <c:pt idx="3139">
                  <c:v>3225572.699</c:v>
                </c:pt>
                <c:pt idx="3140">
                  <c:v>4026134.4709999999</c:v>
                </c:pt>
                <c:pt idx="3141">
                  <c:v>3597034.5839999998</c:v>
                </c:pt>
                <c:pt idx="3142">
                  <c:v>3352469.9139999999</c:v>
                </c:pt>
                <c:pt idx="3143">
                  <c:v>2963146.57</c:v>
                </c:pt>
                <c:pt idx="3144">
                  <c:v>2901442.8059999999</c:v>
                </c:pt>
                <c:pt idx="3145">
                  <c:v>4965793.9000000004</c:v>
                </c:pt>
                <c:pt idx="3146">
                  <c:v>2978375.92</c:v>
                </c:pt>
                <c:pt idx="3147">
                  <c:v>3329100.0649999999</c:v>
                </c:pt>
                <c:pt idx="3148">
                  <c:v>3756746.889</c:v>
                </c:pt>
                <c:pt idx="3149">
                  <c:v>3350937.7220000001</c:v>
                </c:pt>
                <c:pt idx="3150">
                  <c:v>3160927.9019999998</c:v>
                </c:pt>
                <c:pt idx="3151">
                  <c:v>3215561.3489999999</c:v>
                </c:pt>
                <c:pt idx="3152">
                  <c:v>3222606.9679999999</c:v>
                </c:pt>
                <c:pt idx="3153">
                  <c:v>3003661.2719999999</c:v>
                </c:pt>
                <c:pt idx="3154">
                  <c:v>3708420.24</c:v>
                </c:pt>
                <c:pt idx="3155">
                  <c:v>3293383.4419999998</c:v>
                </c:pt>
                <c:pt idx="3156">
                  <c:v>3017270.352</c:v>
                </c:pt>
                <c:pt idx="3157">
                  <c:v>3480234.0890000002</c:v>
                </c:pt>
                <c:pt idx="3158">
                  <c:v>4300487.068</c:v>
                </c:pt>
                <c:pt idx="3159">
                  <c:v>3101273.3059999999</c:v>
                </c:pt>
                <c:pt idx="3160">
                  <c:v>3490261.128</c:v>
                </c:pt>
                <c:pt idx="3161">
                  <c:v>3600809.08</c:v>
                </c:pt>
                <c:pt idx="3162">
                  <c:v>3977752.3730000001</c:v>
                </c:pt>
                <c:pt idx="3163">
                  <c:v>3127906.318</c:v>
                </c:pt>
                <c:pt idx="3164">
                  <c:v>6410231.0039999997</c:v>
                </c:pt>
                <c:pt idx="3165">
                  <c:v>3607513.915</c:v>
                </c:pt>
                <c:pt idx="3166">
                  <c:v>3281688.6570000001</c:v>
                </c:pt>
                <c:pt idx="3167">
                  <c:v>4368709.392</c:v>
                </c:pt>
                <c:pt idx="3168">
                  <c:v>3515180.344</c:v>
                </c:pt>
                <c:pt idx="3169">
                  <c:v>3374506.3420000002</c:v>
                </c:pt>
                <c:pt idx="3170">
                  <c:v>4021272.3870000001</c:v>
                </c:pt>
                <c:pt idx="3171">
                  <c:v>2839393.6490000002</c:v>
                </c:pt>
                <c:pt idx="3172">
                  <c:v>5132388.6129999999</c:v>
                </c:pt>
                <c:pt idx="3173">
                  <c:v>3106828.855</c:v>
                </c:pt>
                <c:pt idx="3174">
                  <c:v>3644090.86</c:v>
                </c:pt>
                <c:pt idx="3175">
                  <c:v>3148981.1770000001</c:v>
                </c:pt>
                <c:pt idx="3176">
                  <c:v>3568338.872</c:v>
                </c:pt>
                <c:pt idx="3177">
                  <c:v>3192139.7420000001</c:v>
                </c:pt>
                <c:pt idx="3178">
                  <c:v>3463757.9870000002</c:v>
                </c:pt>
                <c:pt idx="3179">
                  <c:v>3329272.6839999999</c:v>
                </c:pt>
                <c:pt idx="3180">
                  <c:v>3600709.4589999998</c:v>
                </c:pt>
                <c:pt idx="3181">
                  <c:v>3906464.6269999999</c:v>
                </c:pt>
                <c:pt idx="3182">
                  <c:v>3117778.926</c:v>
                </c:pt>
                <c:pt idx="3183">
                  <c:v>3624973.5090000001</c:v>
                </c:pt>
                <c:pt idx="3184">
                  <c:v>3782742.898</c:v>
                </c:pt>
                <c:pt idx="3185">
                  <c:v>3141837.7429999998</c:v>
                </c:pt>
                <c:pt idx="3186">
                  <c:v>3592963.33</c:v>
                </c:pt>
                <c:pt idx="3187">
                  <c:v>2981079.6549999998</c:v>
                </c:pt>
                <c:pt idx="3188">
                  <c:v>4290076.5389999999</c:v>
                </c:pt>
                <c:pt idx="3189">
                  <c:v>3049502.9870000002</c:v>
                </c:pt>
                <c:pt idx="3190">
                  <c:v>3541634.0970000001</c:v>
                </c:pt>
                <c:pt idx="3191">
                  <c:v>3396279.7719999999</c:v>
                </c:pt>
                <c:pt idx="3192">
                  <c:v>3723695.602</c:v>
                </c:pt>
                <c:pt idx="3193">
                  <c:v>3502105.1329999999</c:v>
                </c:pt>
                <c:pt idx="3194">
                  <c:v>3511304.48</c:v>
                </c:pt>
                <c:pt idx="3195">
                  <c:v>3268293.6329999999</c:v>
                </c:pt>
                <c:pt idx="3196">
                  <c:v>3635605.77</c:v>
                </c:pt>
                <c:pt idx="3197">
                  <c:v>3353436.1379999998</c:v>
                </c:pt>
                <c:pt idx="3198">
                  <c:v>5138122.2209999999</c:v>
                </c:pt>
                <c:pt idx="3199">
                  <c:v>3262984.1030000001</c:v>
                </c:pt>
                <c:pt idx="3200">
                  <c:v>3110797.1540000001</c:v>
                </c:pt>
                <c:pt idx="3201">
                  <c:v>3450630.2919999999</c:v>
                </c:pt>
                <c:pt idx="3202">
                  <c:v>3617984.6359999999</c:v>
                </c:pt>
                <c:pt idx="3203">
                  <c:v>3441127.176</c:v>
                </c:pt>
                <c:pt idx="3204">
                  <c:v>4696066.7359999996</c:v>
                </c:pt>
                <c:pt idx="3205">
                  <c:v>3329716.7680000002</c:v>
                </c:pt>
                <c:pt idx="3206">
                  <c:v>5628759.0379999997</c:v>
                </c:pt>
                <c:pt idx="3207">
                  <c:v>3235173.5980000002</c:v>
                </c:pt>
                <c:pt idx="3208">
                  <c:v>3287912.838</c:v>
                </c:pt>
                <c:pt idx="3209">
                  <c:v>4341268.4160000002</c:v>
                </c:pt>
                <c:pt idx="3210">
                  <c:v>3113392.2480000001</c:v>
                </c:pt>
                <c:pt idx="3211">
                  <c:v>4147925.716</c:v>
                </c:pt>
                <c:pt idx="3212">
                  <c:v>3868555.5750000002</c:v>
                </c:pt>
                <c:pt idx="3213">
                  <c:v>2832043.1359999999</c:v>
                </c:pt>
                <c:pt idx="3214">
                  <c:v>3697499.2749999999</c:v>
                </c:pt>
                <c:pt idx="3215">
                  <c:v>3977460.86</c:v>
                </c:pt>
                <c:pt idx="3216">
                  <c:v>3437364.9</c:v>
                </c:pt>
                <c:pt idx="3217">
                  <c:v>3210141.73</c:v>
                </c:pt>
                <c:pt idx="3218">
                  <c:v>3148208.1919999998</c:v>
                </c:pt>
                <c:pt idx="3219">
                  <c:v>2866549.1510000001</c:v>
                </c:pt>
                <c:pt idx="3220">
                  <c:v>3922268.6979999999</c:v>
                </c:pt>
                <c:pt idx="3221">
                  <c:v>2955212.58</c:v>
                </c:pt>
                <c:pt idx="3222">
                  <c:v>3685896.7629999998</c:v>
                </c:pt>
                <c:pt idx="3223">
                  <c:v>3425032.1549999998</c:v>
                </c:pt>
                <c:pt idx="3224">
                  <c:v>3944133.2749999999</c:v>
                </c:pt>
                <c:pt idx="3225">
                  <c:v>3193355.0269999998</c:v>
                </c:pt>
                <c:pt idx="3226">
                  <c:v>3081719.1349999998</c:v>
                </c:pt>
                <c:pt idx="3227">
                  <c:v>3876826.25</c:v>
                </c:pt>
                <c:pt idx="3228">
                  <c:v>3205020.375</c:v>
                </c:pt>
                <c:pt idx="3229">
                  <c:v>3109592.3360000001</c:v>
                </c:pt>
                <c:pt idx="3230">
                  <c:v>3493303.3250000002</c:v>
                </c:pt>
                <c:pt idx="3231">
                  <c:v>4262446.8190000001</c:v>
                </c:pt>
                <c:pt idx="3232">
                  <c:v>3284789.355</c:v>
                </c:pt>
                <c:pt idx="3233">
                  <c:v>3556486.5520000001</c:v>
                </c:pt>
                <c:pt idx="3234">
                  <c:v>3732625.196</c:v>
                </c:pt>
                <c:pt idx="3235">
                  <c:v>3822903.9879999999</c:v>
                </c:pt>
                <c:pt idx="3236">
                  <c:v>3133844.6510000001</c:v>
                </c:pt>
                <c:pt idx="3237">
                  <c:v>3306483.8089999999</c:v>
                </c:pt>
                <c:pt idx="3238">
                  <c:v>3894992.0240000002</c:v>
                </c:pt>
                <c:pt idx="3239">
                  <c:v>3337723.6839999999</c:v>
                </c:pt>
                <c:pt idx="3240">
                  <c:v>3256087.5860000001</c:v>
                </c:pt>
                <c:pt idx="3241">
                  <c:v>3519248.8420000002</c:v>
                </c:pt>
                <c:pt idx="3242">
                  <c:v>3146658.446</c:v>
                </c:pt>
                <c:pt idx="3243">
                  <c:v>3113383.304</c:v>
                </c:pt>
                <c:pt idx="3244">
                  <c:v>3139233.861</c:v>
                </c:pt>
                <c:pt idx="3245">
                  <c:v>3039655.6069999998</c:v>
                </c:pt>
                <c:pt idx="3246">
                  <c:v>3522084.463</c:v>
                </c:pt>
                <c:pt idx="3247">
                  <c:v>3381601.875</c:v>
                </c:pt>
                <c:pt idx="3248">
                  <c:v>3694066.713</c:v>
                </c:pt>
                <c:pt idx="3249">
                  <c:v>3085144.9929999998</c:v>
                </c:pt>
                <c:pt idx="3250">
                  <c:v>3219647.1850000001</c:v>
                </c:pt>
                <c:pt idx="3251">
                  <c:v>3025512.7379999999</c:v>
                </c:pt>
                <c:pt idx="3252">
                  <c:v>4247372.1569999997</c:v>
                </c:pt>
                <c:pt idx="3253">
                  <c:v>4988088.0599999996</c:v>
                </c:pt>
                <c:pt idx="3254">
                  <c:v>3649621.33</c:v>
                </c:pt>
                <c:pt idx="3255">
                  <c:v>3538545.031</c:v>
                </c:pt>
                <c:pt idx="3256">
                  <c:v>4312647.8940000003</c:v>
                </c:pt>
                <c:pt idx="3257">
                  <c:v>3755954.7859999998</c:v>
                </c:pt>
                <c:pt idx="3258">
                  <c:v>3069138.1359999999</c:v>
                </c:pt>
                <c:pt idx="3259">
                  <c:v>3716591.3769999999</c:v>
                </c:pt>
                <c:pt idx="3260">
                  <c:v>3555042.7439999999</c:v>
                </c:pt>
                <c:pt idx="3261">
                  <c:v>3258814.3909999998</c:v>
                </c:pt>
                <c:pt idx="3262">
                  <c:v>4791910.6469999999</c:v>
                </c:pt>
                <c:pt idx="3263">
                  <c:v>3571050.0150000001</c:v>
                </c:pt>
                <c:pt idx="3264">
                  <c:v>3210219.7940000002</c:v>
                </c:pt>
                <c:pt idx="3265">
                  <c:v>3540466.952</c:v>
                </c:pt>
                <c:pt idx="3266">
                  <c:v>2917777.54</c:v>
                </c:pt>
                <c:pt idx="3267">
                  <c:v>3364550.45</c:v>
                </c:pt>
                <c:pt idx="3268">
                  <c:v>3609756.9959999998</c:v>
                </c:pt>
                <c:pt idx="3269">
                  <c:v>3853008.2790000001</c:v>
                </c:pt>
                <c:pt idx="3270">
                  <c:v>3207941.338</c:v>
                </c:pt>
                <c:pt idx="3271">
                  <c:v>3328164.764</c:v>
                </c:pt>
                <c:pt idx="3272">
                  <c:v>3278057.2919999999</c:v>
                </c:pt>
                <c:pt idx="3273">
                  <c:v>3051210.9989999998</c:v>
                </c:pt>
                <c:pt idx="3274">
                  <c:v>3003452.0129999998</c:v>
                </c:pt>
                <c:pt idx="3275">
                  <c:v>4154651.0759999999</c:v>
                </c:pt>
                <c:pt idx="3276">
                  <c:v>4424740.5159999998</c:v>
                </c:pt>
                <c:pt idx="3277">
                  <c:v>4060556.8509999998</c:v>
                </c:pt>
                <c:pt idx="3278">
                  <c:v>3103283.0639999998</c:v>
                </c:pt>
                <c:pt idx="3279">
                  <c:v>3306482.7030000002</c:v>
                </c:pt>
                <c:pt idx="3280">
                  <c:v>3189064.4139999999</c:v>
                </c:pt>
                <c:pt idx="3281">
                  <c:v>3054012.1549999998</c:v>
                </c:pt>
                <c:pt idx="3282">
                  <c:v>3596436.463</c:v>
                </c:pt>
                <c:pt idx="3283">
                  <c:v>3002580.7149999999</c:v>
                </c:pt>
                <c:pt idx="3284">
                  <c:v>3816915.855</c:v>
                </c:pt>
                <c:pt idx="3285">
                  <c:v>3110930.486</c:v>
                </c:pt>
                <c:pt idx="3286">
                  <c:v>3235148.9849999999</c:v>
                </c:pt>
                <c:pt idx="3287">
                  <c:v>3329378.5649999999</c:v>
                </c:pt>
                <c:pt idx="3288">
                  <c:v>4142235.412</c:v>
                </c:pt>
                <c:pt idx="3289">
                  <c:v>3359266.0660000001</c:v>
                </c:pt>
                <c:pt idx="3290">
                  <c:v>2885447.3590000002</c:v>
                </c:pt>
                <c:pt idx="3291">
                  <c:v>7993584.0120000001</c:v>
                </c:pt>
                <c:pt idx="3292">
                  <c:v>3414249.4419999998</c:v>
                </c:pt>
                <c:pt idx="3293">
                  <c:v>3625906.3650000002</c:v>
                </c:pt>
                <c:pt idx="3294">
                  <c:v>3425153.03</c:v>
                </c:pt>
                <c:pt idx="3295">
                  <c:v>3305068.5920000002</c:v>
                </c:pt>
                <c:pt idx="3296">
                  <c:v>4078720.4879999999</c:v>
                </c:pt>
                <c:pt idx="3297">
                  <c:v>3260886.9419999998</c:v>
                </c:pt>
                <c:pt idx="3298">
                  <c:v>3989782.9759999998</c:v>
                </c:pt>
                <c:pt idx="3299">
                  <c:v>3211271.3459999999</c:v>
                </c:pt>
                <c:pt idx="3300">
                  <c:v>3940090.0350000001</c:v>
                </c:pt>
                <c:pt idx="3301">
                  <c:v>3363171.574</c:v>
                </c:pt>
                <c:pt idx="3302">
                  <c:v>3608122.3709999998</c:v>
                </c:pt>
                <c:pt idx="3303">
                  <c:v>3526933.4470000002</c:v>
                </c:pt>
                <c:pt idx="3304">
                  <c:v>3125653.9270000001</c:v>
                </c:pt>
                <c:pt idx="3305">
                  <c:v>3417968.3859999999</c:v>
                </c:pt>
                <c:pt idx="3306">
                  <c:v>3378915.1660000002</c:v>
                </c:pt>
                <c:pt idx="3307">
                  <c:v>3109520.66</c:v>
                </c:pt>
                <c:pt idx="3308">
                  <c:v>3524335.6140000001</c:v>
                </c:pt>
                <c:pt idx="3309">
                  <c:v>3318414.682</c:v>
                </c:pt>
                <c:pt idx="3310">
                  <c:v>3180996.284</c:v>
                </c:pt>
                <c:pt idx="3311">
                  <c:v>4018114.2519999999</c:v>
                </c:pt>
                <c:pt idx="3312">
                  <c:v>3352139.8250000002</c:v>
                </c:pt>
                <c:pt idx="3313">
                  <c:v>3295938.2080000001</c:v>
                </c:pt>
                <c:pt idx="3314">
                  <c:v>3059525.3059999999</c:v>
                </c:pt>
                <c:pt idx="3315">
                  <c:v>3155461.92</c:v>
                </c:pt>
                <c:pt idx="3316">
                  <c:v>3312252.3569999998</c:v>
                </c:pt>
                <c:pt idx="3317">
                  <c:v>3401002.926</c:v>
                </c:pt>
                <c:pt idx="3318">
                  <c:v>3453879.0869999998</c:v>
                </c:pt>
                <c:pt idx="3319">
                  <c:v>3053520.9309999999</c:v>
                </c:pt>
                <c:pt idx="3320">
                  <c:v>3778783.2590000001</c:v>
                </c:pt>
                <c:pt idx="3321">
                  <c:v>3175037.0210000002</c:v>
                </c:pt>
                <c:pt idx="3322">
                  <c:v>2870311.06</c:v>
                </c:pt>
                <c:pt idx="3323">
                  <c:v>3020797.2489999998</c:v>
                </c:pt>
                <c:pt idx="3324">
                  <c:v>2928665.51</c:v>
                </c:pt>
                <c:pt idx="3325">
                  <c:v>2948705.96</c:v>
                </c:pt>
                <c:pt idx="3326">
                  <c:v>3087763.2179999999</c:v>
                </c:pt>
                <c:pt idx="3327">
                  <c:v>3462386.702</c:v>
                </c:pt>
                <c:pt idx="3328">
                  <c:v>3479265.906</c:v>
                </c:pt>
                <c:pt idx="3329">
                  <c:v>3110989.0619999999</c:v>
                </c:pt>
                <c:pt idx="3330">
                  <c:v>3198807.3960000002</c:v>
                </c:pt>
                <c:pt idx="3331">
                  <c:v>3239352.0529999998</c:v>
                </c:pt>
                <c:pt idx="3332">
                  <c:v>3921420.5559999999</c:v>
                </c:pt>
                <c:pt idx="3333">
                  <c:v>3489385.7209999999</c:v>
                </c:pt>
                <c:pt idx="3334">
                  <c:v>3226002.14</c:v>
                </c:pt>
                <c:pt idx="3335">
                  <c:v>3112962.4539999999</c:v>
                </c:pt>
                <c:pt idx="3336">
                  <c:v>3422497.3480000002</c:v>
                </c:pt>
                <c:pt idx="3337">
                  <c:v>3097401.952</c:v>
                </c:pt>
                <c:pt idx="3338">
                  <c:v>3655933.4369999999</c:v>
                </c:pt>
                <c:pt idx="3339">
                  <c:v>3203295.7039999999</c:v>
                </c:pt>
                <c:pt idx="3340">
                  <c:v>3514893.1889999998</c:v>
                </c:pt>
                <c:pt idx="3341">
                  <c:v>3409017.906</c:v>
                </c:pt>
                <c:pt idx="3342">
                  <c:v>4505114.7790000001</c:v>
                </c:pt>
                <c:pt idx="3343">
                  <c:v>2834695.0079999999</c:v>
                </c:pt>
                <c:pt idx="3344">
                  <c:v>3451727.9849999999</c:v>
                </c:pt>
                <c:pt idx="3345">
                  <c:v>4348637.8099999996</c:v>
                </c:pt>
                <c:pt idx="3346">
                  <c:v>3062048.41</c:v>
                </c:pt>
                <c:pt idx="3347">
                  <c:v>3070686.702</c:v>
                </c:pt>
                <c:pt idx="3348">
                  <c:v>3310262.8420000002</c:v>
                </c:pt>
                <c:pt idx="3349">
                  <c:v>3355041.4679999999</c:v>
                </c:pt>
                <c:pt idx="3350">
                  <c:v>3033488.4360000002</c:v>
                </c:pt>
                <c:pt idx="3351">
                  <c:v>4097148.2489999998</c:v>
                </c:pt>
                <c:pt idx="3352">
                  <c:v>3716369.4640000002</c:v>
                </c:pt>
                <c:pt idx="3353">
                  <c:v>3104367.0380000002</c:v>
                </c:pt>
                <c:pt idx="3354">
                  <c:v>3368733.6140000001</c:v>
                </c:pt>
                <c:pt idx="3355">
                  <c:v>3632157.9569999999</c:v>
                </c:pt>
                <c:pt idx="3356">
                  <c:v>3474762.1209999998</c:v>
                </c:pt>
                <c:pt idx="3357">
                  <c:v>3820064.0989999999</c:v>
                </c:pt>
                <c:pt idx="3358">
                  <c:v>3344667.031</c:v>
                </c:pt>
                <c:pt idx="3359">
                  <c:v>3555618.7459999998</c:v>
                </c:pt>
                <c:pt idx="3360">
                  <c:v>3685895.605</c:v>
                </c:pt>
                <c:pt idx="3361">
                  <c:v>3360950.483</c:v>
                </c:pt>
                <c:pt idx="3362">
                  <c:v>3386773.3089999999</c:v>
                </c:pt>
                <c:pt idx="3363">
                  <c:v>3073095.9389999998</c:v>
                </c:pt>
                <c:pt idx="3364">
                  <c:v>3233380.51</c:v>
                </c:pt>
                <c:pt idx="3365">
                  <c:v>3607202.574</c:v>
                </c:pt>
                <c:pt idx="3366">
                  <c:v>2949732.551</c:v>
                </c:pt>
                <c:pt idx="3367">
                  <c:v>3515116.5970000001</c:v>
                </c:pt>
                <c:pt idx="3368">
                  <c:v>3228868.466</c:v>
                </c:pt>
                <c:pt idx="3369">
                  <c:v>3202707.9070000001</c:v>
                </c:pt>
                <c:pt idx="3370">
                  <c:v>3174004.767</c:v>
                </c:pt>
                <c:pt idx="3371">
                  <c:v>3686742.6359999999</c:v>
                </c:pt>
                <c:pt idx="3372">
                  <c:v>3626874.1660000002</c:v>
                </c:pt>
                <c:pt idx="3373">
                  <c:v>3212697.915</c:v>
                </c:pt>
                <c:pt idx="3374">
                  <c:v>3663866.6910000001</c:v>
                </c:pt>
                <c:pt idx="3375">
                  <c:v>3192408.517</c:v>
                </c:pt>
                <c:pt idx="3376">
                  <c:v>3559453.3790000002</c:v>
                </c:pt>
                <c:pt idx="3377">
                  <c:v>3615529.38</c:v>
                </c:pt>
                <c:pt idx="3378">
                  <c:v>4656972.0120000001</c:v>
                </c:pt>
                <c:pt idx="3379">
                  <c:v>3232260.8909999998</c:v>
                </c:pt>
                <c:pt idx="3380">
                  <c:v>2877690.8930000002</c:v>
                </c:pt>
                <c:pt idx="3381">
                  <c:v>3116874.9959999998</c:v>
                </c:pt>
                <c:pt idx="3382">
                  <c:v>6605389.1140000001</c:v>
                </c:pt>
                <c:pt idx="3383">
                  <c:v>3316791.497</c:v>
                </c:pt>
                <c:pt idx="3384">
                  <c:v>3393828.21</c:v>
                </c:pt>
                <c:pt idx="3385">
                  <c:v>3830541.9040000001</c:v>
                </c:pt>
                <c:pt idx="3386">
                  <c:v>2997426.088</c:v>
                </c:pt>
                <c:pt idx="3387">
                  <c:v>3471941.9759999998</c:v>
                </c:pt>
                <c:pt idx="3388">
                  <c:v>3155421.6150000002</c:v>
                </c:pt>
                <c:pt idx="3389">
                  <c:v>3008276.6660000002</c:v>
                </c:pt>
                <c:pt idx="3390">
                  <c:v>4627465.4160000002</c:v>
                </c:pt>
                <c:pt idx="3391">
                  <c:v>3552960.4380000001</c:v>
                </c:pt>
                <c:pt idx="3392">
                  <c:v>3281524.7480000001</c:v>
                </c:pt>
                <c:pt idx="3393">
                  <c:v>3085812.4750000001</c:v>
                </c:pt>
                <c:pt idx="3394">
                  <c:v>3725759.327</c:v>
                </c:pt>
                <c:pt idx="3395">
                  <c:v>4086973.432</c:v>
                </c:pt>
                <c:pt idx="3396">
                  <c:v>3554739.057</c:v>
                </c:pt>
                <c:pt idx="3397">
                  <c:v>3035640.5630000001</c:v>
                </c:pt>
                <c:pt idx="3398">
                  <c:v>3171209.963</c:v>
                </c:pt>
                <c:pt idx="3399">
                  <c:v>4320004.09</c:v>
                </c:pt>
                <c:pt idx="3400">
                  <c:v>3358728.39</c:v>
                </c:pt>
                <c:pt idx="3401">
                  <c:v>3303248.5460000001</c:v>
                </c:pt>
                <c:pt idx="3402">
                  <c:v>3746663.7489999998</c:v>
                </c:pt>
                <c:pt idx="3403">
                  <c:v>3547044.7710000002</c:v>
                </c:pt>
                <c:pt idx="3404">
                  <c:v>3049553.3110000002</c:v>
                </c:pt>
                <c:pt idx="3405">
                  <c:v>4471441.8480000002</c:v>
                </c:pt>
                <c:pt idx="3406">
                  <c:v>3445832.9739999999</c:v>
                </c:pt>
                <c:pt idx="3407">
                  <c:v>3550682.2439999999</c:v>
                </c:pt>
                <c:pt idx="3408">
                  <c:v>3687153.5049999999</c:v>
                </c:pt>
                <c:pt idx="3409">
                  <c:v>3868511.3969999999</c:v>
                </c:pt>
                <c:pt idx="3410">
                  <c:v>3854722.5750000002</c:v>
                </c:pt>
                <c:pt idx="3411">
                  <c:v>3124197.9640000002</c:v>
                </c:pt>
                <c:pt idx="3412">
                  <c:v>3012692.9890000001</c:v>
                </c:pt>
                <c:pt idx="3413">
                  <c:v>3184941.5010000002</c:v>
                </c:pt>
                <c:pt idx="3414">
                  <c:v>3429227.8450000002</c:v>
                </c:pt>
                <c:pt idx="3415">
                  <c:v>3708740.7149999999</c:v>
                </c:pt>
                <c:pt idx="3416">
                  <c:v>3470926.423</c:v>
                </c:pt>
                <c:pt idx="3417">
                  <c:v>3087190.557</c:v>
                </c:pt>
                <c:pt idx="3418">
                  <c:v>3537937.7549999999</c:v>
                </c:pt>
                <c:pt idx="3419">
                  <c:v>3834880.0180000002</c:v>
                </c:pt>
                <c:pt idx="3420">
                  <c:v>3659336.0210000002</c:v>
                </c:pt>
                <c:pt idx="3421">
                  <c:v>3491167.8810000001</c:v>
                </c:pt>
                <c:pt idx="3422">
                  <c:v>3652621.588</c:v>
                </c:pt>
                <c:pt idx="3423">
                  <c:v>3475856.4640000002</c:v>
                </c:pt>
                <c:pt idx="3424">
                  <c:v>3391678.7370000002</c:v>
                </c:pt>
                <c:pt idx="3425">
                  <c:v>3994143.1189999999</c:v>
                </c:pt>
                <c:pt idx="3426">
                  <c:v>3328397.03</c:v>
                </c:pt>
                <c:pt idx="3427">
                  <c:v>2888625.2239999999</c:v>
                </c:pt>
                <c:pt idx="3428">
                  <c:v>3167938.8259999999</c:v>
                </c:pt>
                <c:pt idx="3429">
                  <c:v>3273841.9610000001</c:v>
                </c:pt>
                <c:pt idx="3430">
                  <c:v>3943956.0929999999</c:v>
                </c:pt>
                <c:pt idx="3431">
                  <c:v>3465577.8420000002</c:v>
                </c:pt>
                <c:pt idx="3432">
                  <c:v>4169785.6740000001</c:v>
                </c:pt>
                <c:pt idx="3433">
                  <c:v>3359820.3879999998</c:v>
                </c:pt>
                <c:pt idx="3434">
                  <c:v>3135468.9959999998</c:v>
                </c:pt>
                <c:pt idx="3435">
                  <c:v>4803329.2510000002</c:v>
                </c:pt>
                <c:pt idx="3436">
                  <c:v>3458944.852</c:v>
                </c:pt>
                <c:pt idx="3437">
                  <c:v>3247808.1409999998</c:v>
                </c:pt>
                <c:pt idx="3438">
                  <c:v>2998389.0929999999</c:v>
                </c:pt>
                <c:pt idx="3439">
                  <c:v>3051314.5240000002</c:v>
                </c:pt>
                <c:pt idx="3440">
                  <c:v>3440742.8450000002</c:v>
                </c:pt>
                <c:pt idx="3441">
                  <c:v>3464426.5550000002</c:v>
                </c:pt>
                <c:pt idx="3442">
                  <c:v>3144857.5750000002</c:v>
                </c:pt>
                <c:pt idx="3443">
                  <c:v>3357054.8670000001</c:v>
                </c:pt>
                <c:pt idx="3444">
                  <c:v>3616061.2149999999</c:v>
                </c:pt>
                <c:pt idx="3445">
                  <c:v>4026055.5290000001</c:v>
                </c:pt>
                <c:pt idx="3446">
                  <c:v>3303324.4539999999</c:v>
                </c:pt>
                <c:pt idx="3447">
                  <c:v>3214346.0389999999</c:v>
                </c:pt>
                <c:pt idx="3448">
                  <c:v>3885901.9279999998</c:v>
                </c:pt>
                <c:pt idx="3449">
                  <c:v>2991677.1809999999</c:v>
                </c:pt>
                <c:pt idx="3450">
                  <c:v>3422780.7769999998</c:v>
                </c:pt>
                <c:pt idx="3451">
                  <c:v>3134430.398</c:v>
                </c:pt>
                <c:pt idx="3452">
                  <c:v>3519484.4730000002</c:v>
                </c:pt>
                <c:pt idx="3453">
                  <c:v>3892109.6039999998</c:v>
                </c:pt>
                <c:pt idx="3454">
                  <c:v>3338784.9610000001</c:v>
                </c:pt>
                <c:pt idx="3455">
                  <c:v>4101482.6779999998</c:v>
                </c:pt>
                <c:pt idx="3456">
                  <c:v>3447812.3909999998</c:v>
                </c:pt>
                <c:pt idx="3457">
                  <c:v>5056567.5549999997</c:v>
                </c:pt>
                <c:pt idx="3458">
                  <c:v>3088931.304</c:v>
                </c:pt>
                <c:pt idx="3459">
                  <c:v>2962656.7850000001</c:v>
                </c:pt>
                <c:pt idx="3460">
                  <c:v>3408806.588</c:v>
                </c:pt>
                <c:pt idx="3461">
                  <c:v>3461729.057</c:v>
                </c:pt>
                <c:pt idx="3462">
                  <c:v>5264033.6509999996</c:v>
                </c:pt>
                <c:pt idx="3463">
                  <c:v>3374410.0440000002</c:v>
                </c:pt>
                <c:pt idx="3464">
                  <c:v>3804915.6830000002</c:v>
                </c:pt>
                <c:pt idx="3465">
                  <c:v>3104675.3319999999</c:v>
                </c:pt>
                <c:pt idx="3466">
                  <c:v>3282200.68</c:v>
                </c:pt>
                <c:pt idx="3467">
                  <c:v>3367878.1150000002</c:v>
                </c:pt>
                <c:pt idx="3468">
                  <c:v>3183163.361</c:v>
                </c:pt>
                <c:pt idx="3469">
                  <c:v>3349781.6740000001</c:v>
                </c:pt>
                <c:pt idx="3470">
                  <c:v>3095365.8149999999</c:v>
                </c:pt>
                <c:pt idx="3471">
                  <c:v>3358562.3569999998</c:v>
                </c:pt>
                <c:pt idx="3472">
                  <c:v>3645557.0690000001</c:v>
                </c:pt>
                <c:pt idx="3473">
                  <c:v>3544408.4750000001</c:v>
                </c:pt>
                <c:pt idx="3474">
                  <c:v>3300534.3879999998</c:v>
                </c:pt>
                <c:pt idx="3475">
                  <c:v>3161618.5809999998</c:v>
                </c:pt>
                <c:pt idx="3476">
                  <c:v>3722248.196</c:v>
                </c:pt>
                <c:pt idx="3477">
                  <c:v>3123734.3450000002</c:v>
                </c:pt>
                <c:pt idx="3478">
                  <c:v>3408067.5819999999</c:v>
                </c:pt>
                <c:pt idx="3479">
                  <c:v>3756317.1529999999</c:v>
                </c:pt>
                <c:pt idx="3480">
                  <c:v>3219536.2409999999</c:v>
                </c:pt>
                <c:pt idx="3481">
                  <c:v>3654145.281</c:v>
                </c:pt>
                <c:pt idx="3482">
                  <c:v>3710368.0380000002</c:v>
                </c:pt>
                <c:pt idx="3483">
                  <c:v>3284061.05</c:v>
                </c:pt>
                <c:pt idx="3484">
                  <c:v>3139143.9380000001</c:v>
                </c:pt>
                <c:pt idx="3485">
                  <c:v>3099423.1340000001</c:v>
                </c:pt>
                <c:pt idx="3486">
                  <c:v>3062329.9139999999</c:v>
                </c:pt>
                <c:pt idx="3487">
                  <c:v>2973363.0550000002</c:v>
                </c:pt>
                <c:pt idx="3488">
                  <c:v>3538403.574</c:v>
                </c:pt>
                <c:pt idx="3489">
                  <c:v>4019597.0260000001</c:v>
                </c:pt>
                <c:pt idx="3490">
                  <c:v>7447609.6040000003</c:v>
                </c:pt>
                <c:pt idx="3491">
                  <c:v>3095684.9049999998</c:v>
                </c:pt>
                <c:pt idx="3492">
                  <c:v>3721419.7289999998</c:v>
                </c:pt>
                <c:pt idx="3493">
                  <c:v>3148566.1310000001</c:v>
                </c:pt>
                <c:pt idx="3494">
                  <c:v>3996208.45</c:v>
                </c:pt>
                <c:pt idx="3495">
                  <c:v>3347418.213</c:v>
                </c:pt>
                <c:pt idx="3496">
                  <c:v>3516280.645</c:v>
                </c:pt>
                <c:pt idx="3497">
                  <c:v>3107910.0809999998</c:v>
                </c:pt>
                <c:pt idx="3498">
                  <c:v>3093629.3169999998</c:v>
                </c:pt>
                <c:pt idx="3499">
                  <c:v>3443239.818</c:v>
                </c:pt>
                <c:pt idx="3500">
                  <c:v>3248291.7990000001</c:v>
                </c:pt>
                <c:pt idx="3501">
                  <c:v>3411907.5780000002</c:v>
                </c:pt>
                <c:pt idx="3502">
                  <c:v>3450573.4470000002</c:v>
                </c:pt>
                <c:pt idx="3503">
                  <c:v>3506702.2820000001</c:v>
                </c:pt>
                <c:pt idx="3504">
                  <c:v>3134674.9190000002</c:v>
                </c:pt>
                <c:pt idx="3505">
                  <c:v>3164979.176</c:v>
                </c:pt>
                <c:pt idx="3506">
                  <c:v>4816085.6440000003</c:v>
                </c:pt>
                <c:pt idx="3507">
                  <c:v>3798082.8429999999</c:v>
                </c:pt>
                <c:pt idx="3508">
                  <c:v>4053701.6940000001</c:v>
                </c:pt>
                <c:pt idx="3509">
                  <c:v>2978787.1490000002</c:v>
                </c:pt>
                <c:pt idx="3510">
                  <c:v>4045326.8319999999</c:v>
                </c:pt>
                <c:pt idx="3511">
                  <c:v>3195821.8280000002</c:v>
                </c:pt>
                <c:pt idx="3512">
                  <c:v>3372949.213</c:v>
                </c:pt>
                <c:pt idx="3513">
                  <c:v>3157523.2439999999</c:v>
                </c:pt>
                <c:pt idx="3514">
                  <c:v>3216157.7319999998</c:v>
                </c:pt>
                <c:pt idx="3515">
                  <c:v>3379632.9449999998</c:v>
                </c:pt>
                <c:pt idx="3516">
                  <c:v>3779972.8659999999</c:v>
                </c:pt>
                <c:pt idx="3517">
                  <c:v>3567374.0789999999</c:v>
                </c:pt>
                <c:pt idx="3518">
                  <c:v>3356662.5929999999</c:v>
                </c:pt>
                <c:pt idx="3519">
                  <c:v>3105189.5260000001</c:v>
                </c:pt>
                <c:pt idx="3520">
                  <c:v>3837701.5279999999</c:v>
                </c:pt>
                <c:pt idx="3521">
                  <c:v>4243784.3729999997</c:v>
                </c:pt>
                <c:pt idx="3522">
                  <c:v>3911454.3560000001</c:v>
                </c:pt>
                <c:pt idx="3523">
                  <c:v>3100479.7519999999</c:v>
                </c:pt>
                <c:pt idx="3524">
                  <c:v>3141133.9169999999</c:v>
                </c:pt>
                <c:pt idx="3525">
                  <c:v>4271931.1140000001</c:v>
                </c:pt>
                <c:pt idx="3526">
                  <c:v>3253482.5010000002</c:v>
                </c:pt>
                <c:pt idx="3527">
                  <c:v>3110688.53</c:v>
                </c:pt>
                <c:pt idx="3528">
                  <c:v>3340082.7149999999</c:v>
                </c:pt>
                <c:pt idx="3529">
                  <c:v>3499096.591</c:v>
                </c:pt>
                <c:pt idx="3530">
                  <c:v>3146374.3879999998</c:v>
                </c:pt>
                <c:pt idx="3531">
                  <c:v>3185046.6839999999</c:v>
                </c:pt>
                <c:pt idx="3532">
                  <c:v>2950148.449</c:v>
                </c:pt>
                <c:pt idx="3533">
                  <c:v>3202374.6540000001</c:v>
                </c:pt>
                <c:pt idx="3534">
                  <c:v>2974405.5129999998</c:v>
                </c:pt>
                <c:pt idx="3535">
                  <c:v>3632613.7719999999</c:v>
                </c:pt>
                <c:pt idx="3536">
                  <c:v>2982836.7480000001</c:v>
                </c:pt>
                <c:pt idx="3537">
                  <c:v>3391530.3</c:v>
                </c:pt>
                <c:pt idx="3538">
                  <c:v>3055449.6239999998</c:v>
                </c:pt>
                <c:pt idx="3539">
                  <c:v>3653242.176</c:v>
                </c:pt>
                <c:pt idx="3540">
                  <c:v>3448535.8420000002</c:v>
                </c:pt>
                <c:pt idx="3541">
                  <c:v>3110481.7319999998</c:v>
                </c:pt>
                <c:pt idx="3542">
                  <c:v>3279516.0920000002</c:v>
                </c:pt>
                <c:pt idx="3543">
                  <c:v>2977441.463</c:v>
                </c:pt>
                <c:pt idx="3544">
                  <c:v>3235046.361</c:v>
                </c:pt>
                <c:pt idx="3545">
                  <c:v>3342053.7429999998</c:v>
                </c:pt>
                <c:pt idx="3546">
                  <c:v>3099129.4210000001</c:v>
                </c:pt>
                <c:pt idx="3547">
                  <c:v>3459535.3280000002</c:v>
                </c:pt>
                <c:pt idx="3548">
                  <c:v>3049514.1919999998</c:v>
                </c:pt>
                <c:pt idx="3549">
                  <c:v>3135415.057</c:v>
                </c:pt>
                <c:pt idx="3550">
                  <c:v>3192594.16</c:v>
                </c:pt>
                <c:pt idx="3551">
                  <c:v>2895644.72</c:v>
                </c:pt>
                <c:pt idx="3552">
                  <c:v>2897305.287</c:v>
                </c:pt>
                <c:pt idx="3553">
                  <c:v>3075375.1379999998</c:v>
                </c:pt>
                <c:pt idx="3554">
                  <c:v>3899837.3190000001</c:v>
                </c:pt>
                <c:pt idx="3555">
                  <c:v>3266266.5419999999</c:v>
                </c:pt>
                <c:pt idx="3556">
                  <c:v>3088575.9649999999</c:v>
                </c:pt>
                <c:pt idx="3557">
                  <c:v>3298496.4759999998</c:v>
                </c:pt>
                <c:pt idx="3558">
                  <c:v>3424446.0780000002</c:v>
                </c:pt>
                <c:pt idx="3559">
                  <c:v>3293320.6770000001</c:v>
                </c:pt>
                <c:pt idx="3560">
                  <c:v>3123939.3769999999</c:v>
                </c:pt>
                <c:pt idx="3561">
                  <c:v>4247048.4809999997</c:v>
                </c:pt>
                <c:pt idx="3562">
                  <c:v>3067252.0350000001</c:v>
                </c:pt>
                <c:pt idx="3563">
                  <c:v>3136512.1430000002</c:v>
                </c:pt>
                <c:pt idx="3564">
                  <c:v>3352927.7149999999</c:v>
                </c:pt>
                <c:pt idx="3565">
                  <c:v>3327180.83</c:v>
                </c:pt>
                <c:pt idx="3566">
                  <c:v>3069059.477</c:v>
                </c:pt>
                <c:pt idx="3567">
                  <c:v>3695553.4989999998</c:v>
                </c:pt>
                <c:pt idx="3568">
                  <c:v>3475692.0389999999</c:v>
                </c:pt>
                <c:pt idx="3569">
                  <c:v>3108760.1570000001</c:v>
                </c:pt>
                <c:pt idx="3570">
                  <c:v>3129342.432</c:v>
                </c:pt>
                <c:pt idx="3571">
                  <c:v>3675266.0550000002</c:v>
                </c:pt>
                <c:pt idx="3572">
                  <c:v>3303160.6639999999</c:v>
                </c:pt>
                <c:pt idx="3573">
                  <c:v>3039225.4309999999</c:v>
                </c:pt>
                <c:pt idx="3574">
                  <c:v>3805990.5180000002</c:v>
                </c:pt>
                <c:pt idx="3575">
                  <c:v>3325011.8450000002</c:v>
                </c:pt>
                <c:pt idx="3576">
                  <c:v>3203786.5040000002</c:v>
                </c:pt>
                <c:pt idx="3577">
                  <c:v>3045363.0469999998</c:v>
                </c:pt>
                <c:pt idx="3578">
                  <c:v>4556781.5599999996</c:v>
                </c:pt>
                <c:pt idx="3579">
                  <c:v>3216393.58</c:v>
                </c:pt>
                <c:pt idx="3580">
                  <c:v>5678536.8250000002</c:v>
                </c:pt>
                <c:pt idx="3581">
                  <c:v>3766534.7570000002</c:v>
                </c:pt>
                <c:pt idx="3582">
                  <c:v>3021174.6140000001</c:v>
                </c:pt>
                <c:pt idx="3583">
                  <c:v>3102893.202</c:v>
                </c:pt>
                <c:pt idx="3584">
                  <c:v>3017367.4169999999</c:v>
                </c:pt>
                <c:pt idx="3585">
                  <c:v>3148566.6340000001</c:v>
                </c:pt>
                <c:pt idx="3586">
                  <c:v>3376478.17</c:v>
                </c:pt>
                <c:pt idx="3587">
                  <c:v>3453262.9360000002</c:v>
                </c:pt>
                <c:pt idx="3588">
                  <c:v>4398205.7709999997</c:v>
                </c:pt>
                <c:pt idx="3589">
                  <c:v>3691869.784</c:v>
                </c:pt>
                <c:pt idx="3590">
                  <c:v>3092781.2420000001</c:v>
                </c:pt>
                <c:pt idx="3591">
                  <c:v>3539806.517</c:v>
                </c:pt>
                <c:pt idx="3592">
                  <c:v>3377714.7030000002</c:v>
                </c:pt>
                <c:pt idx="3593">
                  <c:v>3057160.0460000001</c:v>
                </c:pt>
                <c:pt idx="3594">
                  <c:v>3743205.7259999998</c:v>
                </c:pt>
                <c:pt idx="3595">
                  <c:v>3339242.3119999999</c:v>
                </c:pt>
                <c:pt idx="3596">
                  <c:v>3346807.3590000002</c:v>
                </c:pt>
                <c:pt idx="3597">
                  <c:v>3560272.5469999998</c:v>
                </c:pt>
                <c:pt idx="3598">
                  <c:v>3347644.0809999998</c:v>
                </c:pt>
                <c:pt idx="3599">
                  <c:v>3247153.5529999998</c:v>
                </c:pt>
                <c:pt idx="3600">
                  <c:v>3536379.34</c:v>
                </c:pt>
                <c:pt idx="3601">
                  <c:v>5447677.1009999998</c:v>
                </c:pt>
                <c:pt idx="3602">
                  <c:v>3003644.216</c:v>
                </c:pt>
                <c:pt idx="3603">
                  <c:v>3481042.41</c:v>
                </c:pt>
                <c:pt idx="3604">
                  <c:v>3197375.8149999999</c:v>
                </c:pt>
                <c:pt idx="3605">
                  <c:v>3380586.5129999998</c:v>
                </c:pt>
                <c:pt idx="3606">
                  <c:v>3085467.5320000001</c:v>
                </c:pt>
                <c:pt idx="3607">
                  <c:v>4717927.8720000004</c:v>
                </c:pt>
                <c:pt idx="3608">
                  <c:v>3260151.8509999998</c:v>
                </c:pt>
                <c:pt idx="3609">
                  <c:v>4748854.38</c:v>
                </c:pt>
                <c:pt idx="3610">
                  <c:v>3652305.0789999999</c:v>
                </c:pt>
                <c:pt idx="3611">
                  <c:v>3440375.9249999998</c:v>
                </c:pt>
                <c:pt idx="3612">
                  <c:v>3015029.0430000001</c:v>
                </c:pt>
                <c:pt idx="3613">
                  <c:v>3173464.946</c:v>
                </c:pt>
                <c:pt idx="3614">
                  <c:v>3300526.35</c:v>
                </c:pt>
                <c:pt idx="3615">
                  <c:v>3250101.5359999998</c:v>
                </c:pt>
                <c:pt idx="3616">
                  <c:v>3561751.0210000002</c:v>
                </c:pt>
                <c:pt idx="3617">
                  <c:v>3071294.3139999998</c:v>
                </c:pt>
                <c:pt idx="3618">
                  <c:v>3311882.6839999999</c:v>
                </c:pt>
                <c:pt idx="3619">
                  <c:v>3362476.3650000002</c:v>
                </c:pt>
                <c:pt idx="3620">
                  <c:v>3299018.5260000001</c:v>
                </c:pt>
                <c:pt idx="3621">
                  <c:v>3446597.2650000001</c:v>
                </c:pt>
                <c:pt idx="3622">
                  <c:v>3460763.9670000002</c:v>
                </c:pt>
                <c:pt idx="3623">
                  <c:v>4066350.9350000001</c:v>
                </c:pt>
                <c:pt idx="3624">
                  <c:v>3123193.2480000001</c:v>
                </c:pt>
                <c:pt idx="3625">
                  <c:v>3815535.8969999999</c:v>
                </c:pt>
                <c:pt idx="3626">
                  <c:v>3153811.1039999998</c:v>
                </c:pt>
                <c:pt idx="3627">
                  <c:v>3775896.2560000001</c:v>
                </c:pt>
                <c:pt idx="3628">
                  <c:v>3035322.9550000001</c:v>
                </c:pt>
                <c:pt idx="3629">
                  <c:v>3283661.8859999999</c:v>
                </c:pt>
                <c:pt idx="3630">
                  <c:v>3470474.1150000002</c:v>
                </c:pt>
                <c:pt idx="3631">
                  <c:v>3744541.8990000002</c:v>
                </c:pt>
                <c:pt idx="3632">
                  <c:v>4042021.4840000002</c:v>
                </c:pt>
                <c:pt idx="3633">
                  <c:v>3465462.003</c:v>
                </c:pt>
                <c:pt idx="3634">
                  <c:v>3327948.7590000001</c:v>
                </c:pt>
                <c:pt idx="3635">
                  <c:v>3528088.7790000001</c:v>
                </c:pt>
                <c:pt idx="3636">
                  <c:v>3208681.608</c:v>
                </c:pt>
                <c:pt idx="3637">
                  <c:v>3469090.398</c:v>
                </c:pt>
                <c:pt idx="3638">
                  <c:v>3429691.9309999999</c:v>
                </c:pt>
                <c:pt idx="3639">
                  <c:v>3392382.557</c:v>
                </c:pt>
                <c:pt idx="3640">
                  <c:v>2954243.17</c:v>
                </c:pt>
                <c:pt idx="3641">
                  <c:v>3400605.852</c:v>
                </c:pt>
                <c:pt idx="3642">
                  <c:v>3028015.986</c:v>
                </c:pt>
                <c:pt idx="3643">
                  <c:v>3098699.932</c:v>
                </c:pt>
                <c:pt idx="3644">
                  <c:v>3105432.801</c:v>
                </c:pt>
                <c:pt idx="3645">
                  <c:v>4053329.9360000002</c:v>
                </c:pt>
                <c:pt idx="3646">
                  <c:v>3505270.2680000002</c:v>
                </c:pt>
                <c:pt idx="3647">
                  <c:v>4525521.9689999996</c:v>
                </c:pt>
                <c:pt idx="3648">
                  <c:v>3029351.449</c:v>
                </c:pt>
                <c:pt idx="3649">
                  <c:v>3169593.16</c:v>
                </c:pt>
                <c:pt idx="3650">
                  <c:v>3079638.7280000001</c:v>
                </c:pt>
                <c:pt idx="3651">
                  <c:v>3060661.24</c:v>
                </c:pt>
                <c:pt idx="3652">
                  <c:v>4651831.5470000003</c:v>
                </c:pt>
                <c:pt idx="3653">
                  <c:v>3386445.0290000001</c:v>
                </c:pt>
                <c:pt idx="3654">
                  <c:v>2846841.0040000002</c:v>
                </c:pt>
                <c:pt idx="3655">
                  <c:v>2905416.8629999999</c:v>
                </c:pt>
                <c:pt idx="3656">
                  <c:v>3584386.969</c:v>
                </c:pt>
                <c:pt idx="3657">
                  <c:v>3235003.952</c:v>
                </c:pt>
                <c:pt idx="3658">
                  <c:v>3068616.7749999999</c:v>
                </c:pt>
                <c:pt idx="3659">
                  <c:v>3579475.949</c:v>
                </c:pt>
                <c:pt idx="3660">
                  <c:v>3250903.6370000001</c:v>
                </c:pt>
                <c:pt idx="3661">
                  <c:v>2979063.5619999999</c:v>
                </c:pt>
                <c:pt idx="3662">
                  <c:v>3256443.193</c:v>
                </c:pt>
                <c:pt idx="3663">
                  <c:v>3409188.4130000002</c:v>
                </c:pt>
                <c:pt idx="3664">
                  <c:v>3085043.713</c:v>
                </c:pt>
                <c:pt idx="3665">
                  <c:v>3357905.3119999999</c:v>
                </c:pt>
                <c:pt idx="3666">
                  <c:v>3622140.4569999999</c:v>
                </c:pt>
                <c:pt idx="3667">
                  <c:v>3362734.5109999999</c:v>
                </c:pt>
                <c:pt idx="3668">
                  <c:v>3388728.463</c:v>
                </c:pt>
                <c:pt idx="3669">
                  <c:v>3308748.1359999999</c:v>
                </c:pt>
                <c:pt idx="3670">
                  <c:v>3195219.426</c:v>
                </c:pt>
                <c:pt idx="3671">
                  <c:v>3136495.5839999998</c:v>
                </c:pt>
                <c:pt idx="3672">
                  <c:v>3578144.361</c:v>
                </c:pt>
                <c:pt idx="3673">
                  <c:v>3647702.3960000002</c:v>
                </c:pt>
                <c:pt idx="3674">
                  <c:v>2988850.4550000001</c:v>
                </c:pt>
                <c:pt idx="3675">
                  <c:v>3248445.3730000001</c:v>
                </c:pt>
                <c:pt idx="3676">
                  <c:v>3202415.7349999999</c:v>
                </c:pt>
                <c:pt idx="3677">
                  <c:v>3057803.8250000002</c:v>
                </c:pt>
                <c:pt idx="3678">
                  <c:v>2999715.8790000002</c:v>
                </c:pt>
                <c:pt idx="3679">
                  <c:v>3093345.3089999999</c:v>
                </c:pt>
                <c:pt idx="3680">
                  <c:v>3410169.236</c:v>
                </c:pt>
                <c:pt idx="3681">
                  <c:v>4176196.7710000002</c:v>
                </c:pt>
                <c:pt idx="3682">
                  <c:v>3642435.7910000002</c:v>
                </c:pt>
                <c:pt idx="3683">
                  <c:v>2933190.2420000001</c:v>
                </c:pt>
                <c:pt idx="3684">
                  <c:v>2982096.1340000001</c:v>
                </c:pt>
                <c:pt idx="3685">
                  <c:v>2982929.47</c:v>
                </c:pt>
                <c:pt idx="3686">
                  <c:v>3236060.34</c:v>
                </c:pt>
                <c:pt idx="3687">
                  <c:v>4125718.7429999998</c:v>
                </c:pt>
                <c:pt idx="3688">
                  <c:v>3996573.2820000001</c:v>
                </c:pt>
                <c:pt idx="3689">
                  <c:v>4252827.0209999997</c:v>
                </c:pt>
                <c:pt idx="3690">
                  <c:v>3946626.2889999999</c:v>
                </c:pt>
                <c:pt idx="3691">
                  <c:v>3337576.051</c:v>
                </c:pt>
                <c:pt idx="3692">
                  <c:v>3038119.5350000001</c:v>
                </c:pt>
                <c:pt idx="3693">
                  <c:v>3204656.8569999998</c:v>
                </c:pt>
                <c:pt idx="3694">
                  <c:v>2943112.7110000001</c:v>
                </c:pt>
                <c:pt idx="3695">
                  <c:v>3658122.5120000001</c:v>
                </c:pt>
                <c:pt idx="3696">
                  <c:v>2942764.014</c:v>
                </c:pt>
                <c:pt idx="3697">
                  <c:v>3198744.4470000002</c:v>
                </c:pt>
                <c:pt idx="3698">
                  <c:v>3371101.216</c:v>
                </c:pt>
                <c:pt idx="3699">
                  <c:v>3173502.4759999998</c:v>
                </c:pt>
                <c:pt idx="3700">
                  <c:v>3910438.87</c:v>
                </c:pt>
                <c:pt idx="3701">
                  <c:v>3324910.5290000001</c:v>
                </c:pt>
                <c:pt idx="3702">
                  <c:v>3276966.8160000001</c:v>
                </c:pt>
                <c:pt idx="3703">
                  <c:v>4079962.406</c:v>
                </c:pt>
                <c:pt idx="3704">
                  <c:v>3207442.6540000001</c:v>
                </c:pt>
                <c:pt idx="3705">
                  <c:v>3319881.64</c:v>
                </c:pt>
                <c:pt idx="3706">
                  <c:v>3406983.227</c:v>
                </c:pt>
                <c:pt idx="3707">
                  <c:v>3226309.4619999998</c:v>
                </c:pt>
                <c:pt idx="3708">
                  <c:v>3761790.503</c:v>
                </c:pt>
                <c:pt idx="3709">
                  <c:v>3546769.5210000002</c:v>
                </c:pt>
                <c:pt idx="3710">
                  <c:v>4130270.4750000001</c:v>
                </c:pt>
                <c:pt idx="3711">
                  <c:v>3123837.6919999998</c:v>
                </c:pt>
                <c:pt idx="3712">
                  <c:v>2966172.7370000002</c:v>
                </c:pt>
                <c:pt idx="3713">
                  <c:v>3388173.2370000002</c:v>
                </c:pt>
                <c:pt idx="3714">
                  <c:v>3042936.5419999999</c:v>
                </c:pt>
                <c:pt idx="3715">
                  <c:v>3824702.04</c:v>
                </c:pt>
                <c:pt idx="3716">
                  <c:v>6486259.693</c:v>
                </c:pt>
                <c:pt idx="3717">
                  <c:v>3136240.395</c:v>
                </c:pt>
                <c:pt idx="3718">
                  <c:v>3143016.202</c:v>
                </c:pt>
                <c:pt idx="3719">
                  <c:v>3146952.13</c:v>
                </c:pt>
                <c:pt idx="3720">
                  <c:v>3299422.423</c:v>
                </c:pt>
                <c:pt idx="3721">
                  <c:v>3380488.1030000001</c:v>
                </c:pt>
                <c:pt idx="3722">
                  <c:v>3303463.5189999999</c:v>
                </c:pt>
                <c:pt idx="3723">
                  <c:v>3793778.4879999999</c:v>
                </c:pt>
                <c:pt idx="3724">
                  <c:v>3380474.7880000002</c:v>
                </c:pt>
                <c:pt idx="3725">
                  <c:v>3497216.6129999999</c:v>
                </c:pt>
                <c:pt idx="3726">
                  <c:v>2921266.1940000001</c:v>
                </c:pt>
                <c:pt idx="3727">
                  <c:v>3105290.3990000002</c:v>
                </c:pt>
                <c:pt idx="3728">
                  <c:v>4440730.7539999997</c:v>
                </c:pt>
                <c:pt idx="3729">
                  <c:v>3297927.557</c:v>
                </c:pt>
                <c:pt idx="3730">
                  <c:v>2963094.3730000001</c:v>
                </c:pt>
                <c:pt idx="3731">
                  <c:v>3567897.0660000001</c:v>
                </c:pt>
                <c:pt idx="3732">
                  <c:v>3714819.2680000002</c:v>
                </c:pt>
                <c:pt idx="3733">
                  <c:v>3490420.5159999998</c:v>
                </c:pt>
                <c:pt idx="3734">
                  <c:v>3276088.5989999999</c:v>
                </c:pt>
                <c:pt idx="3735">
                  <c:v>3279157.5729999999</c:v>
                </c:pt>
                <c:pt idx="3736">
                  <c:v>3025376.4750000001</c:v>
                </c:pt>
                <c:pt idx="3737">
                  <c:v>3565247.8360000001</c:v>
                </c:pt>
                <c:pt idx="3738">
                  <c:v>3762347.9410000001</c:v>
                </c:pt>
                <c:pt idx="3739">
                  <c:v>6179845.8099999996</c:v>
                </c:pt>
                <c:pt idx="3740">
                  <c:v>3082860.12</c:v>
                </c:pt>
                <c:pt idx="3741">
                  <c:v>3746467.784</c:v>
                </c:pt>
                <c:pt idx="3742">
                  <c:v>6947350.0140000004</c:v>
                </c:pt>
                <c:pt idx="3743">
                  <c:v>3743842.65</c:v>
                </c:pt>
                <c:pt idx="3744">
                  <c:v>3596850.9879999999</c:v>
                </c:pt>
                <c:pt idx="3745">
                  <c:v>3589739.835</c:v>
                </c:pt>
                <c:pt idx="3746">
                  <c:v>3094104.48</c:v>
                </c:pt>
                <c:pt idx="3747">
                  <c:v>3260665.125</c:v>
                </c:pt>
                <c:pt idx="3748">
                  <c:v>3036121.3369999998</c:v>
                </c:pt>
                <c:pt idx="3749">
                  <c:v>2852363.753</c:v>
                </c:pt>
                <c:pt idx="3750">
                  <c:v>3459067.017</c:v>
                </c:pt>
                <c:pt idx="3751">
                  <c:v>3242209.0649999999</c:v>
                </c:pt>
                <c:pt idx="3752">
                  <c:v>3770495.1439999999</c:v>
                </c:pt>
                <c:pt idx="3753">
                  <c:v>3423731.4279999998</c:v>
                </c:pt>
                <c:pt idx="3754">
                  <c:v>2989876.287</c:v>
                </c:pt>
                <c:pt idx="3755">
                  <c:v>3281099.932</c:v>
                </c:pt>
                <c:pt idx="3756">
                  <c:v>3268055.8810000001</c:v>
                </c:pt>
                <c:pt idx="3757">
                  <c:v>3434651.25</c:v>
                </c:pt>
                <c:pt idx="3758">
                  <c:v>3643678.5180000002</c:v>
                </c:pt>
                <c:pt idx="3759">
                  <c:v>3219601.3990000002</c:v>
                </c:pt>
                <c:pt idx="3760">
                  <c:v>3379403.9139999999</c:v>
                </c:pt>
                <c:pt idx="3761">
                  <c:v>3276867.6690000002</c:v>
                </c:pt>
                <c:pt idx="3762">
                  <c:v>3768221.2289999998</c:v>
                </c:pt>
                <c:pt idx="3763">
                  <c:v>3268987.9240000001</c:v>
                </c:pt>
                <c:pt idx="3764">
                  <c:v>3150855.0890000002</c:v>
                </c:pt>
                <c:pt idx="3765">
                  <c:v>3336847.108</c:v>
                </c:pt>
                <c:pt idx="3766">
                  <c:v>3058183.7560000001</c:v>
                </c:pt>
                <c:pt idx="3767">
                  <c:v>4201472.5470000003</c:v>
                </c:pt>
                <c:pt idx="3768">
                  <c:v>3199263.91</c:v>
                </c:pt>
                <c:pt idx="3769">
                  <c:v>4033080.6290000002</c:v>
                </c:pt>
                <c:pt idx="3770">
                  <c:v>4202012.5549999997</c:v>
                </c:pt>
                <c:pt idx="3771">
                  <c:v>3689442.7940000002</c:v>
                </c:pt>
                <c:pt idx="3772">
                  <c:v>3025052.14</c:v>
                </c:pt>
                <c:pt idx="3773">
                  <c:v>3354459.8870000001</c:v>
                </c:pt>
                <c:pt idx="3774">
                  <c:v>3161567.1370000001</c:v>
                </c:pt>
                <c:pt idx="3775">
                  <c:v>5551479.3859999999</c:v>
                </c:pt>
                <c:pt idx="3776">
                  <c:v>3452302.3280000002</c:v>
                </c:pt>
                <c:pt idx="3777">
                  <c:v>3031511.0129999998</c:v>
                </c:pt>
                <c:pt idx="3778">
                  <c:v>3097266.9470000002</c:v>
                </c:pt>
                <c:pt idx="3779">
                  <c:v>3261404.1749999998</c:v>
                </c:pt>
                <c:pt idx="3780">
                  <c:v>3384218.3289999999</c:v>
                </c:pt>
                <c:pt idx="3781">
                  <c:v>3127948.7609999999</c:v>
                </c:pt>
                <c:pt idx="3782">
                  <c:v>2939038.2030000002</c:v>
                </c:pt>
                <c:pt idx="3783">
                  <c:v>3966311.2749999999</c:v>
                </c:pt>
                <c:pt idx="3784">
                  <c:v>2932063.9619999998</c:v>
                </c:pt>
                <c:pt idx="3785">
                  <c:v>3515671.6340000001</c:v>
                </c:pt>
                <c:pt idx="3786">
                  <c:v>4416221.0839999998</c:v>
                </c:pt>
                <c:pt idx="3787">
                  <c:v>3343663.9759999998</c:v>
                </c:pt>
                <c:pt idx="3788">
                  <c:v>3175163.4720000001</c:v>
                </c:pt>
                <c:pt idx="3789">
                  <c:v>3120601.21</c:v>
                </c:pt>
                <c:pt idx="3790">
                  <c:v>3357016.3730000001</c:v>
                </c:pt>
                <c:pt idx="3791">
                  <c:v>3258969.818</c:v>
                </c:pt>
                <c:pt idx="3792">
                  <c:v>3095551.5430000001</c:v>
                </c:pt>
                <c:pt idx="3793">
                  <c:v>3087209.0430000001</c:v>
                </c:pt>
                <c:pt idx="3794">
                  <c:v>3149768.2110000001</c:v>
                </c:pt>
                <c:pt idx="3795">
                  <c:v>3109635.4550000001</c:v>
                </c:pt>
                <c:pt idx="3796">
                  <c:v>3890182.4309999999</c:v>
                </c:pt>
                <c:pt idx="3797">
                  <c:v>3463590.5249999999</c:v>
                </c:pt>
                <c:pt idx="3798">
                  <c:v>3177166.639</c:v>
                </c:pt>
                <c:pt idx="3799">
                  <c:v>2830741.7429999998</c:v>
                </c:pt>
                <c:pt idx="3800">
                  <c:v>4882809.2860000003</c:v>
                </c:pt>
                <c:pt idx="3801">
                  <c:v>3020996.0619999999</c:v>
                </c:pt>
                <c:pt idx="3802">
                  <c:v>3193173.398</c:v>
                </c:pt>
                <c:pt idx="3803">
                  <c:v>3429573.2089999998</c:v>
                </c:pt>
                <c:pt idx="3804">
                  <c:v>3054165.7459999998</c:v>
                </c:pt>
                <c:pt idx="3805">
                  <c:v>3693991.7790000001</c:v>
                </c:pt>
                <c:pt idx="3806">
                  <c:v>3764155.6669999999</c:v>
                </c:pt>
                <c:pt idx="3807">
                  <c:v>3332068.4849999999</c:v>
                </c:pt>
                <c:pt idx="3808">
                  <c:v>3257773.64</c:v>
                </c:pt>
                <c:pt idx="3809">
                  <c:v>3278839.2239999999</c:v>
                </c:pt>
                <c:pt idx="3810">
                  <c:v>3199748.872</c:v>
                </c:pt>
                <c:pt idx="3811">
                  <c:v>3998748.8820000002</c:v>
                </c:pt>
                <c:pt idx="3812">
                  <c:v>3098715.6510000001</c:v>
                </c:pt>
                <c:pt idx="3813">
                  <c:v>3857878.1779999998</c:v>
                </c:pt>
                <c:pt idx="3814">
                  <c:v>3131952.9419999998</c:v>
                </c:pt>
                <c:pt idx="3815">
                  <c:v>2964074.7719999999</c:v>
                </c:pt>
                <c:pt idx="3816">
                  <c:v>3136504.8280000002</c:v>
                </c:pt>
                <c:pt idx="3817">
                  <c:v>2968770.8</c:v>
                </c:pt>
                <c:pt idx="3818">
                  <c:v>3079818.0129999998</c:v>
                </c:pt>
                <c:pt idx="3819">
                  <c:v>3352734.6549999998</c:v>
                </c:pt>
                <c:pt idx="3820">
                  <c:v>3577693.8470000001</c:v>
                </c:pt>
                <c:pt idx="3821">
                  <c:v>3101626.5550000002</c:v>
                </c:pt>
                <c:pt idx="3822">
                  <c:v>3095144.6770000001</c:v>
                </c:pt>
                <c:pt idx="3823">
                  <c:v>3095607.3640000001</c:v>
                </c:pt>
                <c:pt idx="3824">
                  <c:v>2841342.3420000002</c:v>
                </c:pt>
                <c:pt idx="3825">
                  <c:v>3383317.0380000002</c:v>
                </c:pt>
                <c:pt idx="3826">
                  <c:v>3210860.7439999999</c:v>
                </c:pt>
                <c:pt idx="3827">
                  <c:v>3152652.1749999998</c:v>
                </c:pt>
                <c:pt idx="3828">
                  <c:v>3063926.838</c:v>
                </c:pt>
                <c:pt idx="3829">
                  <c:v>3419847.07</c:v>
                </c:pt>
                <c:pt idx="3830">
                  <c:v>3793057.835</c:v>
                </c:pt>
                <c:pt idx="3831">
                  <c:v>3206800.8110000002</c:v>
                </c:pt>
                <c:pt idx="3832">
                  <c:v>3681488.2549999999</c:v>
                </c:pt>
                <c:pt idx="3833">
                  <c:v>3057180.9479999999</c:v>
                </c:pt>
                <c:pt idx="3834">
                  <c:v>3573735.09</c:v>
                </c:pt>
                <c:pt idx="3835">
                  <c:v>3259526.2510000002</c:v>
                </c:pt>
                <c:pt idx="3836">
                  <c:v>3212466.7459999998</c:v>
                </c:pt>
                <c:pt idx="3837">
                  <c:v>3080005.15</c:v>
                </c:pt>
                <c:pt idx="3838">
                  <c:v>3370762.5559999999</c:v>
                </c:pt>
                <c:pt idx="3839">
                  <c:v>3051899.2319999998</c:v>
                </c:pt>
                <c:pt idx="3840">
                  <c:v>3312533.2069999999</c:v>
                </c:pt>
                <c:pt idx="3841">
                  <c:v>4550862.3600000003</c:v>
                </c:pt>
                <c:pt idx="3842">
                  <c:v>2926094.611</c:v>
                </c:pt>
                <c:pt idx="3843">
                  <c:v>3041659.3679999998</c:v>
                </c:pt>
                <c:pt idx="3844">
                  <c:v>3893856.0950000002</c:v>
                </c:pt>
                <c:pt idx="3845">
                  <c:v>3662498.6770000001</c:v>
                </c:pt>
                <c:pt idx="3846">
                  <c:v>3157288.9139999999</c:v>
                </c:pt>
                <c:pt idx="3847">
                  <c:v>3199098.6869999999</c:v>
                </c:pt>
                <c:pt idx="3848">
                  <c:v>3374584.344</c:v>
                </c:pt>
                <c:pt idx="3849">
                  <c:v>3779629.6910000001</c:v>
                </c:pt>
                <c:pt idx="3850">
                  <c:v>2740764.0060000001</c:v>
                </c:pt>
                <c:pt idx="3851">
                  <c:v>3204901.844</c:v>
                </c:pt>
                <c:pt idx="3852">
                  <c:v>3111002.8930000002</c:v>
                </c:pt>
                <c:pt idx="3853">
                  <c:v>2979505.0150000001</c:v>
                </c:pt>
                <c:pt idx="3854">
                  <c:v>3211323.7259999998</c:v>
                </c:pt>
                <c:pt idx="3855">
                  <c:v>3607530.0619999999</c:v>
                </c:pt>
                <c:pt idx="3856">
                  <c:v>3455995.8709999998</c:v>
                </c:pt>
                <c:pt idx="3857">
                  <c:v>3074747.6469999999</c:v>
                </c:pt>
                <c:pt idx="3858">
                  <c:v>3584682.4449999998</c:v>
                </c:pt>
                <c:pt idx="3859">
                  <c:v>3229718.3960000002</c:v>
                </c:pt>
                <c:pt idx="3860">
                  <c:v>3163027.1970000002</c:v>
                </c:pt>
                <c:pt idx="3861">
                  <c:v>3221449.6140000001</c:v>
                </c:pt>
                <c:pt idx="3862">
                  <c:v>3560626.7420000001</c:v>
                </c:pt>
                <c:pt idx="3863">
                  <c:v>3052135.6669999999</c:v>
                </c:pt>
                <c:pt idx="3864">
                  <c:v>3111355.9569999999</c:v>
                </c:pt>
                <c:pt idx="3865">
                  <c:v>3464490.0950000002</c:v>
                </c:pt>
                <c:pt idx="3866">
                  <c:v>3305079.227</c:v>
                </c:pt>
                <c:pt idx="3867">
                  <c:v>3079630.6260000002</c:v>
                </c:pt>
                <c:pt idx="3868">
                  <c:v>4443157.4610000001</c:v>
                </c:pt>
                <c:pt idx="3869">
                  <c:v>3318844.0329999998</c:v>
                </c:pt>
                <c:pt idx="3870">
                  <c:v>4137815.4739999999</c:v>
                </c:pt>
                <c:pt idx="3871">
                  <c:v>4025088.9950000001</c:v>
                </c:pt>
                <c:pt idx="3872">
                  <c:v>3322566.0639999998</c:v>
                </c:pt>
                <c:pt idx="3873">
                  <c:v>3452109.1630000002</c:v>
                </c:pt>
                <c:pt idx="3874">
                  <c:v>3273779.5980000002</c:v>
                </c:pt>
                <c:pt idx="3875">
                  <c:v>3917934.4619999998</c:v>
                </c:pt>
                <c:pt idx="3876">
                  <c:v>2952765.4580000001</c:v>
                </c:pt>
                <c:pt idx="3877">
                  <c:v>3652104.7880000002</c:v>
                </c:pt>
                <c:pt idx="3878">
                  <c:v>3073114.6680000001</c:v>
                </c:pt>
                <c:pt idx="3879">
                  <c:v>3033089.503</c:v>
                </c:pt>
                <c:pt idx="3880">
                  <c:v>3859471.7740000002</c:v>
                </c:pt>
                <c:pt idx="3881">
                  <c:v>3429149.2059999998</c:v>
                </c:pt>
                <c:pt idx="3882">
                  <c:v>3205440.622</c:v>
                </c:pt>
                <c:pt idx="3883">
                  <c:v>3282284.2990000001</c:v>
                </c:pt>
                <c:pt idx="3884">
                  <c:v>3009856.1</c:v>
                </c:pt>
                <c:pt idx="3885">
                  <c:v>4030136.1039999998</c:v>
                </c:pt>
                <c:pt idx="3886">
                  <c:v>3443929.3280000002</c:v>
                </c:pt>
                <c:pt idx="3887">
                  <c:v>3460335.3330000001</c:v>
                </c:pt>
                <c:pt idx="3888">
                  <c:v>5052805.5259999996</c:v>
                </c:pt>
                <c:pt idx="3889">
                  <c:v>2945652.1749999998</c:v>
                </c:pt>
                <c:pt idx="3890">
                  <c:v>2967680.5860000001</c:v>
                </c:pt>
                <c:pt idx="3891">
                  <c:v>3090490.0520000001</c:v>
                </c:pt>
                <c:pt idx="3892">
                  <c:v>3098704.59</c:v>
                </c:pt>
                <c:pt idx="3893">
                  <c:v>3169851.0449999999</c:v>
                </c:pt>
                <c:pt idx="3894">
                  <c:v>3177298.3679999998</c:v>
                </c:pt>
                <c:pt idx="3895">
                  <c:v>3051807.3220000002</c:v>
                </c:pt>
                <c:pt idx="3896">
                  <c:v>3330818.9580000001</c:v>
                </c:pt>
                <c:pt idx="3897">
                  <c:v>3308339.7880000002</c:v>
                </c:pt>
                <c:pt idx="3898">
                  <c:v>2916876.5180000002</c:v>
                </c:pt>
                <c:pt idx="3899">
                  <c:v>3153482.9730000002</c:v>
                </c:pt>
                <c:pt idx="3900">
                  <c:v>3247590.943</c:v>
                </c:pt>
                <c:pt idx="3901">
                  <c:v>3671269.7170000002</c:v>
                </c:pt>
                <c:pt idx="3902">
                  <c:v>3257197.9410000001</c:v>
                </c:pt>
                <c:pt idx="3903">
                  <c:v>3048661.227</c:v>
                </c:pt>
                <c:pt idx="3904">
                  <c:v>3503908.915</c:v>
                </c:pt>
                <c:pt idx="3905">
                  <c:v>3175569.9470000002</c:v>
                </c:pt>
                <c:pt idx="3906">
                  <c:v>3293723.003</c:v>
                </c:pt>
                <c:pt idx="3907">
                  <c:v>3325266.6719999998</c:v>
                </c:pt>
                <c:pt idx="3908">
                  <c:v>3132825.432</c:v>
                </c:pt>
                <c:pt idx="3909">
                  <c:v>3580826.551</c:v>
                </c:pt>
                <c:pt idx="3910">
                  <c:v>3355908.713</c:v>
                </c:pt>
                <c:pt idx="3911">
                  <c:v>3020310.57</c:v>
                </c:pt>
                <c:pt idx="3912">
                  <c:v>3506196.2050000001</c:v>
                </c:pt>
                <c:pt idx="3913">
                  <c:v>3006290.1630000002</c:v>
                </c:pt>
                <c:pt idx="3914">
                  <c:v>3504255.807</c:v>
                </c:pt>
                <c:pt idx="3915">
                  <c:v>3413532.0109999999</c:v>
                </c:pt>
                <c:pt idx="3916">
                  <c:v>3639199.213</c:v>
                </c:pt>
                <c:pt idx="3917">
                  <c:v>3420520.9210000001</c:v>
                </c:pt>
                <c:pt idx="3918">
                  <c:v>3284822.6039999998</c:v>
                </c:pt>
                <c:pt idx="3919">
                  <c:v>3044972.3050000002</c:v>
                </c:pt>
                <c:pt idx="3920">
                  <c:v>3119818.98</c:v>
                </c:pt>
                <c:pt idx="3921">
                  <c:v>3349612.568</c:v>
                </c:pt>
                <c:pt idx="3922">
                  <c:v>3147426.801</c:v>
                </c:pt>
                <c:pt idx="3923">
                  <c:v>3393647.5189999999</c:v>
                </c:pt>
                <c:pt idx="3924">
                  <c:v>3363385.7760000001</c:v>
                </c:pt>
                <c:pt idx="3925">
                  <c:v>4162886.8530000001</c:v>
                </c:pt>
                <c:pt idx="3926">
                  <c:v>3619531.8739999998</c:v>
                </c:pt>
                <c:pt idx="3927">
                  <c:v>3056837.6549999998</c:v>
                </c:pt>
                <c:pt idx="3928">
                  <c:v>3474531.2420000001</c:v>
                </c:pt>
                <c:pt idx="3929">
                  <c:v>5126292.21</c:v>
                </c:pt>
                <c:pt idx="3930">
                  <c:v>3280166.8670000001</c:v>
                </c:pt>
                <c:pt idx="3931">
                  <c:v>4001434.5789999999</c:v>
                </c:pt>
                <c:pt idx="3932">
                  <c:v>3163771.7960000001</c:v>
                </c:pt>
                <c:pt idx="3933">
                  <c:v>3351299.9470000002</c:v>
                </c:pt>
                <c:pt idx="3934">
                  <c:v>3560380.5090000001</c:v>
                </c:pt>
                <c:pt idx="3935">
                  <c:v>3158430.8790000002</c:v>
                </c:pt>
                <c:pt idx="3936">
                  <c:v>3206511.1719999998</c:v>
                </c:pt>
                <c:pt idx="3937">
                  <c:v>3045175.0449999999</c:v>
                </c:pt>
                <c:pt idx="3938">
                  <c:v>3309934.5589999999</c:v>
                </c:pt>
                <c:pt idx="3939">
                  <c:v>3073734.747</c:v>
                </c:pt>
                <c:pt idx="3940">
                  <c:v>3160078.05</c:v>
                </c:pt>
                <c:pt idx="3941">
                  <c:v>3260597.5350000001</c:v>
                </c:pt>
                <c:pt idx="3942">
                  <c:v>4830312.6960000005</c:v>
                </c:pt>
                <c:pt idx="3943">
                  <c:v>3445204.855</c:v>
                </c:pt>
                <c:pt idx="3944">
                  <c:v>3108513.3859999999</c:v>
                </c:pt>
                <c:pt idx="3945">
                  <c:v>3479905.0260000001</c:v>
                </c:pt>
                <c:pt idx="3946">
                  <c:v>3571055.665</c:v>
                </c:pt>
                <c:pt idx="3947">
                  <c:v>3124595.5959999999</c:v>
                </c:pt>
                <c:pt idx="3948">
                  <c:v>3128290.3939999999</c:v>
                </c:pt>
                <c:pt idx="3949">
                  <c:v>3171733.5819999999</c:v>
                </c:pt>
                <c:pt idx="3950">
                  <c:v>3380733.1039999998</c:v>
                </c:pt>
                <c:pt idx="3951">
                  <c:v>3070655.7310000001</c:v>
                </c:pt>
                <c:pt idx="3952">
                  <c:v>3847667.7960000001</c:v>
                </c:pt>
                <c:pt idx="3953">
                  <c:v>3830384.4109999998</c:v>
                </c:pt>
                <c:pt idx="3954">
                  <c:v>3292507.2519999999</c:v>
                </c:pt>
                <c:pt idx="3955">
                  <c:v>3155339.665</c:v>
                </c:pt>
                <c:pt idx="3956">
                  <c:v>2941132.1120000002</c:v>
                </c:pt>
                <c:pt idx="3957">
                  <c:v>2964541.4270000001</c:v>
                </c:pt>
                <c:pt idx="3958">
                  <c:v>2849145.341</c:v>
                </c:pt>
                <c:pt idx="3959">
                  <c:v>3047419.0329999998</c:v>
                </c:pt>
                <c:pt idx="3960">
                  <c:v>4756009.8990000002</c:v>
                </c:pt>
                <c:pt idx="3961">
                  <c:v>3617741.7629999998</c:v>
                </c:pt>
                <c:pt idx="3962">
                  <c:v>3125954.2609999999</c:v>
                </c:pt>
                <c:pt idx="3963">
                  <c:v>3157571.4309999999</c:v>
                </c:pt>
                <c:pt idx="3964">
                  <c:v>3468973.7889999999</c:v>
                </c:pt>
                <c:pt idx="3965">
                  <c:v>3016375.2230000002</c:v>
                </c:pt>
                <c:pt idx="3966">
                  <c:v>3179194.0010000002</c:v>
                </c:pt>
                <c:pt idx="3967">
                  <c:v>2968217.892</c:v>
                </c:pt>
                <c:pt idx="3968">
                  <c:v>3561167.5129999998</c:v>
                </c:pt>
                <c:pt idx="3969">
                  <c:v>3955234.122</c:v>
                </c:pt>
                <c:pt idx="3970">
                  <c:v>3536124.6839999999</c:v>
                </c:pt>
                <c:pt idx="3971">
                  <c:v>3284310.7140000002</c:v>
                </c:pt>
                <c:pt idx="3972">
                  <c:v>3382965</c:v>
                </c:pt>
                <c:pt idx="3973">
                  <c:v>3394316.2009999999</c:v>
                </c:pt>
                <c:pt idx="3974">
                  <c:v>3529719.9530000002</c:v>
                </c:pt>
                <c:pt idx="3975">
                  <c:v>3105533.2659999998</c:v>
                </c:pt>
                <c:pt idx="3976">
                  <c:v>3307237.8960000002</c:v>
                </c:pt>
                <c:pt idx="3977">
                  <c:v>3196979.9040000001</c:v>
                </c:pt>
                <c:pt idx="3978">
                  <c:v>3508040.9739999999</c:v>
                </c:pt>
                <c:pt idx="3979">
                  <c:v>3127943.79</c:v>
                </c:pt>
                <c:pt idx="3980">
                  <c:v>3152043.466</c:v>
                </c:pt>
                <c:pt idx="3981">
                  <c:v>3031087.9649999999</c:v>
                </c:pt>
                <c:pt idx="3982">
                  <c:v>3638076.3429999999</c:v>
                </c:pt>
                <c:pt idx="3983">
                  <c:v>3244498.375</c:v>
                </c:pt>
                <c:pt idx="3984">
                  <c:v>3305831.841</c:v>
                </c:pt>
                <c:pt idx="3985">
                  <c:v>3587912.27</c:v>
                </c:pt>
                <c:pt idx="3986">
                  <c:v>3067251.6469999999</c:v>
                </c:pt>
                <c:pt idx="3987">
                  <c:v>3464836.9330000002</c:v>
                </c:pt>
                <c:pt idx="3988">
                  <c:v>3213291.719</c:v>
                </c:pt>
                <c:pt idx="3989">
                  <c:v>3110943.267</c:v>
                </c:pt>
                <c:pt idx="3990">
                  <c:v>3243643.199</c:v>
                </c:pt>
                <c:pt idx="3991">
                  <c:v>3055976.0389999999</c:v>
                </c:pt>
                <c:pt idx="3992">
                  <c:v>3073051.2370000002</c:v>
                </c:pt>
                <c:pt idx="3993">
                  <c:v>2956110.8390000002</c:v>
                </c:pt>
                <c:pt idx="3994">
                  <c:v>3281333.7790000001</c:v>
                </c:pt>
                <c:pt idx="3995">
                  <c:v>3502097.4640000002</c:v>
                </c:pt>
                <c:pt idx="3996">
                  <c:v>3090600.7960000001</c:v>
                </c:pt>
                <c:pt idx="3997">
                  <c:v>3076237.5729999999</c:v>
                </c:pt>
                <c:pt idx="3998">
                  <c:v>3694616.14</c:v>
                </c:pt>
                <c:pt idx="3999">
                  <c:v>2927373.3429999999</c:v>
                </c:pt>
              </c:numCache>
            </c:numRef>
          </c:val>
          <c:smooth val="0"/>
          <c:extLst xmlns:c16r2="http://schemas.microsoft.com/office/drawing/2015/06/chart">
            <c:ext xmlns:c16="http://schemas.microsoft.com/office/drawing/2014/chart" uri="{C3380CC4-5D6E-409C-BE32-E72D297353CC}">
              <c16:uniqueId val="{00000000-AFCD-554B-9FD6-9E32ADBC562C}"/>
            </c:ext>
          </c:extLst>
        </c:ser>
        <c:ser>
          <c:idx val="1"/>
          <c:order val="1"/>
          <c:tx>
            <c:strRef>
              <c:f>'new123.csv predictedvalue'!$H$1</c:f>
              <c:strCache>
                <c:ptCount val="1"/>
                <c:pt idx="0">
                  <c:v>Subscribers</c:v>
                </c:pt>
              </c:strCache>
            </c:strRef>
          </c:tx>
          <c:marker>
            <c:symbol val="none"/>
          </c:marker>
          <c:val>
            <c:numRef>
              <c:f>'new123.csv predictedvalue'!$H$2:$H$4001</c:f>
              <c:numCache>
                <c:formatCode>#,##0</c:formatCode>
                <c:ptCount val="4000"/>
                <c:pt idx="0">
                  <c:v>89260189</c:v>
                </c:pt>
                <c:pt idx="1">
                  <c:v>43556189</c:v>
                </c:pt>
                <c:pt idx="2">
                  <c:v>39897550</c:v>
                </c:pt>
                <c:pt idx="3">
                  <c:v>25211521</c:v>
                </c:pt>
                <c:pt idx="4">
                  <c:v>19725297</c:v>
                </c:pt>
                <c:pt idx="5">
                  <c:v>16787530</c:v>
                </c:pt>
                <c:pt idx="6">
                  <c:v>16584085</c:v>
                </c:pt>
                <c:pt idx="7">
                  <c:v>16549236</c:v>
                </c:pt>
                <c:pt idx="8">
                  <c:v>15751433</c:v>
                </c:pt>
                <c:pt idx="9">
                  <c:v>51558138</c:v>
                </c:pt>
                <c:pt idx="10">
                  <c:v>47596784</c:v>
                </c:pt>
                <c:pt idx="11">
                  <c:v>40637299</c:v>
                </c:pt>
                <c:pt idx="12">
                  <c:v>37292948</c:v>
                </c:pt>
                <c:pt idx="13">
                  <c:v>32745507</c:v>
                </c:pt>
                <c:pt idx="14">
                  <c:v>23692669</c:v>
                </c:pt>
                <c:pt idx="15">
                  <c:v>22513550</c:v>
                </c:pt>
                <c:pt idx="16">
                  <c:v>22297929</c:v>
                </c:pt>
                <c:pt idx="17">
                  <c:v>22003727</c:v>
                </c:pt>
                <c:pt idx="18">
                  <c:v>21451193</c:v>
                </c:pt>
                <c:pt idx="19">
                  <c:v>20242650</c:v>
                </c:pt>
                <c:pt idx="20">
                  <c:v>20119323</c:v>
                </c:pt>
                <c:pt idx="21">
                  <c:v>19983134</c:v>
                </c:pt>
                <c:pt idx="22">
                  <c:v>19914239</c:v>
                </c:pt>
                <c:pt idx="23">
                  <c:v>19694906</c:v>
                </c:pt>
                <c:pt idx="24">
                  <c:v>18576514</c:v>
                </c:pt>
                <c:pt idx="25">
                  <c:v>18342584</c:v>
                </c:pt>
                <c:pt idx="26">
                  <c:v>17078154</c:v>
                </c:pt>
                <c:pt idx="27">
                  <c:v>16569025</c:v>
                </c:pt>
                <c:pt idx="28">
                  <c:v>15242051</c:v>
                </c:pt>
                <c:pt idx="29">
                  <c:v>14491397</c:v>
                </c:pt>
                <c:pt idx="30">
                  <c:v>13903410</c:v>
                </c:pt>
                <c:pt idx="31">
                  <c:v>13245302</c:v>
                </c:pt>
                <c:pt idx="32">
                  <c:v>10199458</c:v>
                </c:pt>
                <c:pt idx="33">
                  <c:v>9912751</c:v>
                </c:pt>
                <c:pt idx="34">
                  <c:v>9899668</c:v>
                </c:pt>
                <c:pt idx="35">
                  <c:v>9517632</c:v>
                </c:pt>
                <c:pt idx="36">
                  <c:v>8934481</c:v>
                </c:pt>
                <c:pt idx="37">
                  <c:v>5549328</c:v>
                </c:pt>
                <c:pt idx="38">
                  <c:v>3412981</c:v>
                </c:pt>
                <c:pt idx="39">
                  <c:v>3189749</c:v>
                </c:pt>
                <c:pt idx="40">
                  <c:v>1961246</c:v>
                </c:pt>
                <c:pt idx="41">
                  <c:v>89287524</c:v>
                </c:pt>
                <c:pt idx="42">
                  <c:v>40041114</c:v>
                </c:pt>
                <c:pt idx="43">
                  <c:v>37578618</c:v>
                </c:pt>
                <c:pt idx="44">
                  <c:v>34097100</c:v>
                </c:pt>
                <c:pt idx="45">
                  <c:v>33856964</c:v>
                </c:pt>
                <c:pt idx="46">
                  <c:v>33781075</c:v>
                </c:pt>
                <c:pt idx="47">
                  <c:v>32344282</c:v>
                </c:pt>
                <c:pt idx="48">
                  <c:v>31266609</c:v>
                </c:pt>
                <c:pt idx="49">
                  <c:v>31233023</c:v>
                </c:pt>
                <c:pt idx="50">
                  <c:v>31084095</c:v>
                </c:pt>
                <c:pt idx="51">
                  <c:v>27689135</c:v>
                </c:pt>
                <c:pt idx="52">
                  <c:v>26345796</c:v>
                </c:pt>
                <c:pt idx="53">
                  <c:v>26327481</c:v>
                </c:pt>
                <c:pt idx="54">
                  <c:v>26302563</c:v>
                </c:pt>
                <c:pt idx="55">
                  <c:v>26116393</c:v>
                </c:pt>
                <c:pt idx="56">
                  <c:v>25520144</c:v>
                </c:pt>
                <c:pt idx="57">
                  <c:v>24848700</c:v>
                </c:pt>
                <c:pt idx="58">
                  <c:v>24341293</c:v>
                </c:pt>
                <c:pt idx="59">
                  <c:v>24306784</c:v>
                </c:pt>
                <c:pt idx="60">
                  <c:v>24226748</c:v>
                </c:pt>
                <c:pt idx="61">
                  <c:v>24154893</c:v>
                </c:pt>
                <c:pt idx="62">
                  <c:v>23849609</c:v>
                </c:pt>
                <c:pt idx="63">
                  <c:v>23521364</c:v>
                </c:pt>
                <c:pt idx="64">
                  <c:v>23343145</c:v>
                </c:pt>
                <c:pt idx="65">
                  <c:v>23061416</c:v>
                </c:pt>
                <c:pt idx="66">
                  <c:v>22914004</c:v>
                </c:pt>
                <c:pt idx="67">
                  <c:v>22706689</c:v>
                </c:pt>
                <c:pt idx="68">
                  <c:v>22618398</c:v>
                </c:pt>
                <c:pt idx="69">
                  <c:v>22553013</c:v>
                </c:pt>
                <c:pt idx="70">
                  <c:v>22319496</c:v>
                </c:pt>
                <c:pt idx="71">
                  <c:v>22267334</c:v>
                </c:pt>
                <c:pt idx="72">
                  <c:v>22144444</c:v>
                </c:pt>
                <c:pt idx="73">
                  <c:v>21933915</c:v>
                </c:pt>
                <c:pt idx="74">
                  <c:v>21700324</c:v>
                </c:pt>
                <c:pt idx="75">
                  <c:v>21606539</c:v>
                </c:pt>
                <c:pt idx="76">
                  <c:v>21440313</c:v>
                </c:pt>
                <c:pt idx="77">
                  <c:v>21237621</c:v>
                </c:pt>
                <c:pt idx="78">
                  <c:v>21201041</c:v>
                </c:pt>
                <c:pt idx="79">
                  <c:v>21080785</c:v>
                </c:pt>
                <c:pt idx="80">
                  <c:v>21033566</c:v>
                </c:pt>
                <c:pt idx="81">
                  <c:v>20263013</c:v>
                </c:pt>
                <c:pt idx="82">
                  <c:v>19997843</c:v>
                </c:pt>
                <c:pt idx="83">
                  <c:v>19994514</c:v>
                </c:pt>
                <c:pt idx="84">
                  <c:v>19925317</c:v>
                </c:pt>
                <c:pt idx="85">
                  <c:v>19418895</c:v>
                </c:pt>
                <c:pt idx="86">
                  <c:v>18901256</c:v>
                </c:pt>
                <c:pt idx="87">
                  <c:v>18792541</c:v>
                </c:pt>
                <c:pt idx="88">
                  <c:v>18609754</c:v>
                </c:pt>
                <c:pt idx="89">
                  <c:v>18579427</c:v>
                </c:pt>
                <c:pt idx="90">
                  <c:v>18568695</c:v>
                </c:pt>
                <c:pt idx="91">
                  <c:v>18389614</c:v>
                </c:pt>
                <c:pt idx="92">
                  <c:v>18284976</c:v>
                </c:pt>
                <c:pt idx="93">
                  <c:v>18220684</c:v>
                </c:pt>
                <c:pt idx="94">
                  <c:v>18019713</c:v>
                </c:pt>
                <c:pt idx="95">
                  <c:v>17874849</c:v>
                </c:pt>
                <c:pt idx="96">
                  <c:v>17723133</c:v>
                </c:pt>
                <c:pt idx="97">
                  <c:v>17707342</c:v>
                </c:pt>
                <c:pt idx="98">
                  <c:v>17531688</c:v>
                </c:pt>
                <c:pt idx="99">
                  <c:v>17474981</c:v>
                </c:pt>
                <c:pt idx="100">
                  <c:v>17261970</c:v>
                </c:pt>
                <c:pt idx="101">
                  <c:v>17185449</c:v>
                </c:pt>
                <c:pt idx="102">
                  <c:v>16985825</c:v>
                </c:pt>
                <c:pt idx="103">
                  <c:v>16731521</c:v>
                </c:pt>
                <c:pt idx="104">
                  <c:v>16683400</c:v>
                </c:pt>
                <c:pt idx="105">
                  <c:v>16692282</c:v>
                </c:pt>
                <c:pt idx="106">
                  <c:v>16347565</c:v>
                </c:pt>
                <c:pt idx="107">
                  <c:v>16297302</c:v>
                </c:pt>
                <c:pt idx="108">
                  <c:v>16200783</c:v>
                </c:pt>
                <c:pt idx="109">
                  <c:v>16164137</c:v>
                </c:pt>
                <c:pt idx="110">
                  <c:v>16089252</c:v>
                </c:pt>
                <c:pt idx="111">
                  <c:v>16069778</c:v>
                </c:pt>
                <c:pt idx="112">
                  <c:v>15949497</c:v>
                </c:pt>
                <c:pt idx="113">
                  <c:v>15867623</c:v>
                </c:pt>
                <c:pt idx="114">
                  <c:v>15721788</c:v>
                </c:pt>
                <c:pt idx="115">
                  <c:v>15677925</c:v>
                </c:pt>
                <c:pt idx="116">
                  <c:v>15530321</c:v>
                </c:pt>
                <c:pt idx="117">
                  <c:v>15533151</c:v>
                </c:pt>
                <c:pt idx="118">
                  <c:v>15148916</c:v>
                </c:pt>
                <c:pt idx="119">
                  <c:v>15097652</c:v>
                </c:pt>
                <c:pt idx="120">
                  <c:v>15099816</c:v>
                </c:pt>
                <c:pt idx="121">
                  <c:v>14938438</c:v>
                </c:pt>
                <c:pt idx="122">
                  <c:v>14875972</c:v>
                </c:pt>
                <c:pt idx="123">
                  <c:v>14809260</c:v>
                </c:pt>
                <c:pt idx="124">
                  <c:v>14712559</c:v>
                </c:pt>
                <c:pt idx="125">
                  <c:v>14472780</c:v>
                </c:pt>
                <c:pt idx="126">
                  <c:v>14439935</c:v>
                </c:pt>
                <c:pt idx="127">
                  <c:v>14406526</c:v>
                </c:pt>
                <c:pt idx="128">
                  <c:v>14306928</c:v>
                </c:pt>
                <c:pt idx="129">
                  <c:v>14251359</c:v>
                </c:pt>
                <c:pt idx="130">
                  <c:v>14029585</c:v>
                </c:pt>
                <c:pt idx="131">
                  <c:v>13973610</c:v>
                </c:pt>
                <c:pt idx="132">
                  <c:v>13913813</c:v>
                </c:pt>
                <c:pt idx="133">
                  <c:v>13896635</c:v>
                </c:pt>
                <c:pt idx="134">
                  <c:v>13858600</c:v>
                </c:pt>
                <c:pt idx="135">
                  <c:v>13696467</c:v>
                </c:pt>
                <c:pt idx="136">
                  <c:v>13683671</c:v>
                </c:pt>
                <c:pt idx="137">
                  <c:v>13665854</c:v>
                </c:pt>
                <c:pt idx="138">
                  <c:v>13604486</c:v>
                </c:pt>
                <c:pt idx="139">
                  <c:v>13548840</c:v>
                </c:pt>
                <c:pt idx="140">
                  <c:v>13352187</c:v>
                </c:pt>
                <c:pt idx="141">
                  <c:v>13306163</c:v>
                </c:pt>
                <c:pt idx="142">
                  <c:v>13241287</c:v>
                </c:pt>
                <c:pt idx="143">
                  <c:v>13237021</c:v>
                </c:pt>
                <c:pt idx="144">
                  <c:v>13149043</c:v>
                </c:pt>
                <c:pt idx="145">
                  <c:v>12887577</c:v>
                </c:pt>
                <c:pt idx="146">
                  <c:v>12718008</c:v>
                </c:pt>
                <c:pt idx="147">
                  <c:v>12663258</c:v>
                </c:pt>
                <c:pt idx="148">
                  <c:v>12655124</c:v>
                </c:pt>
                <c:pt idx="149">
                  <c:v>12597107</c:v>
                </c:pt>
                <c:pt idx="150">
                  <c:v>12575363</c:v>
                </c:pt>
                <c:pt idx="151">
                  <c:v>12543977</c:v>
                </c:pt>
                <c:pt idx="152">
                  <c:v>12474964</c:v>
                </c:pt>
                <c:pt idx="153">
                  <c:v>12419140</c:v>
                </c:pt>
                <c:pt idx="154">
                  <c:v>12401322</c:v>
                </c:pt>
                <c:pt idx="155">
                  <c:v>12363240</c:v>
                </c:pt>
                <c:pt idx="156">
                  <c:v>12273113</c:v>
                </c:pt>
                <c:pt idx="157">
                  <c:v>12240113</c:v>
                </c:pt>
                <c:pt idx="158">
                  <c:v>12236810</c:v>
                </c:pt>
                <c:pt idx="159">
                  <c:v>12170369</c:v>
                </c:pt>
                <c:pt idx="160">
                  <c:v>12139802</c:v>
                </c:pt>
                <c:pt idx="161">
                  <c:v>12109741</c:v>
                </c:pt>
                <c:pt idx="162">
                  <c:v>12059726</c:v>
                </c:pt>
                <c:pt idx="163">
                  <c:v>11987837</c:v>
                </c:pt>
                <c:pt idx="164">
                  <c:v>11933926</c:v>
                </c:pt>
                <c:pt idx="165">
                  <c:v>11893635</c:v>
                </c:pt>
                <c:pt idx="166">
                  <c:v>11867444</c:v>
                </c:pt>
                <c:pt idx="167">
                  <c:v>11823275</c:v>
                </c:pt>
                <c:pt idx="168">
                  <c:v>11804771</c:v>
                </c:pt>
                <c:pt idx="169">
                  <c:v>11751401</c:v>
                </c:pt>
                <c:pt idx="170">
                  <c:v>11726640</c:v>
                </c:pt>
                <c:pt idx="171">
                  <c:v>11716389</c:v>
                </c:pt>
                <c:pt idx="172">
                  <c:v>11711802</c:v>
                </c:pt>
                <c:pt idx="173">
                  <c:v>11698891</c:v>
                </c:pt>
                <c:pt idx="174">
                  <c:v>11701418</c:v>
                </c:pt>
                <c:pt idx="175">
                  <c:v>11680896</c:v>
                </c:pt>
                <c:pt idx="176">
                  <c:v>11542628</c:v>
                </c:pt>
                <c:pt idx="177">
                  <c:v>11506485</c:v>
                </c:pt>
                <c:pt idx="178">
                  <c:v>11509176</c:v>
                </c:pt>
                <c:pt idx="179">
                  <c:v>11499345</c:v>
                </c:pt>
                <c:pt idx="180">
                  <c:v>11453994</c:v>
                </c:pt>
                <c:pt idx="181">
                  <c:v>11441221</c:v>
                </c:pt>
                <c:pt idx="182">
                  <c:v>11423203</c:v>
                </c:pt>
                <c:pt idx="183">
                  <c:v>11367438</c:v>
                </c:pt>
                <c:pt idx="184">
                  <c:v>11289707</c:v>
                </c:pt>
                <c:pt idx="185">
                  <c:v>11225928</c:v>
                </c:pt>
                <c:pt idx="186">
                  <c:v>11230470</c:v>
                </c:pt>
                <c:pt idx="187">
                  <c:v>11226043</c:v>
                </c:pt>
                <c:pt idx="188">
                  <c:v>11127267</c:v>
                </c:pt>
                <c:pt idx="189">
                  <c:v>11097885</c:v>
                </c:pt>
                <c:pt idx="190">
                  <c:v>11036772</c:v>
                </c:pt>
                <c:pt idx="191">
                  <c:v>10951549</c:v>
                </c:pt>
                <c:pt idx="192">
                  <c:v>10951852</c:v>
                </c:pt>
                <c:pt idx="193">
                  <c:v>10935123</c:v>
                </c:pt>
                <c:pt idx="194">
                  <c:v>10807156</c:v>
                </c:pt>
                <c:pt idx="195">
                  <c:v>10650711</c:v>
                </c:pt>
                <c:pt idx="196">
                  <c:v>10590444</c:v>
                </c:pt>
                <c:pt idx="197">
                  <c:v>10546171</c:v>
                </c:pt>
                <c:pt idx="198">
                  <c:v>10521326</c:v>
                </c:pt>
                <c:pt idx="199">
                  <c:v>10487906</c:v>
                </c:pt>
                <c:pt idx="200">
                  <c:v>10425501</c:v>
                </c:pt>
                <c:pt idx="201">
                  <c:v>10373352</c:v>
                </c:pt>
                <c:pt idx="202">
                  <c:v>10364132</c:v>
                </c:pt>
                <c:pt idx="203">
                  <c:v>10323651</c:v>
                </c:pt>
                <c:pt idx="204">
                  <c:v>10313377</c:v>
                </c:pt>
                <c:pt idx="205">
                  <c:v>10304925</c:v>
                </c:pt>
                <c:pt idx="206">
                  <c:v>10265583</c:v>
                </c:pt>
                <c:pt idx="207">
                  <c:v>10234598</c:v>
                </c:pt>
                <c:pt idx="208">
                  <c:v>10208072</c:v>
                </c:pt>
                <c:pt idx="209">
                  <c:v>10151843</c:v>
                </c:pt>
                <c:pt idx="210">
                  <c:v>10144446</c:v>
                </c:pt>
                <c:pt idx="211">
                  <c:v>10141454</c:v>
                </c:pt>
                <c:pt idx="212">
                  <c:v>10070193</c:v>
                </c:pt>
                <c:pt idx="213">
                  <c:v>9956537</c:v>
                </c:pt>
                <c:pt idx="214">
                  <c:v>9918458</c:v>
                </c:pt>
                <c:pt idx="215">
                  <c:v>9879027</c:v>
                </c:pt>
                <c:pt idx="216">
                  <c:v>9837743</c:v>
                </c:pt>
                <c:pt idx="217">
                  <c:v>9802399</c:v>
                </c:pt>
                <c:pt idx="218">
                  <c:v>9777791</c:v>
                </c:pt>
                <c:pt idx="219">
                  <c:v>9733749</c:v>
                </c:pt>
                <c:pt idx="220">
                  <c:v>9617873</c:v>
                </c:pt>
                <c:pt idx="221">
                  <c:v>9595118</c:v>
                </c:pt>
                <c:pt idx="222">
                  <c:v>9589088</c:v>
                </c:pt>
                <c:pt idx="223">
                  <c:v>9514694</c:v>
                </c:pt>
                <c:pt idx="224">
                  <c:v>9453849</c:v>
                </c:pt>
                <c:pt idx="225">
                  <c:v>9398895</c:v>
                </c:pt>
                <c:pt idx="226">
                  <c:v>9399128</c:v>
                </c:pt>
                <c:pt idx="227">
                  <c:v>9365505</c:v>
                </c:pt>
                <c:pt idx="228">
                  <c:v>9320871</c:v>
                </c:pt>
                <c:pt idx="229">
                  <c:v>9310805</c:v>
                </c:pt>
                <c:pt idx="230">
                  <c:v>9287059</c:v>
                </c:pt>
                <c:pt idx="231">
                  <c:v>9253112</c:v>
                </c:pt>
                <c:pt idx="232">
                  <c:v>9224578</c:v>
                </c:pt>
                <c:pt idx="233">
                  <c:v>9130141</c:v>
                </c:pt>
                <c:pt idx="234">
                  <c:v>9123401</c:v>
                </c:pt>
                <c:pt idx="235">
                  <c:v>9124875</c:v>
                </c:pt>
                <c:pt idx="236">
                  <c:v>9057364</c:v>
                </c:pt>
                <c:pt idx="237">
                  <c:v>9007122</c:v>
                </c:pt>
                <c:pt idx="238">
                  <c:v>8976528</c:v>
                </c:pt>
                <c:pt idx="239">
                  <c:v>8880350</c:v>
                </c:pt>
                <c:pt idx="240">
                  <c:v>8857194</c:v>
                </c:pt>
                <c:pt idx="241">
                  <c:v>8827384</c:v>
                </c:pt>
                <c:pt idx="242">
                  <c:v>8825704</c:v>
                </c:pt>
                <c:pt idx="243">
                  <c:v>8746580</c:v>
                </c:pt>
                <c:pt idx="244">
                  <c:v>8697588</c:v>
                </c:pt>
                <c:pt idx="245">
                  <c:v>8667926</c:v>
                </c:pt>
                <c:pt idx="246">
                  <c:v>8649105</c:v>
                </c:pt>
                <c:pt idx="247">
                  <c:v>8648420</c:v>
                </c:pt>
                <c:pt idx="248">
                  <c:v>8608460</c:v>
                </c:pt>
                <c:pt idx="249">
                  <c:v>8569612</c:v>
                </c:pt>
                <c:pt idx="250">
                  <c:v>8532876</c:v>
                </c:pt>
                <c:pt idx="251">
                  <c:v>8505827</c:v>
                </c:pt>
                <c:pt idx="252">
                  <c:v>8488312</c:v>
                </c:pt>
                <c:pt idx="253">
                  <c:v>8455410</c:v>
                </c:pt>
                <c:pt idx="254">
                  <c:v>8449005</c:v>
                </c:pt>
                <c:pt idx="255">
                  <c:v>8442785</c:v>
                </c:pt>
                <c:pt idx="256">
                  <c:v>8435136</c:v>
                </c:pt>
                <c:pt idx="257">
                  <c:v>8402073</c:v>
                </c:pt>
                <c:pt idx="258">
                  <c:v>8386999</c:v>
                </c:pt>
                <c:pt idx="259">
                  <c:v>8365064</c:v>
                </c:pt>
                <c:pt idx="260">
                  <c:v>8331345</c:v>
                </c:pt>
                <c:pt idx="261">
                  <c:v>8321559</c:v>
                </c:pt>
                <c:pt idx="262">
                  <c:v>8302948</c:v>
                </c:pt>
                <c:pt idx="263">
                  <c:v>8284086</c:v>
                </c:pt>
                <c:pt idx="264">
                  <c:v>8263910</c:v>
                </c:pt>
                <c:pt idx="265">
                  <c:v>8162767</c:v>
                </c:pt>
                <c:pt idx="266">
                  <c:v>8136772</c:v>
                </c:pt>
                <c:pt idx="267">
                  <c:v>8105951</c:v>
                </c:pt>
                <c:pt idx="268">
                  <c:v>8070869</c:v>
                </c:pt>
                <c:pt idx="269">
                  <c:v>8058815</c:v>
                </c:pt>
                <c:pt idx="270">
                  <c:v>7979822</c:v>
                </c:pt>
                <c:pt idx="271">
                  <c:v>7975002</c:v>
                </c:pt>
                <c:pt idx="272">
                  <c:v>7922296</c:v>
                </c:pt>
                <c:pt idx="273">
                  <c:v>7893213</c:v>
                </c:pt>
                <c:pt idx="274">
                  <c:v>7847249</c:v>
                </c:pt>
                <c:pt idx="275">
                  <c:v>7800344</c:v>
                </c:pt>
                <c:pt idx="276">
                  <c:v>7793613</c:v>
                </c:pt>
                <c:pt idx="277">
                  <c:v>7778954</c:v>
                </c:pt>
                <c:pt idx="278">
                  <c:v>7682189</c:v>
                </c:pt>
                <c:pt idx="279">
                  <c:v>7673213</c:v>
                </c:pt>
                <c:pt idx="280">
                  <c:v>7659547</c:v>
                </c:pt>
                <c:pt idx="281">
                  <c:v>7628668</c:v>
                </c:pt>
                <c:pt idx="282">
                  <c:v>7620234</c:v>
                </c:pt>
                <c:pt idx="283">
                  <c:v>7581826</c:v>
                </c:pt>
                <c:pt idx="284">
                  <c:v>7535636</c:v>
                </c:pt>
                <c:pt idx="285">
                  <c:v>7482193</c:v>
                </c:pt>
                <c:pt idx="286">
                  <c:v>7469556</c:v>
                </c:pt>
                <c:pt idx="287">
                  <c:v>7405099</c:v>
                </c:pt>
                <c:pt idx="288">
                  <c:v>7366065</c:v>
                </c:pt>
                <c:pt idx="289">
                  <c:v>7350704</c:v>
                </c:pt>
                <c:pt idx="290">
                  <c:v>7297016</c:v>
                </c:pt>
                <c:pt idx="291">
                  <c:v>7275221</c:v>
                </c:pt>
                <c:pt idx="292">
                  <c:v>7203358</c:v>
                </c:pt>
                <c:pt idx="293">
                  <c:v>7158046</c:v>
                </c:pt>
                <c:pt idx="294">
                  <c:v>7133738</c:v>
                </c:pt>
                <c:pt idx="295">
                  <c:v>7101617</c:v>
                </c:pt>
                <c:pt idx="296">
                  <c:v>7100669</c:v>
                </c:pt>
                <c:pt idx="297">
                  <c:v>7100173</c:v>
                </c:pt>
                <c:pt idx="298">
                  <c:v>7059513</c:v>
                </c:pt>
                <c:pt idx="299">
                  <c:v>7045056</c:v>
                </c:pt>
                <c:pt idx="300">
                  <c:v>7042648</c:v>
                </c:pt>
                <c:pt idx="301">
                  <c:v>7041775</c:v>
                </c:pt>
                <c:pt idx="302">
                  <c:v>7032033</c:v>
                </c:pt>
                <c:pt idx="303">
                  <c:v>7031282</c:v>
                </c:pt>
                <c:pt idx="304">
                  <c:v>7014663</c:v>
                </c:pt>
                <c:pt idx="305">
                  <c:v>6952333</c:v>
                </c:pt>
                <c:pt idx="306">
                  <c:v>6944877</c:v>
                </c:pt>
                <c:pt idx="307">
                  <c:v>6919375</c:v>
                </c:pt>
                <c:pt idx="308">
                  <c:v>6912003</c:v>
                </c:pt>
                <c:pt idx="309">
                  <c:v>6907973</c:v>
                </c:pt>
                <c:pt idx="310">
                  <c:v>6892924</c:v>
                </c:pt>
                <c:pt idx="311">
                  <c:v>6863616</c:v>
                </c:pt>
                <c:pt idx="312">
                  <c:v>6789265</c:v>
                </c:pt>
                <c:pt idx="313">
                  <c:v>6784850</c:v>
                </c:pt>
                <c:pt idx="314">
                  <c:v>6769723</c:v>
                </c:pt>
                <c:pt idx="315">
                  <c:v>6757655</c:v>
                </c:pt>
                <c:pt idx="316">
                  <c:v>6706124</c:v>
                </c:pt>
                <c:pt idx="317">
                  <c:v>6696669</c:v>
                </c:pt>
                <c:pt idx="318">
                  <c:v>6672088</c:v>
                </c:pt>
                <c:pt idx="319">
                  <c:v>6657125</c:v>
                </c:pt>
                <c:pt idx="320">
                  <c:v>6631296</c:v>
                </c:pt>
                <c:pt idx="321">
                  <c:v>6630480</c:v>
                </c:pt>
                <c:pt idx="322">
                  <c:v>6633597</c:v>
                </c:pt>
                <c:pt idx="323">
                  <c:v>6625861</c:v>
                </c:pt>
                <c:pt idx="324">
                  <c:v>6587689</c:v>
                </c:pt>
                <c:pt idx="325">
                  <c:v>6587970</c:v>
                </c:pt>
                <c:pt idx="326">
                  <c:v>6591528</c:v>
                </c:pt>
                <c:pt idx="327">
                  <c:v>6582936</c:v>
                </c:pt>
                <c:pt idx="328">
                  <c:v>6502993</c:v>
                </c:pt>
                <c:pt idx="329">
                  <c:v>6462725</c:v>
                </c:pt>
                <c:pt idx="330">
                  <c:v>6452789</c:v>
                </c:pt>
                <c:pt idx="331">
                  <c:v>6414284</c:v>
                </c:pt>
                <c:pt idx="332">
                  <c:v>6381874</c:v>
                </c:pt>
                <c:pt idx="333">
                  <c:v>6378456</c:v>
                </c:pt>
                <c:pt idx="334">
                  <c:v>6363326</c:v>
                </c:pt>
                <c:pt idx="335">
                  <c:v>6322634</c:v>
                </c:pt>
                <c:pt idx="336">
                  <c:v>6316512</c:v>
                </c:pt>
                <c:pt idx="337">
                  <c:v>6278452</c:v>
                </c:pt>
                <c:pt idx="338">
                  <c:v>6268546</c:v>
                </c:pt>
                <c:pt idx="339">
                  <c:v>6266002</c:v>
                </c:pt>
                <c:pt idx="340">
                  <c:v>6259061</c:v>
                </c:pt>
                <c:pt idx="341">
                  <c:v>6257826</c:v>
                </c:pt>
                <c:pt idx="342">
                  <c:v>6219226</c:v>
                </c:pt>
                <c:pt idx="343">
                  <c:v>6218356</c:v>
                </c:pt>
                <c:pt idx="344">
                  <c:v>6203251</c:v>
                </c:pt>
                <c:pt idx="345">
                  <c:v>6197698</c:v>
                </c:pt>
                <c:pt idx="346">
                  <c:v>6160940</c:v>
                </c:pt>
                <c:pt idx="347">
                  <c:v>6157285</c:v>
                </c:pt>
                <c:pt idx="348">
                  <c:v>6145751</c:v>
                </c:pt>
                <c:pt idx="349">
                  <c:v>6137023</c:v>
                </c:pt>
                <c:pt idx="350">
                  <c:v>6133243</c:v>
                </c:pt>
                <c:pt idx="351">
                  <c:v>6128879</c:v>
                </c:pt>
                <c:pt idx="352">
                  <c:v>6128013</c:v>
                </c:pt>
                <c:pt idx="353">
                  <c:v>6093274</c:v>
                </c:pt>
                <c:pt idx="354">
                  <c:v>6089353</c:v>
                </c:pt>
                <c:pt idx="355">
                  <c:v>6077847</c:v>
                </c:pt>
                <c:pt idx="356">
                  <c:v>6066939</c:v>
                </c:pt>
                <c:pt idx="357">
                  <c:v>6018304</c:v>
                </c:pt>
                <c:pt idx="358">
                  <c:v>5997305</c:v>
                </c:pt>
                <c:pt idx="359">
                  <c:v>6001272</c:v>
                </c:pt>
                <c:pt idx="360">
                  <c:v>5945943</c:v>
                </c:pt>
                <c:pt idx="361">
                  <c:v>5937570</c:v>
                </c:pt>
                <c:pt idx="362">
                  <c:v>5910191</c:v>
                </c:pt>
                <c:pt idx="363">
                  <c:v>5884482</c:v>
                </c:pt>
                <c:pt idx="364">
                  <c:v>5870827</c:v>
                </c:pt>
                <c:pt idx="365">
                  <c:v>5862113</c:v>
                </c:pt>
                <c:pt idx="366">
                  <c:v>5852330</c:v>
                </c:pt>
                <c:pt idx="367">
                  <c:v>5831763</c:v>
                </c:pt>
                <c:pt idx="368">
                  <c:v>5802113</c:v>
                </c:pt>
                <c:pt idx="369">
                  <c:v>5772876</c:v>
                </c:pt>
                <c:pt idx="370">
                  <c:v>5743376</c:v>
                </c:pt>
                <c:pt idx="371">
                  <c:v>5735518</c:v>
                </c:pt>
                <c:pt idx="372">
                  <c:v>5729664</c:v>
                </c:pt>
                <c:pt idx="373">
                  <c:v>5707210</c:v>
                </c:pt>
                <c:pt idx="374">
                  <c:v>5695065</c:v>
                </c:pt>
                <c:pt idx="375">
                  <c:v>5693658</c:v>
                </c:pt>
                <c:pt idx="376">
                  <c:v>5670502</c:v>
                </c:pt>
                <c:pt idx="377">
                  <c:v>5663060</c:v>
                </c:pt>
                <c:pt idx="378">
                  <c:v>5635575</c:v>
                </c:pt>
                <c:pt idx="379">
                  <c:v>5642008</c:v>
                </c:pt>
                <c:pt idx="380">
                  <c:v>5635544</c:v>
                </c:pt>
                <c:pt idx="381">
                  <c:v>5610771</c:v>
                </c:pt>
                <c:pt idx="382">
                  <c:v>5609436</c:v>
                </c:pt>
                <c:pt idx="383">
                  <c:v>5593755</c:v>
                </c:pt>
                <c:pt idx="384">
                  <c:v>5568292</c:v>
                </c:pt>
                <c:pt idx="385">
                  <c:v>5566157</c:v>
                </c:pt>
                <c:pt idx="386">
                  <c:v>5552019</c:v>
                </c:pt>
                <c:pt idx="387">
                  <c:v>5500906</c:v>
                </c:pt>
                <c:pt idx="388">
                  <c:v>5485138</c:v>
                </c:pt>
                <c:pt idx="389">
                  <c:v>5483402</c:v>
                </c:pt>
                <c:pt idx="390">
                  <c:v>5442452</c:v>
                </c:pt>
                <c:pt idx="391">
                  <c:v>5373438</c:v>
                </c:pt>
                <c:pt idx="392">
                  <c:v>5370751</c:v>
                </c:pt>
                <c:pt idx="393">
                  <c:v>5343233</c:v>
                </c:pt>
                <c:pt idx="394">
                  <c:v>5335226</c:v>
                </c:pt>
                <c:pt idx="395">
                  <c:v>5335463</c:v>
                </c:pt>
                <c:pt idx="396">
                  <c:v>5322247</c:v>
                </c:pt>
                <c:pt idx="397">
                  <c:v>5293026</c:v>
                </c:pt>
                <c:pt idx="398">
                  <c:v>5291252</c:v>
                </c:pt>
                <c:pt idx="399">
                  <c:v>5265025</c:v>
                </c:pt>
                <c:pt idx="400">
                  <c:v>5266057</c:v>
                </c:pt>
                <c:pt idx="401">
                  <c:v>5256793</c:v>
                </c:pt>
                <c:pt idx="402">
                  <c:v>5249368</c:v>
                </c:pt>
                <c:pt idx="403">
                  <c:v>5252072</c:v>
                </c:pt>
                <c:pt idx="404">
                  <c:v>5218733</c:v>
                </c:pt>
                <c:pt idx="405">
                  <c:v>5214913</c:v>
                </c:pt>
                <c:pt idx="406">
                  <c:v>5213924</c:v>
                </c:pt>
                <c:pt idx="407">
                  <c:v>5203898</c:v>
                </c:pt>
                <c:pt idx="408">
                  <c:v>5162595</c:v>
                </c:pt>
                <c:pt idx="409">
                  <c:v>5160196</c:v>
                </c:pt>
                <c:pt idx="410">
                  <c:v>5163518</c:v>
                </c:pt>
                <c:pt idx="411">
                  <c:v>5155859</c:v>
                </c:pt>
                <c:pt idx="412">
                  <c:v>5137467</c:v>
                </c:pt>
                <c:pt idx="413">
                  <c:v>5124917</c:v>
                </c:pt>
                <c:pt idx="414">
                  <c:v>5106330</c:v>
                </c:pt>
                <c:pt idx="415">
                  <c:v>5044783</c:v>
                </c:pt>
                <c:pt idx="416">
                  <c:v>5029169</c:v>
                </c:pt>
                <c:pt idx="417">
                  <c:v>5004104</c:v>
                </c:pt>
                <c:pt idx="418">
                  <c:v>5002308</c:v>
                </c:pt>
                <c:pt idx="419">
                  <c:v>4964764</c:v>
                </c:pt>
                <c:pt idx="420">
                  <c:v>4957483</c:v>
                </c:pt>
                <c:pt idx="421">
                  <c:v>4951863</c:v>
                </c:pt>
                <c:pt idx="422">
                  <c:v>4944867</c:v>
                </c:pt>
                <c:pt idx="423">
                  <c:v>4915761</c:v>
                </c:pt>
                <c:pt idx="424">
                  <c:v>4909684</c:v>
                </c:pt>
                <c:pt idx="425">
                  <c:v>4896422</c:v>
                </c:pt>
                <c:pt idx="426">
                  <c:v>4895573</c:v>
                </c:pt>
                <c:pt idx="427">
                  <c:v>4857433</c:v>
                </c:pt>
                <c:pt idx="428">
                  <c:v>4837919</c:v>
                </c:pt>
                <c:pt idx="429">
                  <c:v>4839040</c:v>
                </c:pt>
                <c:pt idx="430">
                  <c:v>4839302</c:v>
                </c:pt>
                <c:pt idx="431">
                  <c:v>4836117</c:v>
                </c:pt>
                <c:pt idx="432">
                  <c:v>4829179</c:v>
                </c:pt>
                <c:pt idx="433">
                  <c:v>4817253</c:v>
                </c:pt>
                <c:pt idx="434">
                  <c:v>4804598</c:v>
                </c:pt>
                <c:pt idx="435">
                  <c:v>4798131</c:v>
                </c:pt>
                <c:pt idx="436">
                  <c:v>4770848</c:v>
                </c:pt>
                <c:pt idx="437">
                  <c:v>4759290</c:v>
                </c:pt>
                <c:pt idx="438">
                  <c:v>4759687</c:v>
                </c:pt>
                <c:pt idx="439">
                  <c:v>4737023</c:v>
                </c:pt>
                <c:pt idx="440">
                  <c:v>4731043</c:v>
                </c:pt>
                <c:pt idx="441">
                  <c:v>4727091</c:v>
                </c:pt>
                <c:pt idx="442">
                  <c:v>4719652</c:v>
                </c:pt>
                <c:pt idx="443">
                  <c:v>4722079</c:v>
                </c:pt>
                <c:pt idx="444">
                  <c:v>4716789</c:v>
                </c:pt>
                <c:pt idx="445">
                  <c:v>4690721</c:v>
                </c:pt>
                <c:pt idx="446">
                  <c:v>4678402</c:v>
                </c:pt>
                <c:pt idx="447">
                  <c:v>4671326</c:v>
                </c:pt>
                <c:pt idx="448">
                  <c:v>4663420</c:v>
                </c:pt>
                <c:pt idx="449">
                  <c:v>4663984</c:v>
                </c:pt>
                <c:pt idx="450">
                  <c:v>4663168</c:v>
                </c:pt>
                <c:pt idx="451">
                  <c:v>4625568</c:v>
                </c:pt>
                <c:pt idx="452">
                  <c:v>4611531</c:v>
                </c:pt>
                <c:pt idx="453">
                  <c:v>4594116</c:v>
                </c:pt>
                <c:pt idx="454">
                  <c:v>4582028</c:v>
                </c:pt>
                <c:pt idx="455">
                  <c:v>4581440</c:v>
                </c:pt>
                <c:pt idx="456">
                  <c:v>4572953</c:v>
                </c:pt>
                <c:pt idx="457">
                  <c:v>4572825</c:v>
                </c:pt>
                <c:pt idx="458">
                  <c:v>4571302</c:v>
                </c:pt>
                <c:pt idx="459">
                  <c:v>4547576</c:v>
                </c:pt>
                <c:pt idx="460">
                  <c:v>4528127</c:v>
                </c:pt>
                <c:pt idx="461">
                  <c:v>4512756</c:v>
                </c:pt>
                <c:pt idx="462">
                  <c:v>4511872</c:v>
                </c:pt>
                <c:pt idx="463">
                  <c:v>4502417</c:v>
                </c:pt>
                <c:pt idx="464">
                  <c:v>4498356</c:v>
                </c:pt>
                <c:pt idx="465">
                  <c:v>4488587</c:v>
                </c:pt>
                <c:pt idx="466">
                  <c:v>4484288</c:v>
                </c:pt>
                <c:pt idx="467">
                  <c:v>4475459</c:v>
                </c:pt>
                <c:pt idx="468">
                  <c:v>4452620</c:v>
                </c:pt>
                <c:pt idx="469">
                  <c:v>4451665</c:v>
                </c:pt>
                <c:pt idx="470">
                  <c:v>4443685</c:v>
                </c:pt>
                <c:pt idx="471">
                  <c:v>4434862</c:v>
                </c:pt>
                <c:pt idx="472">
                  <c:v>4426556</c:v>
                </c:pt>
                <c:pt idx="473">
                  <c:v>4409985</c:v>
                </c:pt>
                <c:pt idx="474">
                  <c:v>4390203</c:v>
                </c:pt>
                <c:pt idx="475">
                  <c:v>4389957</c:v>
                </c:pt>
                <c:pt idx="476">
                  <c:v>4375543</c:v>
                </c:pt>
                <c:pt idx="477">
                  <c:v>4347010</c:v>
                </c:pt>
                <c:pt idx="478">
                  <c:v>4330834</c:v>
                </c:pt>
                <c:pt idx="479">
                  <c:v>4329083</c:v>
                </c:pt>
                <c:pt idx="480">
                  <c:v>4327312</c:v>
                </c:pt>
                <c:pt idx="481">
                  <c:v>4305571</c:v>
                </c:pt>
                <c:pt idx="482">
                  <c:v>4299002</c:v>
                </c:pt>
                <c:pt idx="483">
                  <c:v>4289844</c:v>
                </c:pt>
                <c:pt idx="484">
                  <c:v>4270056</c:v>
                </c:pt>
                <c:pt idx="485">
                  <c:v>4271280</c:v>
                </c:pt>
                <c:pt idx="486">
                  <c:v>4262573</c:v>
                </c:pt>
                <c:pt idx="487">
                  <c:v>4249574</c:v>
                </c:pt>
                <c:pt idx="488">
                  <c:v>4246225</c:v>
                </c:pt>
                <c:pt idx="489">
                  <c:v>4234701</c:v>
                </c:pt>
                <c:pt idx="490">
                  <c:v>4227280</c:v>
                </c:pt>
                <c:pt idx="491">
                  <c:v>4222905</c:v>
                </c:pt>
                <c:pt idx="492">
                  <c:v>4218083</c:v>
                </c:pt>
                <c:pt idx="493">
                  <c:v>4211430</c:v>
                </c:pt>
                <c:pt idx="494">
                  <c:v>4198372</c:v>
                </c:pt>
                <c:pt idx="495">
                  <c:v>4193159</c:v>
                </c:pt>
                <c:pt idx="496">
                  <c:v>4190377</c:v>
                </c:pt>
                <c:pt idx="497">
                  <c:v>4185149</c:v>
                </c:pt>
                <c:pt idx="498">
                  <c:v>4146398</c:v>
                </c:pt>
                <c:pt idx="499">
                  <c:v>4136677</c:v>
                </c:pt>
                <c:pt idx="500">
                  <c:v>4131730</c:v>
                </c:pt>
                <c:pt idx="501">
                  <c:v>4112284</c:v>
                </c:pt>
                <c:pt idx="502">
                  <c:v>4108108</c:v>
                </c:pt>
                <c:pt idx="503">
                  <c:v>4108523</c:v>
                </c:pt>
                <c:pt idx="504">
                  <c:v>4098379</c:v>
                </c:pt>
                <c:pt idx="505">
                  <c:v>4091565</c:v>
                </c:pt>
                <c:pt idx="506">
                  <c:v>4072151</c:v>
                </c:pt>
                <c:pt idx="507">
                  <c:v>4069736</c:v>
                </c:pt>
                <c:pt idx="508">
                  <c:v>4071723</c:v>
                </c:pt>
                <c:pt idx="509">
                  <c:v>4067255</c:v>
                </c:pt>
                <c:pt idx="510">
                  <c:v>4041403</c:v>
                </c:pt>
                <c:pt idx="511">
                  <c:v>4042232</c:v>
                </c:pt>
                <c:pt idx="512">
                  <c:v>4031769</c:v>
                </c:pt>
                <c:pt idx="513">
                  <c:v>4016009</c:v>
                </c:pt>
                <c:pt idx="514">
                  <c:v>4012722</c:v>
                </c:pt>
                <c:pt idx="515">
                  <c:v>4001575</c:v>
                </c:pt>
                <c:pt idx="516">
                  <c:v>3984054</c:v>
                </c:pt>
                <c:pt idx="517">
                  <c:v>3971387</c:v>
                </c:pt>
                <c:pt idx="518">
                  <c:v>3969967</c:v>
                </c:pt>
                <c:pt idx="519">
                  <c:v>3969041</c:v>
                </c:pt>
                <c:pt idx="520">
                  <c:v>3968128</c:v>
                </c:pt>
                <c:pt idx="521">
                  <c:v>3959424</c:v>
                </c:pt>
                <c:pt idx="522">
                  <c:v>3931571</c:v>
                </c:pt>
                <c:pt idx="523">
                  <c:v>3926874</c:v>
                </c:pt>
                <c:pt idx="524">
                  <c:v>3916756</c:v>
                </c:pt>
                <c:pt idx="525">
                  <c:v>3911535</c:v>
                </c:pt>
                <c:pt idx="526">
                  <c:v>3874538</c:v>
                </c:pt>
                <c:pt idx="527">
                  <c:v>3873409</c:v>
                </c:pt>
                <c:pt idx="528">
                  <c:v>3869753</c:v>
                </c:pt>
                <c:pt idx="529">
                  <c:v>3867023</c:v>
                </c:pt>
                <c:pt idx="530">
                  <c:v>3850011</c:v>
                </c:pt>
                <c:pt idx="531">
                  <c:v>3849040</c:v>
                </c:pt>
                <c:pt idx="532">
                  <c:v>3847766</c:v>
                </c:pt>
                <c:pt idx="533">
                  <c:v>3837615</c:v>
                </c:pt>
                <c:pt idx="534">
                  <c:v>3838668</c:v>
                </c:pt>
                <c:pt idx="535">
                  <c:v>3831584</c:v>
                </c:pt>
                <c:pt idx="536">
                  <c:v>3827703</c:v>
                </c:pt>
                <c:pt idx="537">
                  <c:v>3813953</c:v>
                </c:pt>
                <c:pt idx="538">
                  <c:v>3807113</c:v>
                </c:pt>
                <c:pt idx="539">
                  <c:v>3789052</c:v>
                </c:pt>
                <c:pt idx="540">
                  <c:v>3780247</c:v>
                </c:pt>
                <c:pt idx="541">
                  <c:v>3778112</c:v>
                </c:pt>
                <c:pt idx="542">
                  <c:v>3782505</c:v>
                </c:pt>
                <c:pt idx="543">
                  <c:v>3774046</c:v>
                </c:pt>
                <c:pt idx="544">
                  <c:v>3772404</c:v>
                </c:pt>
                <c:pt idx="545">
                  <c:v>3728719</c:v>
                </c:pt>
                <c:pt idx="546">
                  <c:v>3707983</c:v>
                </c:pt>
                <c:pt idx="547">
                  <c:v>3693096</c:v>
                </c:pt>
                <c:pt idx="548">
                  <c:v>3692225</c:v>
                </c:pt>
                <c:pt idx="549">
                  <c:v>3645577</c:v>
                </c:pt>
                <c:pt idx="550">
                  <c:v>3642472</c:v>
                </c:pt>
                <c:pt idx="551">
                  <c:v>3642014</c:v>
                </c:pt>
                <c:pt idx="552">
                  <c:v>3639708</c:v>
                </c:pt>
                <c:pt idx="553">
                  <c:v>3627933</c:v>
                </c:pt>
                <c:pt idx="554">
                  <c:v>3613647</c:v>
                </c:pt>
                <c:pt idx="555">
                  <c:v>3613216</c:v>
                </c:pt>
                <c:pt idx="556">
                  <c:v>3609140</c:v>
                </c:pt>
                <c:pt idx="557">
                  <c:v>3602753</c:v>
                </c:pt>
                <c:pt idx="558">
                  <c:v>3580025</c:v>
                </c:pt>
                <c:pt idx="559">
                  <c:v>3580434</c:v>
                </c:pt>
                <c:pt idx="560">
                  <c:v>3577852</c:v>
                </c:pt>
                <c:pt idx="561">
                  <c:v>3561808</c:v>
                </c:pt>
                <c:pt idx="562">
                  <c:v>3559998</c:v>
                </c:pt>
                <c:pt idx="563">
                  <c:v>3556298</c:v>
                </c:pt>
                <c:pt idx="564">
                  <c:v>3552903</c:v>
                </c:pt>
                <c:pt idx="565">
                  <c:v>3537857</c:v>
                </c:pt>
                <c:pt idx="566">
                  <c:v>3536859</c:v>
                </c:pt>
                <c:pt idx="567">
                  <c:v>3537836</c:v>
                </c:pt>
                <c:pt idx="568">
                  <c:v>3510242</c:v>
                </c:pt>
                <c:pt idx="569">
                  <c:v>3507117</c:v>
                </c:pt>
                <c:pt idx="570">
                  <c:v>3498571</c:v>
                </c:pt>
                <c:pt idx="571">
                  <c:v>3491201</c:v>
                </c:pt>
                <c:pt idx="572">
                  <c:v>3486638</c:v>
                </c:pt>
                <c:pt idx="573">
                  <c:v>3477719</c:v>
                </c:pt>
                <c:pt idx="574">
                  <c:v>3471395</c:v>
                </c:pt>
                <c:pt idx="575">
                  <c:v>3460986</c:v>
                </c:pt>
                <c:pt idx="576">
                  <c:v>3457341</c:v>
                </c:pt>
                <c:pt idx="577">
                  <c:v>3425197</c:v>
                </c:pt>
                <c:pt idx="578">
                  <c:v>3417292</c:v>
                </c:pt>
                <c:pt idx="579">
                  <c:v>3405120</c:v>
                </c:pt>
                <c:pt idx="580">
                  <c:v>3378150</c:v>
                </c:pt>
                <c:pt idx="581">
                  <c:v>3367579</c:v>
                </c:pt>
                <c:pt idx="582">
                  <c:v>3342765</c:v>
                </c:pt>
                <c:pt idx="583">
                  <c:v>3333696</c:v>
                </c:pt>
                <c:pt idx="584">
                  <c:v>3333696</c:v>
                </c:pt>
                <c:pt idx="585">
                  <c:v>3327744</c:v>
                </c:pt>
                <c:pt idx="586">
                  <c:v>3327820</c:v>
                </c:pt>
                <c:pt idx="587">
                  <c:v>3323389</c:v>
                </c:pt>
                <c:pt idx="588">
                  <c:v>3310175</c:v>
                </c:pt>
                <c:pt idx="589">
                  <c:v>3307432</c:v>
                </c:pt>
                <c:pt idx="590">
                  <c:v>3299601</c:v>
                </c:pt>
                <c:pt idx="591">
                  <c:v>3295317</c:v>
                </c:pt>
                <c:pt idx="592">
                  <c:v>3284704</c:v>
                </c:pt>
                <c:pt idx="593">
                  <c:v>3278346</c:v>
                </c:pt>
                <c:pt idx="594">
                  <c:v>3265644</c:v>
                </c:pt>
                <c:pt idx="595">
                  <c:v>3261755</c:v>
                </c:pt>
                <c:pt idx="596">
                  <c:v>3262573</c:v>
                </c:pt>
                <c:pt idx="597">
                  <c:v>3254504</c:v>
                </c:pt>
                <c:pt idx="598">
                  <c:v>3226363</c:v>
                </c:pt>
                <c:pt idx="599">
                  <c:v>3221145</c:v>
                </c:pt>
                <c:pt idx="600">
                  <c:v>3214813</c:v>
                </c:pt>
                <c:pt idx="601">
                  <c:v>3187685</c:v>
                </c:pt>
                <c:pt idx="602">
                  <c:v>3186660</c:v>
                </c:pt>
                <c:pt idx="603">
                  <c:v>3183405</c:v>
                </c:pt>
                <c:pt idx="604">
                  <c:v>3168795</c:v>
                </c:pt>
                <c:pt idx="605">
                  <c:v>3167279</c:v>
                </c:pt>
                <c:pt idx="606">
                  <c:v>3153913</c:v>
                </c:pt>
                <c:pt idx="607">
                  <c:v>3148402</c:v>
                </c:pt>
                <c:pt idx="608">
                  <c:v>3146002</c:v>
                </c:pt>
                <c:pt idx="609">
                  <c:v>3095776</c:v>
                </c:pt>
                <c:pt idx="610">
                  <c:v>3073256</c:v>
                </c:pt>
                <c:pt idx="611">
                  <c:v>3070938</c:v>
                </c:pt>
                <c:pt idx="612">
                  <c:v>3054774</c:v>
                </c:pt>
                <c:pt idx="613">
                  <c:v>3050624</c:v>
                </c:pt>
                <c:pt idx="614">
                  <c:v>3041864</c:v>
                </c:pt>
                <c:pt idx="615">
                  <c:v>3038365</c:v>
                </c:pt>
                <c:pt idx="616">
                  <c:v>3035073</c:v>
                </c:pt>
                <c:pt idx="617">
                  <c:v>3023447</c:v>
                </c:pt>
                <c:pt idx="618">
                  <c:v>3013460</c:v>
                </c:pt>
                <c:pt idx="619">
                  <c:v>2992623</c:v>
                </c:pt>
                <c:pt idx="620">
                  <c:v>2967941</c:v>
                </c:pt>
                <c:pt idx="621">
                  <c:v>2959885</c:v>
                </c:pt>
                <c:pt idx="622">
                  <c:v>2934087</c:v>
                </c:pt>
                <c:pt idx="623">
                  <c:v>2929509</c:v>
                </c:pt>
                <c:pt idx="624">
                  <c:v>2924421</c:v>
                </c:pt>
                <c:pt idx="625">
                  <c:v>2924424</c:v>
                </c:pt>
                <c:pt idx="626">
                  <c:v>2908164</c:v>
                </c:pt>
                <c:pt idx="627">
                  <c:v>2906603</c:v>
                </c:pt>
                <c:pt idx="628">
                  <c:v>2906709</c:v>
                </c:pt>
                <c:pt idx="629">
                  <c:v>2881693</c:v>
                </c:pt>
                <c:pt idx="630">
                  <c:v>2880019</c:v>
                </c:pt>
                <c:pt idx="631">
                  <c:v>2882795</c:v>
                </c:pt>
                <c:pt idx="632">
                  <c:v>2869361</c:v>
                </c:pt>
                <c:pt idx="633">
                  <c:v>2865432</c:v>
                </c:pt>
                <c:pt idx="634">
                  <c:v>2864998</c:v>
                </c:pt>
                <c:pt idx="635">
                  <c:v>2857385</c:v>
                </c:pt>
                <c:pt idx="636">
                  <c:v>2834768</c:v>
                </c:pt>
                <c:pt idx="637">
                  <c:v>2832574</c:v>
                </c:pt>
                <c:pt idx="638">
                  <c:v>2827158</c:v>
                </c:pt>
                <c:pt idx="639">
                  <c:v>2807999</c:v>
                </c:pt>
                <c:pt idx="640">
                  <c:v>2804205</c:v>
                </c:pt>
                <c:pt idx="641">
                  <c:v>2792703</c:v>
                </c:pt>
                <c:pt idx="642">
                  <c:v>2790191</c:v>
                </c:pt>
                <c:pt idx="643">
                  <c:v>2778371</c:v>
                </c:pt>
                <c:pt idx="644">
                  <c:v>2780102</c:v>
                </c:pt>
                <c:pt idx="645">
                  <c:v>2776090</c:v>
                </c:pt>
                <c:pt idx="646">
                  <c:v>2762513</c:v>
                </c:pt>
                <c:pt idx="647">
                  <c:v>2761166</c:v>
                </c:pt>
                <c:pt idx="648">
                  <c:v>2761543</c:v>
                </c:pt>
                <c:pt idx="649">
                  <c:v>2757258</c:v>
                </c:pt>
                <c:pt idx="650">
                  <c:v>2745022</c:v>
                </c:pt>
                <c:pt idx="651">
                  <c:v>2747048</c:v>
                </c:pt>
                <c:pt idx="652">
                  <c:v>2740414</c:v>
                </c:pt>
                <c:pt idx="653">
                  <c:v>2739796</c:v>
                </c:pt>
                <c:pt idx="654">
                  <c:v>2728907</c:v>
                </c:pt>
                <c:pt idx="655">
                  <c:v>2710360</c:v>
                </c:pt>
                <c:pt idx="656">
                  <c:v>2708213</c:v>
                </c:pt>
                <c:pt idx="657">
                  <c:v>2709715</c:v>
                </c:pt>
                <c:pt idx="658">
                  <c:v>2708059</c:v>
                </c:pt>
                <c:pt idx="659">
                  <c:v>2704063</c:v>
                </c:pt>
                <c:pt idx="660">
                  <c:v>2669918</c:v>
                </c:pt>
                <c:pt idx="661">
                  <c:v>2660713</c:v>
                </c:pt>
                <c:pt idx="662">
                  <c:v>2648853</c:v>
                </c:pt>
                <c:pt idx="663">
                  <c:v>2640301</c:v>
                </c:pt>
                <c:pt idx="664">
                  <c:v>2640604</c:v>
                </c:pt>
                <c:pt idx="665">
                  <c:v>2632215</c:v>
                </c:pt>
                <c:pt idx="666">
                  <c:v>2614543</c:v>
                </c:pt>
                <c:pt idx="667">
                  <c:v>2610611</c:v>
                </c:pt>
                <c:pt idx="668">
                  <c:v>2603644</c:v>
                </c:pt>
                <c:pt idx="669">
                  <c:v>2590242</c:v>
                </c:pt>
                <c:pt idx="670">
                  <c:v>2572959</c:v>
                </c:pt>
                <c:pt idx="671">
                  <c:v>2569336</c:v>
                </c:pt>
                <c:pt idx="672">
                  <c:v>2566027</c:v>
                </c:pt>
                <c:pt idx="673">
                  <c:v>2558351</c:v>
                </c:pt>
                <c:pt idx="674">
                  <c:v>2534954</c:v>
                </c:pt>
                <c:pt idx="675">
                  <c:v>2530235</c:v>
                </c:pt>
                <c:pt idx="676">
                  <c:v>2533238</c:v>
                </c:pt>
                <c:pt idx="677">
                  <c:v>2511566</c:v>
                </c:pt>
                <c:pt idx="678">
                  <c:v>2508632</c:v>
                </c:pt>
                <c:pt idx="679">
                  <c:v>2506045</c:v>
                </c:pt>
                <c:pt idx="680">
                  <c:v>2498961</c:v>
                </c:pt>
                <c:pt idx="681">
                  <c:v>2492549</c:v>
                </c:pt>
                <c:pt idx="682">
                  <c:v>2482997</c:v>
                </c:pt>
                <c:pt idx="683">
                  <c:v>2444426</c:v>
                </c:pt>
                <c:pt idx="684">
                  <c:v>2443582</c:v>
                </c:pt>
                <c:pt idx="685">
                  <c:v>2424640</c:v>
                </c:pt>
                <c:pt idx="686">
                  <c:v>2412022</c:v>
                </c:pt>
                <c:pt idx="687">
                  <c:v>2407480</c:v>
                </c:pt>
                <c:pt idx="688">
                  <c:v>2405526</c:v>
                </c:pt>
                <c:pt idx="689">
                  <c:v>2400222</c:v>
                </c:pt>
                <c:pt idx="690">
                  <c:v>2373119</c:v>
                </c:pt>
                <c:pt idx="691">
                  <c:v>2364365</c:v>
                </c:pt>
                <c:pt idx="692">
                  <c:v>2359085</c:v>
                </c:pt>
                <c:pt idx="693">
                  <c:v>2353974</c:v>
                </c:pt>
                <c:pt idx="694">
                  <c:v>2344982</c:v>
                </c:pt>
                <c:pt idx="695">
                  <c:v>2337261</c:v>
                </c:pt>
                <c:pt idx="696">
                  <c:v>2327721</c:v>
                </c:pt>
                <c:pt idx="697">
                  <c:v>2324513</c:v>
                </c:pt>
                <c:pt idx="698">
                  <c:v>2295899</c:v>
                </c:pt>
                <c:pt idx="699">
                  <c:v>2290782</c:v>
                </c:pt>
                <c:pt idx="700">
                  <c:v>2278904</c:v>
                </c:pt>
                <c:pt idx="701">
                  <c:v>2265578</c:v>
                </c:pt>
                <c:pt idx="702">
                  <c:v>2263895</c:v>
                </c:pt>
                <c:pt idx="703">
                  <c:v>2253803</c:v>
                </c:pt>
                <c:pt idx="704">
                  <c:v>2250318</c:v>
                </c:pt>
                <c:pt idx="705">
                  <c:v>2233581</c:v>
                </c:pt>
                <c:pt idx="706">
                  <c:v>2221964</c:v>
                </c:pt>
                <c:pt idx="707">
                  <c:v>2201313</c:v>
                </c:pt>
                <c:pt idx="708">
                  <c:v>2181663</c:v>
                </c:pt>
                <c:pt idx="709">
                  <c:v>2174057</c:v>
                </c:pt>
                <c:pt idx="710">
                  <c:v>2176564</c:v>
                </c:pt>
                <c:pt idx="711">
                  <c:v>2162642</c:v>
                </c:pt>
                <c:pt idx="712">
                  <c:v>2161988</c:v>
                </c:pt>
                <c:pt idx="713">
                  <c:v>2151196</c:v>
                </c:pt>
                <c:pt idx="714">
                  <c:v>2147608</c:v>
                </c:pt>
                <c:pt idx="715">
                  <c:v>2124927</c:v>
                </c:pt>
                <c:pt idx="716">
                  <c:v>2123649</c:v>
                </c:pt>
                <c:pt idx="717">
                  <c:v>2120951</c:v>
                </c:pt>
                <c:pt idx="718">
                  <c:v>2118403</c:v>
                </c:pt>
                <c:pt idx="719">
                  <c:v>2112966</c:v>
                </c:pt>
                <c:pt idx="720">
                  <c:v>2111747</c:v>
                </c:pt>
                <c:pt idx="721">
                  <c:v>2080581</c:v>
                </c:pt>
                <c:pt idx="722">
                  <c:v>2079241</c:v>
                </c:pt>
                <c:pt idx="723">
                  <c:v>2067213</c:v>
                </c:pt>
                <c:pt idx="724">
                  <c:v>2066719</c:v>
                </c:pt>
                <c:pt idx="725">
                  <c:v>2064357</c:v>
                </c:pt>
                <c:pt idx="726">
                  <c:v>2040127</c:v>
                </c:pt>
                <c:pt idx="727">
                  <c:v>2031697</c:v>
                </c:pt>
                <c:pt idx="728">
                  <c:v>2031052</c:v>
                </c:pt>
                <c:pt idx="729">
                  <c:v>2020669</c:v>
                </c:pt>
                <c:pt idx="730">
                  <c:v>2007118</c:v>
                </c:pt>
                <c:pt idx="731">
                  <c:v>2000901</c:v>
                </c:pt>
                <c:pt idx="732">
                  <c:v>1995990</c:v>
                </c:pt>
                <c:pt idx="733">
                  <c:v>1981505</c:v>
                </c:pt>
                <c:pt idx="734">
                  <c:v>1978803</c:v>
                </c:pt>
                <c:pt idx="735">
                  <c:v>1969673</c:v>
                </c:pt>
                <c:pt idx="736">
                  <c:v>1943189</c:v>
                </c:pt>
                <c:pt idx="737">
                  <c:v>1938859</c:v>
                </c:pt>
                <c:pt idx="738">
                  <c:v>1936569</c:v>
                </c:pt>
                <c:pt idx="739">
                  <c:v>1931186</c:v>
                </c:pt>
                <c:pt idx="740">
                  <c:v>1918133</c:v>
                </c:pt>
                <c:pt idx="741">
                  <c:v>1915146</c:v>
                </c:pt>
                <c:pt idx="742">
                  <c:v>23178647</c:v>
                </c:pt>
                <c:pt idx="743">
                  <c:v>21712684</c:v>
                </c:pt>
                <c:pt idx="744">
                  <c:v>19366805</c:v>
                </c:pt>
                <c:pt idx="745">
                  <c:v>18835591</c:v>
                </c:pt>
                <c:pt idx="746">
                  <c:v>15750098</c:v>
                </c:pt>
                <c:pt idx="747">
                  <c:v>15477946</c:v>
                </c:pt>
                <c:pt idx="748">
                  <c:v>13901209</c:v>
                </c:pt>
                <c:pt idx="749">
                  <c:v>13867431</c:v>
                </c:pt>
                <c:pt idx="750">
                  <c:v>13377069</c:v>
                </c:pt>
                <c:pt idx="751">
                  <c:v>12963275</c:v>
                </c:pt>
                <c:pt idx="752">
                  <c:v>12947251</c:v>
                </c:pt>
                <c:pt idx="753">
                  <c:v>12885711</c:v>
                </c:pt>
                <c:pt idx="754">
                  <c:v>12748364</c:v>
                </c:pt>
                <c:pt idx="755">
                  <c:v>12736456</c:v>
                </c:pt>
                <c:pt idx="756">
                  <c:v>12492060</c:v>
                </c:pt>
                <c:pt idx="757">
                  <c:v>12488828</c:v>
                </c:pt>
                <c:pt idx="758">
                  <c:v>12431170</c:v>
                </c:pt>
                <c:pt idx="759">
                  <c:v>11996759</c:v>
                </c:pt>
                <c:pt idx="760">
                  <c:v>11938889</c:v>
                </c:pt>
                <c:pt idx="761">
                  <c:v>11918132</c:v>
                </c:pt>
                <c:pt idx="762">
                  <c:v>11587042</c:v>
                </c:pt>
                <c:pt idx="763">
                  <c:v>11158101</c:v>
                </c:pt>
                <c:pt idx="764">
                  <c:v>11136895</c:v>
                </c:pt>
                <c:pt idx="765">
                  <c:v>10983259</c:v>
                </c:pt>
                <c:pt idx="766">
                  <c:v>10959235</c:v>
                </c:pt>
                <c:pt idx="767">
                  <c:v>10846029</c:v>
                </c:pt>
                <c:pt idx="768">
                  <c:v>10773538</c:v>
                </c:pt>
                <c:pt idx="769">
                  <c:v>10703031</c:v>
                </c:pt>
                <c:pt idx="770">
                  <c:v>10669456</c:v>
                </c:pt>
                <c:pt idx="771">
                  <c:v>10594704</c:v>
                </c:pt>
                <c:pt idx="772">
                  <c:v>10316976</c:v>
                </c:pt>
                <c:pt idx="773">
                  <c:v>10277137</c:v>
                </c:pt>
                <c:pt idx="774">
                  <c:v>10278493</c:v>
                </c:pt>
                <c:pt idx="775">
                  <c:v>10119654</c:v>
                </c:pt>
                <c:pt idx="776">
                  <c:v>10059187</c:v>
                </c:pt>
                <c:pt idx="777">
                  <c:v>10044415</c:v>
                </c:pt>
                <c:pt idx="778">
                  <c:v>9917666</c:v>
                </c:pt>
                <c:pt idx="779">
                  <c:v>9850327</c:v>
                </c:pt>
                <c:pt idx="780">
                  <c:v>9792390</c:v>
                </c:pt>
                <c:pt idx="781">
                  <c:v>9794814</c:v>
                </c:pt>
                <c:pt idx="782">
                  <c:v>9744305</c:v>
                </c:pt>
                <c:pt idx="783">
                  <c:v>9680904</c:v>
                </c:pt>
                <c:pt idx="784">
                  <c:v>9478337</c:v>
                </c:pt>
                <c:pt idx="785">
                  <c:v>9407991</c:v>
                </c:pt>
                <c:pt idx="786">
                  <c:v>9372229</c:v>
                </c:pt>
                <c:pt idx="787">
                  <c:v>9310176</c:v>
                </c:pt>
                <c:pt idx="788">
                  <c:v>9218532</c:v>
                </c:pt>
                <c:pt idx="789">
                  <c:v>9144811</c:v>
                </c:pt>
                <c:pt idx="790">
                  <c:v>9126250</c:v>
                </c:pt>
                <c:pt idx="791">
                  <c:v>9085028</c:v>
                </c:pt>
                <c:pt idx="792">
                  <c:v>9043943</c:v>
                </c:pt>
                <c:pt idx="793">
                  <c:v>9020158</c:v>
                </c:pt>
                <c:pt idx="794">
                  <c:v>8994575</c:v>
                </c:pt>
                <c:pt idx="795">
                  <c:v>8962746</c:v>
                </c:pt>
                <c:pt idx="796">
                  <c:v>8863564</c:v>
                </c:pt>
                <c:pt idx="797">
                  <c:v>8811192</c:v>
                </c:pt>
                <c:pt idx="798">
                  <c:v>8703823</c:v>
                </c:pt>
                <c:pt idx="799">
                  <c:v>8666285</c:v>
                </c:pt>
                <c:pt idx="800">
                  <c:v>8630730</c:v>
                </c:pt>
                <c:pt idx="801">
                  <c:v>8614719</c:v>
                </c:pt>
                <c:pt idx="802">
                  <c:v>8606924</c:v>
                </c:pt>
                <c:pt idx="803">
                  <c:v>8428823</c:v>
                </c:pt>
                <c:pt idx="804">
                  <c:v>8367804</c:v>
                </c:pt>
                <c:pt idx="805">
                  <c:v>8305911</c:v>
                </c:pt>
                <c:pt idx="806">
                  <c:v>8263486</c:v>
                </c:pt>
                <c:pt idx="807">
                  <c:v>8030940</c:v>
                </c:pt>
                <c:pt idx="808">
                  <c:v>7916640</c:v>
                </c:pt>
                <c:pt idx="809">
                  <c:v>7832082</c:v>
                </c:pt>
                <c:pt idx="810">
                  <c:v>7808496</c:v>
                </c:pt>
                <c:pt idx="811">
                  <c:v>7774038</c:v>
                </c:pt>
                <c:pt idx="812">
                  <c:v>7767021</c:v>
                </c:pt>
                <c:pt idx="813">
                  <c:v>7738941</c:v>
                </c:pt>
                <c:pt idx="814">
                  <c:v>7554978</c:v>
                </c:pt>
                <c:pt idx="815">
                  <c:v>7451265</c:v>
                </c:pt>
                <c:pt idx="816">
                  <c:v>7333977</c:v>
                </c:pt>
                <c:pt idx="817">
                  <c:v>7307392</c:v>
                </c:pt>
                <c:pt idx="818">
                  <c:v>7168950</c:v>
                </c:pt>
                <c:pt idx="819">
                  <c:v>7123343</c:v>
                </c:pt>
                <c:pt idx="820">
                  <c:v>7078819</c:v>
                </c:pt>
                <c:pt idx="821">
                  <c:v>7055075</c:v>
                </c:pt>
                <c:pt idx="822">
                  <c:v>6914516</c:v>
                </c:pt>
                <c:pt idx="823">
                  <c:v>6896860</c:v>
                </c:pt>
                <c:pt idx="824">
                  <c:v>6878437</c:v>
                </c:pt>
                <c:pt idx="825">
                  <c:v>6858054</c:v>
                </c:pt>
                <c:pt idx="826">
                  <c:v>6817411</c:v>
                </c:pt>
                <c:pt idx="827">
                  <c:v>6811406</c:v>
                </c:pt>
                <c:pt idx="828">
                  <c:v>6754918</c:v>
                </c:pt>
                <c:pt idx="829">
                  <c:v>6690511</c:v>
                </c:pt>
                <c:pt idx="830">
                  <c:v>6689076</c:v>
                </c:pt>
                <c:pt idx="831">
                  <c:v>6678326</c:v>
                </c:pt>
                <c:pt idx="832">
                  <c:v>6636746</c:v>
                </c:pt>
                <c:pt idx="833">
                  <c:v>6626363</c:v>
                </c:pt>
                <c:pt idx="834">
                  <c:v>6607247</c:v>
                </c:pt>
                <c:pt idx="835">
                  <c:v>6606336</c:v>
                </c:pt>
                <c:pt idx="836">
                  <c:v>6421699</c:v>
                </c:pt>
                <c:pt idx="837">
                  <c:v>6334421</c:v>
                </c:pt>
                <c:pt idx="838">
                  <c:v>6219854</c:v>
                </c:pt>
                <c:pt idx="839">
                  <c:v>6189412</c:v>
                </c:pt>
                <c:pt idx="840">
                  <c:v>6131610</c:v>
                </c:pt>
                <c:pt idx="841">
                  <c:v>6080766</c:v>
                </c:pt>
                <c:pt idx="842">
                  <c:v>6071585</c:v>
                </c:pt>
                <c:pt idx="843">
                  <c:v>6051557</c:v>
                </c:pt>
                <c:pt idx="844">
                  <c:v>6049120</c:v>
                </c:pt>
                <c:pt idx="845">
                  <c:v>6006170</c:v>
                </c:pt>
                <c:pt idx="846">
                  <c:v>5864700</c:v>
                </c:pt>
                <c:pt idx="847">
                  <c:v>5856900</c:v>
                </c:pt>
                <c:pt idx="848">
                  <c:v>5714237</c:v>
                </c:pt>
                <c:pt idx="849">
                  <c:v>5714280</c:v>
                </c:pt>
                <c:pt idx="850">
                  <c:v>5705786</c:v>
                </c:pt>
                <c:pt idx="851">
                  <c:v>5693425</c:v>
                </c:pt>
                <c:pt idx="852">
                  <c:v>5660262</c:v>
                </c:pt>
                <c:pt idx="853">
                  <c:v>5593154</c:v>
                </c:pt>
                <c:pt idx="854">
                  <c:v>5588388</c:v>
                </c:pt>
                <c:pt idx="855">
                  <c:v>5554444</c:v>
                </c:pt>
                <c:pt idx="856">
                  <c:v>5550622</c:v>
                </c:pt>
                <c:pt idx="857">
                  <c:v>5543034</c:v>
                </c:pt>
                <c:pt idx="858">
                  <c:v>5533861</c:v>
                </c:pt>
                <c:pt idx="859">
                  <c:v>5534958</c:v>
                </c:pt>
                <c:pt idx="860">
                  <c:v>5467761</c:v>
                </c:pt>
                <c:pt idx="861">
                  <c:v>5462588</c:v>
                </c:pt>
                <c:pt idx="862">
                  <c:v>5425447</c:v>
                </c:pt>
                <c:pt idx="863">
                  <c:v>5422324</c:v>
                </c:pt>
                <c:pt idx="864">
                  <c:v>5382627</c:v>
                </c:pt>
                <c:pt idx="865">
                  <c:v>5370132</c:v>
                </c:pt>
                <c:pt idx="866">
                  <c:v>5359001</c:v>
                </c:pt>
                <c:pt idx="867">
                  <c:v>5305863</c:v>
                </c:pt>
                <c:pt idx="868">
                  <c:v>5260896</c:v>
                </c:pt>
                <c:pt idx="869">
                  <c:v>5205334</c:v>
                </c:pt>
                <c:pt idx="870">
                  <c:v>5162766</c:v>
                </c:pt>
                <c:pt idx="871">
                  <c:v>5144470</c:v>
                </c:pt>
                <c:pt idx="872">
                  <c:v>5137850</c:v>
                </c:pt>
                <c:pt idx="873">
                  <c:v>5084143</c:v>
                </c:pt>
                <c:pt idx="874">
                  <c:v>5081821</c:v>
                </c:pt>
                <c:pt idx="875">
                  <c:v>5066959</c:v>
                </c:pt>
                <c:pt idx="876">
                  <c:v>5060419</c:v>
                </c:pt>
                <c:pt idx="877">
                  <c:v>5037393</c:v>
                </c:pt>
                <c:pt idx="878">
                  <c:v>5028517</c:v>
                </c:pt>
                <c:pt idx="879">
                  <c:v>5022552</c:v>
                </c:pt>
                <c:pt idx="880">
                  <c:v>5011917</c:v>
                </c:pt>
                <c:pt idx="881">
                  <c:v>4997553</c:v>
                </c:pt>
                <c:pt idx="882">
                  <c:v>4973822</c:v>
                </c:pt>
                <c:pt idx="883">
                  <c:v>4935759</c:v>
                </c:pt>
                <c:pt idx="884">
                  <c:v>4932286</c:v>
                </c:pt>
                <c:pt idx="885">
                  <c:v>4912100</c:v>
                </c:pt>
                <c:pt idx="886">
                  <c:v>4898311</c:v>
                </c:pt>
                <c:pt idx="887">
                  <c:v>4873636</c:v>
                </c:pt>
                <c:pt idx="888">
                  <c:v>4867006</c:v>
                </c:pt>
                <c:pt idx="889">
                  <c:v>4857400</c:v>
                </c:pt>
                <c:pt idx="890">
                  <c:v>4769768</c:v>
                </c:pt>
                <c:pt idx="891">
                  <c:v>4748674</c:v>
                </c:pt>
                <c:pt idx="892">
                  <c:v>4741752</c:v>
                </c:pt>
                <c:pt idx="893">
                  <c:v>4733409</c:v>
                </c:pt>
                <c:pt idx="894">
                  <c:v>4721142</c:v>
                </c:pt>
                <c:pt idx="895">
                  <c:v>4708484</c:v>
                </c:pt>
                <c:pt idx="896">
                  <c:v>4695884</c:v>
                </c:pt>
                <c:pt idx="897">
                  <c:v>4688739</c:v>
                </c:pt>
                <c:pt idx="898">
                  <c:v>4675975</c:v>
                </c:pt>
                <c:pt idx="899">
                  <c:v>4670755</c:v>
                </c:pt>
                <c:pt idx="900">
                  <c:v>4667643</c:v>
                </c:pt>
                <c:pt idx="901">
                  <c:v>4670272</c:v>
                </c:pt>
                <c:pt idx="902">
                  <c:v>4564838</c:v>
                </c:pt>
                <c:pt idx="903">
                  <c:v>4546973</c:v>
                </c:pt>
                <c:pt idx="904">
                  <c:v>4540112</c:v>
                </c:pt>
                <c:pt idx="905">
                  <c:v>4537967</c:v>
                </c:pt>
                <c:pt idx="906">
                  <c:v>4518597</c:v>
                </c:pt>
                <c:pt idx="907">
                  <c:v>4513136</c:v>
                </c:pt>
                <c:pt idx="908">
                  <c:v>4498663</c:v>
                </c:pt>
                <c:pt idx="909">
                  <c:v>4485625</c:v>
                </c:pt>
                <c:pt idx="910">
                  <c:v>4477543</c:v>
                </c:pt>
                <c:pt idx="911">
                  <c:v>4465626</c:v>
                </c:pt>
                <c:pt idx="912">
                  <c:v>4463743</c:v>
                </c:pt>
                <c:pt idx="913">
                  <c:v>4449329</c:v>
                </c:pt>
                <c:pt idx="914">
                  <c:v>4443866</c:v>
                </c:pt>
                <c:pt idx="915">
                  <c:v>4442648</c:v>
                </c:pt>
                <c:pt idx="916">
                  <c:v>4440063</c:v>
                </c:pt>
                <c:pt idx="917">
                  <c:v>4361242</c:v>
                </c:pt>
                <c:pt idx="918">
                  <c:v>4362886</c:v>
                </c:pt>
                <c:pt idx="919">
                  <c:v>4348245</c:v>
                </c:pt>
                <c:pt idx="920">
                  <c:v>4337166</c:v>
                </c:pt>
                <c:pt idx="921">
                  <c:v>4336828</c:v>
                </c:pt>
                <c:pt idx="922">
                  <c:v>4328642</c:v>
                </c:pt>
                <c:pt idx="923">
                  <c:v>4317111</c:v>
                </c:pt>
                <c:pt idx="924">
                  <c:v>4306686</c:v>
                </c:pt>
                <c:pt idx="925">
                  <c:v>4281142</c:v>
                </c:pt>
                <c:pt idx="926">
                  <c:v>4259925</c:v>
                </c:pt>
                <c:pt idx="927">
                  <c:v>4250572</c:v>
                </c:pt>
                <c:pt idx="928">
                  <c:v>4244874</c:v>
                </c:pt>
                <c:pt idx="929">
                  <c:v>4240254</c:v>
                </c:pt>
                <c:pt idx="930">
                  <c:v>4235358</c:v>
                </c:pt>
                <c:pt idx="931">
                  <c:v>4233442</c:v>
                </c:pt>
                <c:pt idx="932">
                  <c:v>4216961</c:v>
                </c:pt>
                <c:pt idx="933">
                  <c:v>4207133</c:v>
                </c:pt>
                <c:pt idx="934">
                  <c:v>4201771</c:v>
                </c:pt>
                <c:pt idx="935">
                  <c:v>4202866</c:v>
                </c:pt>
                <c:pt idx="936">
                  <c:v>4151000</c:v>
                </c:pt>
                <c:pt idx="937">
                  <c:v>4135581</c:v>
                </c:pt>
                <c:pt idx="938">
                  <c:v>4111469</c:v>
                </c:pt>
                <c:pt idx="939">
                  <c:v>4105609</c:v>
                </c:pt>
                <c:pt idx="940">
                  <c:v>4076992</c:v>
                </c:pt>
                <c:pt idx="941">
                  <c:v>4062376</c:v>
                </c:pt>
                <c:pt idx="942">
                  <c:v>4051748</c:v>
                </c:pt>
                <c:pt idx="943">
                  <c:v>4037098</c:v>
                </c:pt>
                <c:pt idx="944">
                  <c:v>4028218</c:v>
                </c:pt>
                <c:pt idx="945">
                  <c:v>4023293</c:v>
                </c:pt>
                <c:pt idx="946">
                  <c:v>3992432</c:v>
                </c:pt>
                <c:pt idx="947">
                  <c:v>3968229</c:v>
                </c:pt>
                <c:pt idx="948">
                  <c:v>3966175</c:v>
                </c:pt>
                <c:pt idx="949">
                  <c:v>3964224</c:v>
                </c:pt>
                <c:pt idx="950">
                  <c:v>3969416</c:v>
                </c:pt>
                <c:pt idx="951">
                  <c:v>3948212</c:v>
                </c:pt>
                <c:pt idx="952">
                  <c:v>3919668</c:v>
                </c:pt>
                <c:pt idx="953">
                  <c:v>3919491</c:v>
                </c:pt>
                <c:pt idx="954">
                  <c:v>3893247</c:v>
                </c:pt>
                <c:pt idx="955">
                  <c:v>3885632</c:v>
                </c:pt>
                <c:pt idx="956">
                  <c:v>3885271</c:v>
                </c:pt>
                <c:pt idx="957">
                  <c:v>3869872</c:v>
                </c:pt>
                <c:pt idx="958">
                  <c:v>3865829</c:v>
                </c:pt>
                <c:pt idx="959">
                  <c:v>3852811</c:v>
                </c:pt>
                <c:pt idx="960">
                  <c:v>3818665</c:v>
                </c:pt>
                <c:pt idx="961">
                  <c:v>3815391</c:v>
                </c:pt>
                <c:pt idx="962">
                  <c:v>3815108</c:v>
                </c:pt>
                <c:pt idx="963">
                  <c:v>3809598</c:v>
                </c:pt>
                <c:pt idx="964">
                  <c:v>3806818</c:v>
                </c:pt>
                <c:pt idx="965">
                  <c:v>3805368</c:v>
                </c:pt>
                <c:pt idx="966">
                  <c:v>3781381</c:v>
                </c:pt>
                <c:pt idx="967">
                  <c:v>3758319</c:v>
                </c:pt>
                <c:pt idx="968">
                  <c:v>3759233</c:v>
                </c:pt>
                <c:pt idx="969">
                  <c:v>3753999</c:v>
                </c:pt>
                <c:pt idx="970">
                  <c:v>3749676</c:v>
                </c:pt>
                <c:pt idx="971">
                  <c:v>3750005</c:v>
                </c:pt>
                <c:pt idx="972">
                  <c:v>3747883</c:v>
                </c:pt>
                <c:pt idx="973">
                  <c:v>3745197</c:v>
                </c:pt>
                <c:pt idx="974">
                  <c:v>3736041</c:v>
                </c:pt>
                <c:pt idx="975">
                  <c:v>3726897</c:v>
                </c:pt>
                <c:pt idx="976">
                  <c:v>3709857</c:v>
                </c:pt>
                <c:pt idx="977">
                  <c:v>3706652</c:v>
                </c:pt>
                <c:pt idx="978">
                  <c:v>3685121</c:v>
                </c:pt>
                <c:pt idx="979">
                  <c:v>3637290</c:v>
                </c:pt>
                <c:pt idx="980">
                  <c:v>3612019</c:v>
                </c:pt>
                <c:pt idx="981">
                  <c:v>3601448</c:v>
                </c:pt>
                <c:pt idx="982">
                  <c:v>3592069</c:v>
                </c:pt>
                <c:pt idx="983">
                  <c:v>3583206</c:v>
                </c:pt>
                <c:pt idx="984">
                  <c:v>3575149</c:v>
                </c:pt>
                <c:pt idx="985">
                  <c:v>3540178</c:v>
                </c:pt>
                <c:pt idx="986">
                  <c:v>3526112</c:v>
                </c:pt>
                <c:pt idx="987">
                  <c:v>3515390</c:v>
                </c:pt>
                <c:pt idx="988">
                  <c:v>3495846</c:v>
                </c:pt>
                <c:pt idx="989">
                  <c:v>3486043</c:v>
                </c:pt>
                <c:pt idx="990">
                  <c:v>3475804</c:v>
                </c:pt>
                <c:pt idx="991">
                  <c:v>3455033</c:v>
                </c:pt>
                <c:pt idx="992">
                  <c:v>3453945</c:v>
                </c:pt>
                <c:pt idx="993">
                  <c:v>3454204</c:v>
                </c:pt>
                <c:pt idx="994">
                  <c:v>3444455</c:v>
                </c:pt>
                <c:pt idx="995">
                  <c:v>3438380</c:v>
                </c:pt>
                <c:pt idx="996">
                  <c:v>3430274</c:v>
                </c:pt>
                <c:pt idx="997">
                  <c:v>3429477</c:v>
                </c:pt>
                <c:pt idx="998">
                  <c:v>3414447</c:v>
                </c:pt>
                <c:pt idx="999">
                  <c:v>3413679</c:v>
                </c:pt>
                <c:pt idx="1000">
                  <c:v>3409547</c:v>
                </c:pt>
                <c:pt idx="1001">
                  <c:v>3391829</c:v>
                </c:pt>
                <c:pt idx="1002">
                  <c:v>3381685</c:v>
                </c:pt>
                <c:pt idx="1003">
                  <c:v>3373923</c:v>
                </c:pt>
                <c:pt idx="1004">
                  <c:v>3371730</c:v>
                </c:pt>
                <c:pt idx="1005">
                  <c:v>3361997</c:v>
                </c:pt>
                <c:pt idx="1006">
                  <c:v>3351797</c:v>
                </c:pt>
                <c:pt idx="1007">
                  <c:v>3337489</c:v>
                </c:pt>
                <c:pt idx="1008">
                  <c:v>3335578</c:v>
                </c:pt>
                <c:pt idx="1009">
                  <c:v>3333364</c:v>
                </c:pt>
                <c:pt idx="1010">
                  <c:v>3327744</c:v>
                </c:pt>
                <c:pt idx="1011">
                  <c:v>3326537</c:v>
                </c:pt>
                <c:pt idx="1012">
                  <c:v>3322439</c:v>
                </c:pt>
                <c:pt idx="1013">
                  <c:v>3312956</c:v>
                </c:pt>
                <c:pt idx="1014">
                  <c:v>3308893</c:v>
                </c:pt>
                <c:pt idx="1015">
                  <c:v>3308746</c:v>
                </c:pt>
                <c:pt idx="1016">
                  <c:v>3302258</c:v>
                </c:pt>
                <c:pt idx="1017">
                  <c:v>3285949</c:v>
                </c:pt>
                <c:pt idx="1018">
                  <c:v>3272945</c:v>
                </c:pt>
                <c:pt idx="1019">
                  <c:v>3268749</c:v>
                </c:pt>
                <c:pt idx="1020">
                  <c:v>3254911</c:v>
                </c:pt>
                <c:pt idx="1021">
                  <c:v>3249891</c:v>
                </c:pt>
                <c:pt idx="1022">
                  <c:v>3233716</c:v>
                </c:pt>
                <c:pt idx="1023">
                  <c:v>3231471</c:v>
                </c:pt>
                <c:pt idx="1024">
                  <c:v>3228504</c:v>
                </c:pt>
                <c:pt idx="1025">
                  <c:v>3215486</c:v>
                </c:pt>
                <c:pt idx="1026">
                  <c:v>3214974</c:v>
                </c:pt>
                <c:pt idx="1027">
                  <c:v>3210213</c:v>
                </c:pt>
                <c:pt idx="1028">
                  <c:v>3208547</c:v>
                </c:pt>
                <c:pt idx="1029">
                  <c:v>3209313</c:v>
                </c:pt>
                <c:pt idx="1030">
                  <c:v>3207308</c:v>
                </c:pt>
                <c:pt idx="1031">
                  <c:v>3200285</c:v>
                </c:pt>
                <c:pt idx="1032">
                  <c:v>3193749</c:v>
                </c:pt>
                <c:pt idx="1033">
                  <c:v>3190935</c:v>
                </c:pt>
                <c:pt idx="1034">
                  <c:v>3188091</c:v>
                </c:pt>
                <c:pt idx="1035">
                  <c:v>3182073</c:v>
                </c:pt>
                <c:pt idx="1036">
                  <c:v>3174788</c:v>
                </c:pt>
                <c:pt idx="1037">
                  <c:v>3172618</c:v>
                </c:pt>
                <c:pt idx="1038">
                  <c:v>3172475</c:v>
                </c:pt>
                <c:pt idx="1039">
                  <c:v>3172089</c:v>
                </c:pt>
                <c:pt idx="1040">
                  <c:v>3175667</c:v>
                </c:pt>
                <c:pt idx="1041">
                  <c:v>3156593</c:v>
                </c:pt>
                <c:pt idx="1042">
                  <c:v>3137415</c:v>
                </c:pt>
                <c:pt idx="1043">
                  <c:v>3129811</c:v>
                </c:pt>
                <c:pt idx="1044">
                  <c:v>3122523</c:v>
                </c:pt>
                <c:pt idx="1045">
                  <c:v>3118504</c:v>
                </c:pt>
                <c:pt idx="1046">
                  <c:v>3112294</c:v>
                </c:pt>
                <c:pt idx="1047">
                  <c:v>3108322</c:v>
                </c:pt>
                <c:pt idx="1048">
                  <c:v>3103413</c:v>
                </c:pt>
                <c:pt idx="1049">
                  <c:v>3096806</c:v>
                </c:pt>
                <c:pt idx="1050">
                  <c:v>3083494</c:v>
                </c:pt>
                <c:pt idx="1051">
                  <c:v>3081317</c:v>
                </c:pt>
                <c:pt idx="1052">
                  <c:v>3070333</c:v>
                </c:pt>
                <c:pt idx="1053">
                  <c:v>3064909</c:v>
                </c:pt>
                <c:pt idx="1054">
                  <c:v>3062541</c:v>
                </c:pt>
                <c:pt idx="1055">
                  <c:v>3051924</c:v>
                </c:pt>
                <c:pt idx="1056">
                  <c:v>3047698</c:v>
                </c:pt>
                <c:pt idx="1057">
                  <c:v>3046425</c:v>
                </c:pt>
                <c:pt idx="1058">
                  <c:v>3032772</c:v>
                </c:pt>
                <c:pt idx="1059">
                  <c:v>3029830</c:v>
                </c:pt>
                <c:pt idx="1060">
                  <c:v>3021508</c:v>
                </c:pt>
                <c:pt idx="1061">
                  <c:v>3013979</c:v>
                </c:pt>
                <c:pt idx="1062">
                  <c:v>3013482</c:v>
                </c:pt>
                <c:pt idx="1063">
                  <c:v>3016107</c:v>
                </c:pt>
                <c:pt idx="1064">
                  <c:v>2996122</c:v>
                </c:pt>
                <c:pt idx="1065">
                  <c:v>2993918</c:v>
                </c:pt>
                <c:pt idx="1066">
                  <c:v>2993314</c:v>
                </c:pt>
                <c:pt idx="1067">
                  <c:v>2966993</c:v>
                </c:pt>
                <c:pt idx="1068">
                  <c:v>2957749</c:v>
                </c:pt>
                <c:pt idx="1069">
                  <c:v>2956076</c:v>
                </c:pt>
                <c:pt idx="1070">
                  <c:v>2952487</c:v>
                </c:pt>
                <c:pt idx="1071">
                  <c:v>2950378</c:v>
                </c:pt>
                <c:pt idx="1072">
                  <c:v>2936736</c:v>
                </c:pt>
                <c:pt idx="1073">
                  <c:v>2936581</c:v>
                </c:pt>
                <c:pt idx="1074">
                  <c:v>2928038</c:v>
                </c:pt>
                <c:pt idx="1075">
                  <c:v>2921885</c:v>
                </c:pt>
                <c:pt idx="1076">
                  <c:v>2923806</c:v>
                </c:pt>
                <c:pt idx="1077">
                  <c:v>2915279</c:v>
                </c:pt>
                <c:pt idx="1078">
                  <c:v>2911877</c:v>
                </c:pt>
                <c:pt idx="1079">
                  <c:v>2907106</c:v>
                </c:pt>
                <c:pt idx="1080">
                  <c:v>2906993</c:v>
                </c:pt>
                <c:pt idx="1081">
                  <c:v>2903498</c:v>
                </c:pt>
                <c:pt idx="1082">
                  <c:v>2897247</c:v>
                </c:pt>
                <c:pt idx="1083">
                  <c:v>2897140</c:v>
                </c:pt>
                <c:pt idx="1084">
                  <c:v>2893799</c:v>
                </c:pt>
                <c:pt idx="1085">
                  <c:v>2893276</c:v>
                </c:pt>
                <c:pt idx="1086">
                  <c:v>2883268</c:v>
                </c:pt>
                <c:pt idx="1087">
                  <c:v>2881218</c:v>
                </c:pt>
                <c:pt idx="1088">
                  <c:v>2873286</c:v>
                </c:pt>
                <c:pt idx="1089">
                  <c:v>2867653</c:v>
                </c:pt>
                <c:pt idx="1090">
                  <c:v>2857025</c:v>
                </c:pt>
                <c:pt idx="1091">
                  <c:v>2854204</c:v>
                </c:pt>
                <c:pt idx="1092">
                  <c:v>2850168</c:v>
                </c:pt>
                <c:pt idx="1093">
                  <c:v>2842461</c:v>
                </c:pt>
                <c:pt idx="1094">
                  <c:v>2827816</c:v>
                </c:pt>
                <c:pt idx="1095">
                  <c:v>2824873</c:v>
                </c:pt>
                <c:pt idx="1096">
                  <c:v>2822889</c:v>
                </c:pt>
                <c:pt idx="1097">
                  <c:v>2813670</c:v>
                </c:pt>
                <c:pt idx="1098">
                  <c:v>2802689</c:v>
                </c:pt>
                <c:pt idx="1099">
                  <c:v>2802222</c:v>
                </c:pt>
                <c:pt idx="1100">
                  <c:v>2798095</c:v>
                </c:pt>
                <c:pt idx="1101">
                  <c:v>2791243</c:v>
                </c:pt>
                <c:pt idx="1102">
                  <c:v>2775987</c:v>
                </c:pt>
                <c:pt idx="1103">
                  <c:v>2761300</c:v>
                </c:pt>
                <c:pt idx="1104">
                  <c:v>2758788</c:v>
                </c:pt>
                <c:pt idx="1105">
                  <c:v>2750338</c:v>
                </c:pt>
                <c:pt idx="1106">
                  <c:v>2741237</c:v>
                </c:pt>
                <c:pt idx="1107">
                  <c:v>2735804</c:v>
                </c:pt>
                <c:pt idx="1108">
                  <c:v>2726003</c:v>
                </c:pt>
                <c:pt idx="1109">
                  <c:v>2715381</c:v>
                </c:pt>
                <c:pt idx="1110">
                  <c:v>2713122</c:v>
                </c:pt>
                <c:pt idx="1111">
                  <c:v>2706823</c:v>
                </c:pt>
                <c:pt idx="1112">
                  <c:v>2708878</c:v>
                </c:pt>
                <c:pt idx="1113">
                  <c:v>2672513</c:v>
                </c:pt>
                <c:pt idx="1114">
                  <c:v>2671914</c:v>
                </c:pt>
                <c:pt idx="1115">
                  <c:v>2668067</c:v>
                </c:pt>
                <c:pt idx="1116">
                  <c:v>2641335</c:v>
                </c:pt>
                <c:pt idx="1117">
                  <c:v>2626693</c:v>
                </c:pt>
                <c:pt idx="1118">
                  <c:v>2628191</c:v>
                </c:pt>
                <c:pt idx="1119">
                  <c:v>2623293</c:v>
                </c:pt>
                <c:pt idx="1120">
                  <c:v>2621176</c:v>
                </c:pt>
                <c:pt idx="1121">
                  <c:v>2613718</c:v>
                </c:pt>
                <c:pt idx="1122">
                  <c:v>2610019</c:v>
                </c:pt>
                <c:pt idx="1123">
                  <c:v>2606366</c:v>
                </c:pt>
                <c:pt idx="1124">
                  <c:v>2594229</c:v>
                </c:pt>
                <c:pt idx="1125">
                  <c:v>2589711</c:v>
                </c:pt>
                <c:pt idx="1126">
                  <c:v>2584805</c:v>
                </c:pt>
                <c:pt idx="1127">
                  <c:v>2582630</c:v>
                </c:pt>
                <c:pt idx="1128">
                  <c:v>2579283</c:v>
                </c:pt>
                <c:pt idx="1129">
                  <c:v>2578415</c:v>
                </c:pt>
                <c:pt idx="1130">
                  <c:v>2571153</c:v>
                </c:pt>
                <c:pt idx="1131">
                  <c:v>2568914</c:v>
                </c:pt>
                <c:pt idx="1132">
                  <c:v>2566837</c:v>
                </c:pt>
                <c:pt idx="1133">
                  <c:v>2568352</c:v>
                </c:pt>
                <c:pt idx="1134">
                  <c:v>2560283</c:v>
                </c:pt>
                <c:pt idx="1135">
                  <c:v>2540015</c:v>
                </c:pt>
                <c:pt idx="1136">
                  <c:v>2527776</c:v>
                </c:pt>
                <c:pt idx="1137">
                  <c:v>2523792</c:v>
                </c:pt>
                <c:pt idx="1138">
                  <c:v>2524109</c:v>
                </c:pt>
                <c:pt idx="1139">
                  <c:v>2508028</c:v>
                </c:pt>
                <c:pt idx="1140">
                  <c:v>2503680</c:v>
                </c:pt>
                <c:pt idx="1141">
                  <c:v>2499325</c:v>
                </c:pt>
                <c:pt idx="1142">
                  <c:v>2488238</c:v>
                </c:pt>
                <c:pt idx="1143">
                  <c:v>2485928</c:v>
                </c:pt>
                <c:pt idx="1144">
                  <c:v>2477646</c:v>
                </c:pt>
                <c:pt idx="1145">
                  <c:v>2472204</c:v>
                </c:pt>
                <c:pt idx="1146">
                  <c:v>2467432</c:v>
                </c:pt>
                <c:pt idx="1147">
                  <c:v>2466127</c:v>
                </c:pt>
                <c:pt idx="1148">
                  <c:v>2464112</c:v>
                </c:pt>
                <c:pt idx="1149">
                  <c:v>2459463</c:v>
                </c:pt>
                <c:pt idx="1150">
                  <c:v>2451449</c:v>
                </c:pt>
                <c:pt idx="1151">
                  <c:v>2450218</c:v>
                </c:pt>
                <c:pt idx="1152">
                  <c:v>2448588</c:v>
                </c:pt>
                <c:pt idx="1153">
                  <c:v>2446589</c:v>
                </c:pt>
                <c:pt idx="1154">
                  <c:v>2443090</c:v>
                </c:pt>
                <c:pt idx="1155">
                  <c:v>2441261</c:v>
                </c:pt>
                <c:pt idx="1156">
                  <c:v>2431460</c:v>
                </c:pt>
                <c:pt idx="1157">
                  <c:v>2436272</c:v>
                </c:pt>
                <c:pt idx="1158">
                  <c:v>2412602</c:v>
                </c:pt>
                <c:pt idx="1159">
                  <c:v>2412225</c:v>
                </c:pt>
                <c:pt idx="1160">
                  <c:v>2407839</c:v>
                </c:pt>
                <c:pt idx="1161">
                  <c:v>2403159</c:v>
                </c:pt>
                <c:pt idx="1162">
                  <c:v>2399536</c:v>
                </c:pt>
                <c:pt idx="1163">
                  <c:v>2396110</c:v>
                </c:pt>
                <c:pt idx="1164">
                  <c:v>2394227</c:v>
                </c:pt>
                <c:pt idx="1165">
                  <c:v>2379590</c:v>
                </c:pt>
                <c:pt idx="1166">
                  <c:v>2377986</c:v>
                </c:pt>
                <c:pt idx="1167">
                  <c:v>2369493</c:v>
                </c:pt>
                <c:pt idx="1168">
                  <c:v>2365740</c:v>
                </c:pt>
                <c:pt idx="1169">
                  <c:v>2361566</c:v>
                </c:pt>
                <c:pt idx="1170">
                  <c:v>2352185</c:v>
                </c:pt>
                <c:pt idx="1171">
                  <c:v>2352748</c:v>
                </c:pt>
                <c:pt idx="1172">
                  <c:v>2329658</c:v>
                </c:pt>
                <c:pt idx="1173">
                  <c:v>2330778</c:v>
                </c:pt>
                <c:pt idx="1174">
                  <c:v>2324506</c:v>
                </c:pt>
                <c:pt idx="1175">
                  <c:v>2327762</c:v>
                </c:pt>
                <c:pt idx="1176">
                  <c:v>2315231</c:v>
                </c:pt>
                <c:pt idx="1177">
                  <c:v>2309469</c:v>
                </c:pt>
                <c:pt idx="1178">
                  <c:v>2309375</c:v>
                </c:pt>
                <c:pt idx="1179">
                  <c:v>2306791</c:v>
                </c:pt>
                <c:pt idx="1180">
                  <c:v>2306232</c:v>
                </c:pt>
                <c:pt idx="1181">
                  <c:v>2303408</c:v>
                </c:pt>
                <c:pt idx="1182">
                  <c:v>2299181</c:v>
                </c:pt>
                <c:pt idx="1183">
                  <c:v>2279726</c:v>
                </c:pt>
                <c:pt idx="1184">
                  <c:v>2271421</c:v>
                </c:pt>
                <c:pt idx="1185">
                  <c:v>2261273</c:v>
                </c:pt>
                <c:pt idx="1186">
                  <c:v>2253060</c:v>
                </c:pt>
                <c:pt idx="1187">
                  <c:v>2250720</c:v>
                </c:pt>
                <c:pt idx="1188">
                  <c:v>2234673</c:v>
                </c:pt>
                <c:pt idx="1189">
                  <c:v>2232668</c:v>
                </c:pt>
                <c:pt idx="1190">
                  <c:v>2219360</c:v>
                </c:pt>
                <c:pt idx="1191">
                  <c:v>2214068</c:v>
                </c:pt>
                <c:pt idx="1192">
                  <c:v>2206602</c:v>
                </c:pt>
                <c:pt idx="1193">
                  <c:v>2192858</c:v>
                </c:pt>
                <c:pt idx="1194">
                  <c:v>2187857</c:v>
                </c:pt>
                <c:pt idx="1195">
                  <c:v>2182208</c:v>
                </c:pt>
                <c:pt idx="1196">
                  <c:v>2182434</c:v>
                </c:pt>
                <c:pt idx="1197">
                  <c:v>2178659</c:v>
                </c:pt>
                <c:pt idx="1198">
                  <c:v>2176077</c:v>
                </c:pt>
                <c:pt idx="1199">
                  <c:v>2170471</c:v>
                </c:pt>
                <c:pt idx="1200">
                  <c:v>2163067</c:v>
                </c:pt>
                <c:pt idx="1201">
                  <c:v>2161281</c:v>
                </c:pt>
                <c:pt idx="1202">
                  <c:v>2160568</c:v>
                </c:pt>
                <c:pt idx="1203">
                  <c:v>2148089</c:v>
                </c:pt>
                <c:pt idx="1204">
                  <c:v>2142932</c:v>
                </c:pt>
                <c:pt idx="1205">
                  <c:v>2139489</c:v>
                </c:pt>
                <c:pt idx="1206">
                  <c:v>2126150</c:v>
                </c:pt>
                <c:pt idx="1207">
                  <c:v>2121797</c:v>
                </c:pt>
                <c:pt idx="1208">
                  <c:v>2113486</c:v>
                </c:pt>
                <c:pt idx="1209">
                  <c:v>2083573</c:v>
                </c:pt>
                <c:pt idx="1210">
                  <c:v>2082525</c:v>
                </c:pt>
                <c:pt idx="1211">
                  <c:v>2072330</c:v>
                </c:pt>
                <c:pt idx="1212">
                  <c:v>2070452</c:v>
                </c:pt>
                <c:pt idx="1213">
                  <c:v>2062968</c:v>
                </c:pt>
                <c:pt idx="1214">
                  <c:v>2050149</c:v>
                </c:pt>
                <c:pt idx="1215">
                  <c:v>2046138</c:v>
                </c:pt>
                <c:pt idx="1216">
                  <c:v>2044214</c:v>
                </c:pt>
                <c:pt idx="1217">
                  <c:v>2027561</c:v>
                </c:pt>
                <c:pt idx="1218">
                  <c:v>2021335</c:v>
                </c:pt>
                <c:pt idx="1219">
                  <c:v>2017087</c:v>
                </c:pt>
                <c:pt idx="1220">
                  <c:v>2016482</c:v>
                </c:pt>
                <c:pt idx="1221">
                  <c:v>2010398</c:v>
                </c:pt>
                <c:pt idx="1222">
                  <c:v>2008605</c:v>
                </c:pt>
                <c:pt idx="1223">
                  <c:v>2005745</c:v>
                </c:pt>
                <c:pt idx="1224">
                  <c:v>1998885</c:v>
                </c:pt>
                <c:pt idx="1225">
                  <c:v>1990450</c:v>
                </c:pt>
                <c:pt idx="1226">
                  <c:v>1983652</c:v>
                </c:pt>
                <c:pt idx="1227">
                  <c:v>1977809</c:v>
                </c:pt>
                <c:pt idx="1228">
                  <c:v>1975194</c:v>
                </c:pt>
                <c:pt idx="1229">
                  <c:v>1962405</c:v>
                </c:pt>
                <c:pt idx="1230">
                  <c:v>1957268</c:v>
                </c:pt>
                <c:pt idx="1231">
                  <c:v>1942465</c:v>
                </c:pt>
                <c:pt idx="1232">
                  <c:v>1944402</c:v>
                </c:pt>
                <c:pt idx="1233">
                  <c:v>1935984</c:v>
                </c:pt>
                <c:pt idx="1234">
                  <c:v>1936227</c:v>
                </c:pt>
                <c:pt idx="1235">
                  <c:v>1932824</c:v>
                </c:pt>
                <c:pt idx="1236">
                  <c:v>1926168</c:v>
                </c:pt>
                <c:pt idx="1237">
                  <c:v>1923664</c:v>
                </c:pt>
                <c:pt idx="1238">
                  <c:v>1691906</c:v>
                </c:pt>
                <c:pt idx="1239">
                  <c:v>38451914</c:v>
                </c:pt>
                <c:pt idx="1240">
                  <c:v>36508245</c:v>
                </c:pt>
                <c:pt idx="1241">
                  <c:v>35064205</c:v>
                </c:pt>
                <c:pt idx="1242">
                  <c:v>33832383</c:v>
                </c:pt>
                <c:pt idx="1243">
                  <c:v>21313033</c:v>
                </c:pt>
                <c:pt idx="1244">
                  <c:v>20097488</c:v>
                </c:pt>
                <c:pt idx="1245">
                  <c:v>18581693</c:v>
                </c:pt>
                <c:pt idx="1246">
                  <c:v>18272972</c:v>
                </c:pt>
                <c:pt idx="1247">
                  <c:v>17865379</c:v>
                </c:pt>
                <c:pt idx="1248">
                  <c:v>17015817</c:v>
                </c:pt>
                <c:pt idx="1249">
                  <c:v>16658209</c:v>
                </c:pt>
                <c:pt idx="1250">
                  <c:v>16651227</c:v>
                </c:pt>
                <c:pt idx="1251">
                  <c:v>15423928</c:v>
                </c:pt>
                <c:pt idx="1252">
                  <c:v>15238543</c:v>
                </c:pt>
                <c:pt idx="1253">
                  <c:v>15160149</c:v>
                </c:pt>
                <c:pt idx="1254">
                  <c:v>15135589</c:v>
                </c:pt>
                <c:pt idx="1255">
                  <c:v>14523582</c:v>
                </c:pt>
                <c:pt idx="1256">
                  <c:v>14499389</c:v>
                </c:pt>
                <c:pt idx="1257">
                  <c:v>14395708</c:v>
                </c:pt>
                <c:pt idx="1258">
                  <c:v>14142306</c:v>
                </c:pt>
                <c:pt idx="1259">
                  <c:v>14117391</c:v>
                </c:pt>
                <c:pt idx="1260">
                  <c:v>14045951</c:v>
                </c:pt>
                <c:pt idx="1261">
                  <c:v>13948729</c:v>
                </c:pt>
                <c:pt idx="1262">
                  <c:v>13750422</c:v>
                </c:pt>
                <c:pt idx="1263">
                  <c:v>13538537</c:v>
                </c:pt>
                <c:pt idx="1264">
                  <c:v>13376916</c:v>
                </c:pt>
                <c:pt idx="1265">
                  <c:v>13293547</c:v>
                </c:pt>
                <c:pt idx="1266">
                  <c:v>13072310</c:v>
                </c:pt>
                <c:pt idx="1267">
                  <c:v>12894992</c:v>
                </c:pt>
                <c:pt idx="1268">
                  <c:v>12674746</c:v>
                </c:pt>
                <c:pt idx="1269">
                  <c:v>12453172</c:v>
                </c:pt>
                <c:pt idx="1270">
                  <c:v>12318839</c:v>
                </c:pt>
                <c:pt idx="1271">
                  <c:v>12008448</c:v>
                </c:pt>
                <c:pt idx="1272">
                  <c:v>11826628</c:v>
                </c:pt>
                <c:pt idx="1273">
                  <c:v>11614510</c:v>
                </c:pt>
                <c:pt idx="1274">
                  <c:v>11593664</c:v>
                </c:pt>
                <c:pt idx="1275">
                  <c:v>11531158</c:v>
                </c:pt>
                <c:pt idx="1276">
                  <c:v>11462646</c:v>
                </c:pt>
                <c:pt idx="1277">
                  <c:v>11443672</c:v>
                </c:pt>
                <c:pt idx="1278">
                  <c:v>11349571</c:v>
                </c:pt>
                <c:pt idx="1279">
                  <c:v>11342307</c:v>
                </c:pt>
                <c:pt idx="1280">
                  <c:v>11308301</c:v>
                </c:pt>
                <c:pt idx="1281">
                  <c:v>11303519</c:v>
                </c:pt>
                <c:pt idx="1282">
                  <c:v>11266990</c:v>
                </c:pt>
                <c:pt idx="1283">
                  <c:v>11251775</c:v>
                </c:pt>
                <c:pt idx="1284">
                  <c:v>11130685</c:v>
                </c:pt>
                <c:pt idx="1285">
                  <c:v>11038762</c:v>
                </c:pt>
                <c:pt idx="1286">
                  <c:v>11035889</c:v>
                </c:pt>
                <c:pt idx="1287">
                  <c:v>11034163</c:v>
                </c:pt>
                <c:pt idx="1288">
                  <c:v>11016274</c:v>
                </c:pt>
                <c:pt idx="1289">
                  <c:v>11000286</c:v>
                </c:pt>
                <c:pt idx="1290">
                  <c:v>10883913</c:v>
                </c:pt>
                <c:pt idx="1291">
                  <c:v>10715731</c:v>
                </c:pt>
                <c:pt idx="1292">
                  <c:v>10511126</c:v>
                </c:pt>
                <c:pt idx="1293">
                  <c:v>10404964</c:v>
                </c:pt>
                <c:pt idx="1294">
                  <c:v>10305941</c:v>
                </c:pt>
                <c:pt idx="1295">
                  <c:v>10288393</c:v>
                </c:pt>
                <c:pt idx="1296">
                  <c:v>10243727</c:v>
                </c:pt>
                <c:pt idx="1297">
                  <c:v>10172196</c:v>
                </c:pt>
                <c:pt idx="1298">
                  <c:v>10012316</c:v>
                </c:pt>
                <c:pt idx="1299">
                  <c:v>9992764</c:v>
                </c:pt>
                <c:pt idx="1300">
                  <c:v>9887488</c:v>
                </c:pt>
                <c:pt idx="1301">
                  <c:v>9800748</c:v>
                </c:pt>
                <c:pt idx="1302">
                  <c:v>9739384</c:v>
                </c:pt>
                <c:pt idx="1303">
                  <c:v>9700282</c:v>
                </c:pt>
                <c:pt idx="1304">
                  <c:v>9674588</c:v>
                </c:pt>
                <c:pt idx="1305">
                  <c:v>9600557</c:v>
                </c:pt>
                <c:pt idx="1306">
                  <c:v>9588375</c:v>
                </c:pt>
                <c:pt idx="1307">
                  <c:v>9562272</c:v>
                </c:pt>
                <c:pt idx="1308">
                  <c:v>9540518</c:v>
                </c:pt>
                <c:pt idx="1309">
                  <c:v>9507204</c:v>
                </c:pt>
                <c:pt idx="1310">
                  <c:v>9385620</c:v>
                </c:pt>
                <c:pt idx="1311">
                  <c:v>9334401</c:v>
                </c:pt>
                <c:pt idx="1312">
                  <c:v>9337964</c:v>
                </c:pt>
                <c:pt idx="1313">
                  <c:v>9299017</c:v>
                </c:pt>
                <c:pt idx="1314">
                  <c:v>9254356</c:v>
                </c:pt>
                <c:pt idx="1315">
                  <c:v>9085594</c:v>
                </c:pt>
                <c:pt idx="1316">
                  <c:v>9031695</c:v>
                </c:pt>
                <c:pt idx="1317">
                  <c:v>9023922</c:v>
                </c:pt>
                <c:pt idx="1318">
                  <c:v>8978314</c:v>
                </c:pt>
                <c:pt idx="1319">
                  <c:v>8959370</c:v>
                </c:pt>
                <c:pt idx="1320">
                  <c:v>8964246</c:v>
                </c:pt>
                <c:pt idx="1321">
                  <c:v>8928509</c:v>
                </c:pt>
                <c:pt idx="1322">
                  <c:v>8852113</c:v>
                </c:pt>
                <c:pt idx="1323">
                  <c:v>8814601</c:v>
                </c:pt>
                <c:pt idx="1324">
                  <c:v>8797627</c:v>
                </c:pt>
                <c:pt idx="1325">
                  <c:v>8760636</c:v>
                </c:pt>
                <c:pt idx="1326">
                  <c:v>8726369</c:v>
                </c:pt>
                <c:pt idx="1327">
                  <c:v>8712752</c:v>
                </c:pt>
                <c:pt idx="1328">
                  <c:v>8668422</c:v>
                </c:pt>
                <c:pt idx="1329">
                  <c:v>8667459</c:v>
                </c:pt>
                <c:pt idx="1330">
                  <c:v>8633522</c:v>
                </c:pt>
                <c:pt idx="1331">
                  <c:v>8625317</c:v>
                </c:pt>
                <c:pt idx="1332">
                  <c:v>8587965</c:v>
                </c:pt>
                <c:pt idx="1333">
                  <c:v>8583638</c:v>
                </c:pt>
                <c:pt idx="1334">
                  <c:v>8568620</c:v>
                </c:pt>
                <c:pt idx="1335">
                  <c:v>8565824</c:v>
                </c:pt>
                <c:pt idx="1336">
                  <c:v>8506507</c:v>
                </c:pt>
                <c:pt idx="1337">
                  <c:v>8463789</c:v>
                </c:pt>
                <c:pt idx="1338">
                  <c:v>8407716</c:v>
                </c:pt>
                <c:pt idx="1339">
                  <c:v>8406608</c:v>
                </c:pt>
                <c:pt idx="1340">
                  <c:v>8342649</c:v>
                </c:pt>
                <c:pt idx="1341">
                  <c:v>8306565</c:v>
                </c:pt>
                <c:pt idx="1342">
                  <c:v>8271625</c:v>
                </c:pt>
                <c:pt idx="1343">
                  <c:v>8241406</c:v>
                </c:pt>
                <c:pt idx="1344">
                  <c:v>8181925</c:v>
                </c:pt>
                <c:pt idx="1345">
                  <c:v>8168235</c:v>
                </c:pt>
                <c:pt idx="1346">
                  <c:v>8144095</c:v>
                </c:pt>
                <c:pt idx="1347">
                  <c:v>8120888</c:v>
                </c:pt>
                <c:pt idx="1348">
                  <c:v>8092447</c:v>
                </c:pt>
                <c:pt idx="1349">
                  <c:v>8029339</c:v>
                </c:pt>
                <c:pt idx="1350">
                  <c:v>8025066</c:v>
                </c:pt>
                <c:pt idx="1351">
                  <c:v>8020793</c:v>
                </c:pt>
                <c:pt idx="1352">
                  <c:v>8003614</c:v>
                </c:pt>
                <c:pt idx="1353">
                  <c:v>7967953</c:v>
                </c:pt>
                <c:pt idx="1354">
                  <c:v>7899483</c:v>
                </c:pt>
                <c:pt idx="1355">
                  <c:v>7877049</c:v>
                </c:pt>
                <c:pt idx="1356">
                  <c:v>7877459</c:v>
                </c:pt>
                <c:pt idx="1357">
                  <c:v>7874076</c:v>
                </c:pt>
                <c:pt idx="1358">
                  <c:v>7784438</c:v>
                </c:pt>
                <c:pt idx="1359">
                  <c:v>7782314</c:v>
                </c:pt>
                <c:pt idx="1360">
                  <c:v>7721254</c:v>
                </c:pt>
                <c:pt idx="1361">
                  <c:v>7709735</c:v>
                </c:pt>
                <c:pt idx="1362">
                  <c:v>7711263</c:v>
                </c:pt>
                <c:pt idx="1363">
                  <c:v>7690227</c:v>
                </c:pt>
                <c:pt idx="1364">
                  <c:v>7638791</c:v>
                </c:pt>
                <c:pt idx="1365">
                  <c:v>7582339</c:v>
                </c:pt>
                <c:pt idx="1366">
                  <c:v>7557446</c:v>
                </c:pt>
                <c:pt idx="1367">
                  <c:v>7535756</c:v>
                </c:pt>
                <c:pt idx="1368">
                  <c:v>7526026</c:v>
                </c:pt>
                <c:pt idx="1369">
                  <c:v>7509929</c:v>
                </c:pt>
                <c:pt idx="1370">
                  <c:v>7499485</c:v>
                </c:pt>
                <c:pt idx="1371">
                  <c:v>7491129</c:v>
                </c:pt>
                <c:pt idx="1372">
                  <c:v>7486676</c:v>
                </c:pt>
                <c:pt idx="1373">
                  <c:v>7447550</c:v>
                </c:pt>
                <c:pt idx="1374">
                  <c:v>7424510</c:v>
                </c:pt>
                <c:pt idx="1375">
                  <c:v>7412981</c:v>
                </c:pt>
                <c:pt idx="1376">
                  <c:v>7404077</c:v>
                </c:pt>
                <c:pt idx="1377">
                  <c:v>7358849</c:v>
                </c:pt>
                <c:pt idx="1378">
                  <c:v>7348318</c:v>
                </c:pt>
                <c:pt idx="1379">
                  <c:v>7325429</c:v>
                </c:pt>
                <c:pt idx="1380">
                  <c:v>7281246</c:v>
                </c:pt>
                <c:pt idx="1381">
                  <c:v>7277214</c:v>
                </c:pt>
                <c:pt idx="1382">
                  <c:v>7251208</c:v>
                </c:pt>
                <c:pt idx="1383">
                  <c:v>7235739</c:v>
                </c:pt>
                <c:pt idx="1384">
                  <c:v>7227063</c:v>
                </c:pt>
                <c:pt idx="1385">
                  <c:v>7220220</c:v>
                </c:pt>
                <c:pt idx="1386">
                  <c:v>7207696</c:v>
                </c:pt>
                <c:pt idx="1387">
                  <c:v>7193622</c:v>
                </c:pt>
                <c:pt idx="1388">
                  <c:v>7186141</c:v>
                </c:pt>
                <c:pt idx="1389">
                  <c:v>7185880</c:v>
                </c:pt>
                <c:pt idx="1390">
                  <c:v>7165513</c:v>
                </c:pt>
                <c:pt idx="1391">
                  <c:v>7112779</c:v>
                </c:pt>
                <c:pt idx="1392">
                  <c:v>7111106</c:v>
                </c:pt>
                <c:pt idx="1393">
                  <c:v>7105382</c:v>
                </c:pt>
                <c:pt idx="1394">
                  <c:v>7092058</c:v>
                </c:pt>
                <c:pt idx="1395">
                  <c:v>7090624</c:v>
                </c:pt>
                <c:pt idx="1396">
                  <c:v>7068054</c:v>
                </c:pt>
                <c:pt idx="1397">
                  <c:v>7025947</c:v>
                </c:pt>
                <c:pt idx="1398">
                  <c:v>6994406</c:v>
                </c:pt>
                <c:pt idx="1399">
                  <c:v>6993778</c:v>
                </c:pt>
                <c:pt idx="1400">
                  <c:v>6975768</c:v>
                </c:pt>
                <c:pt idx="1401">
                  <c:v>6968168</c:v>
                </c:pt>
                <c:pt idx="1402">
                  <c:v>6944384</c:v>
                </c:pt>
                <c:pt idx="1403">
                  <c:v>6945883</c:v>
                </c:pt>
                <c:pt idx="1404">
                  <c:v>6887265</c:v>
                </c:pt>
                <c:pt idx="1405">
                  <c:v>6881646</c:v>
                </c:pt>
                <c:pt idx="1406">
                  <c:v>6867810</c:v>
                </c:pt>
                <c:pt idx="1407">
                  <c:v>6854679</c:v>
                </c:pt>
                <c:pt idx="1408">
                  <c:v>6796317</c:v>
                </c:pt>
                <c:pt idx="1409">
                  <c:v>6783698</c:v>
                </c:pt>
                <c:pt idx="1410">
                  <c:v>6734522</c:v>
                </c:pt>
                <c:pt idx="1411">
                  <c:v>6732057</c:v>
                </c:pt>
                <c:pt idx="1412">
                  <c:v>6695558</c:v>
                </c:pt>
                <c:pt idx="1413">
                  <c:v>6686342</c:v>
                </c:pt>
                <c:pt idx="1414">
                  <c:v>6681561</c:v>
                </c:pt>
                <c:pt idx="1415">
                  <c:v>6680308</c:v>
                </c:pt>
                <c:pt idx="1416">
                  <c:v>6643952</c:v>
                </c:pt>
                <c:pt idx="1417">
                  <c:v>6630996</c:v>
                </c:pt>
                <c:pt idx="1418">
                  <c:v>6601774</c:v>
                </c:pt>
                <c:pt idx="1419">
                  <c:v>6582970</c:v>
                </c:pt>
                <c:pt idx="1420">
                  <c:v>6583011</c:v>
                </c:pt>
                <c:pt idx="1421">
                  <c:v>6564537</c:v>
                </c:pt>
                <c:pt idx="1422">
                  <c:v>6562021</c:v>
                </c:pt>
                <c:pt idx="1423">
                  <c:v>6547018</c:v>
                </c:pt>
                <c:pt idx="1424">
                  <c:v>6540084</c:v>
                </c:pt>
                <c:pt idx="1425">
                  <c:v>6540630</c:v>
                </c:pt>
                <c:pt idx="1426">
                  <c:v>6513253</c:v>
                </c:pt>
                <c:pt idx="1427">
                  <c:v>6505180</c:v>
                </c:pt>
                <c:pt idx="1428">
                  <c:v>6499415</c:v>
                </c:pt>
                <c:pt idx="1429">
                  <c:v>6495810</c:v>
                </c:pt>
                <c:pt idx="1430">
                  <c:v>6482924</c:v>
                </c:pt>
                <c:pt idx="1431">
                  <c:v>6430450</c:v>
                </c:pt>
                <c:pt idx="1432">
                  <c:v>6425419</c:v>
                </c:pt>
                <c:pt idx="1433">
                  <c:v>6383432</c:v>
                </c:pt>
                <c:pt idx="1434">
                  <c:v>6374395</c:v>
                </c:pt>
                <c:pt idx="1435">
                  <c:v>6367270</c:v>
                </c:pt>
                <c:pt idx="1436">
                  <c:v>6363473</c:v>
                </c:pt>
                <c:pt idx="1437">
                  <c:v>6363745</c:v>
                </c:pt>
                <c:pt idx="1438">
                  <c:v>6351025</c:v>
                </c:pt>
                <c:pt idx="1439">
                  <c:v>6346847</c:v>
                </c:pt>
                <c:pt idx="1440">
                  <c:v>6343040</c:v>
                </c:pt>
                <c:pt idx="1441">
                  <c:v>6329785</c:v>
                </c:pt>
                <c:pt idx="1442">
                  <c:v>6325543</c:v>
                </c:pt>
                <c:pt idx="1443">
                  <c:v>6319135</c:v>
                </c:pt>
                <c:pt idx="1444">
                  <c:v>6278119</c:v>
                </c:pt>
                <c:pt idx="1445">
                  <c:v>6251604</c:v>
                </c:pt>
                <c:pt idx="1446">
                  <c:v>6245741</c:v>
                </c:pt>
                <c:pt idx="1447">
                  <c:v>6250228</c:v>
                </c:pt>
                <c:pt idx="1448">
                  <c:v>6241273</c:v>
                </c:pt>
                <c:pt idx="1449">
                  <c:v>6250485</c:v>
                </c:pt>
                <c:pt idx="1450">
                  <c:v>6202589</c:v>
                </c:pt>
                <c:pt idx="1451">
                  <c:v>6198022</c:v>
                </c:pt>
                <c:pt idx="1452">
                  <c:v>6181679</c:v>
                </c:pt>
                <c:pt idx="1453">
                  <c:v>6182330</c:v>
                </c:pt>
                <c:pt idx="1454">
                  <c:v>6178155</c:v>
                </c:pt>
                <c:pt idx="1455">
                  <c:v>6160905</c:v>
                </c:pt>
                <c:pt idx="1456">
                  <c:v>6154212</c:v>
                </c:pt>
                <c:pt idx="1457">
                  <c:v>6144706</c:v>
                </c:pt>
                <c:pt idx="1458">
                  <c:v>6146400</c:v>
                </c:pt>
                <c:pt idx="1459">
                  <c:v>6133318</c:v>
                </c:pt>
                <c:pt idx="1460">
                  <c:v>6132414</c:v>
                </c:pt>
                <c:pt idx="1461">
                  <c:v>6129022</c:v>
                </c:pt>
                <c:pt idx="1462">
                  <c:v>6088856</c:v>
                </c:pt>
                <c:pt idx="1463">
                  <c:v>6080258</c:v>
                </c:pt>
                <c:pt idx="1464">
                  <c:v>6078392</c:v>
                </c:pt>
                <c:pt idx="1465">
                  <c:v>6079070</c:v>
                </c:pt>
                <c:pt idx="1466">
                  <c:v>6054296</c:v>
                </c:pt>
                <c:pt idx="1467">
                  <c:v>6042191</c:v>
                </c:pt>
                <c:pt idx="1468">
                  <c:v>6008019</c:v>
                </c:pt>
                <c:pt idx="1469">
                  <c:v>6003270</c:v>
                </c:pt>
                <c:pt idx="1470">
                  <c:v>5993820</c:v>
                </c:pt>
                <c:pt idx="1471">
                  <c:v>5989797</c:v>
                </c:pt>
                <c:pt idx="1472">
                  <c:v>5922863</c:v>
                </c:pt>
                <c:pt idx="1473">
                  <c:v>5916915</c:v>
                </c:pt>
                <c:pt idx="1474">
                  <c:v>5918903</c:v>
                </c:pt>
                <c:pt idx="1475">
                  <c:v>5906413</c:v>
                </c:pt>
                <c:pt idx="1476">
                  <c:v>5855698</c:v>
                </c:pt>
                <c:pt idx="1477">
                  <c:v>5841474</c:v>
                </c:pt>
                <c:pt idx="1478">
                  <c:v>5842831</c:v>
                </c:pt>
                <c:pt idx="1479">
                  <c:v>5838576</c:v>
                </c:pt>
                <c:pt idx="1480">
                  <c:v>5838228</c:v>
                </c:pt>
                <c:pt idx="1481">
                  <c:v>5802635</c:v>
                </c:pt>
                <c:pt idx="1482">
                  <c:v>5794492</c:v>
                </c:pt>
                <c:pt idx="1483">
                  <c:v>5797957</c:v>
                </c:pt>
                <c:pt idx="1484">
                  <c:v>5749873</c:v>
                </c:pt>
                <c:pt idx="1485">
                  <c:v>5747313</c:v>
                </c:pt>
                <c:pt idx="1486">
                  <c:v>5736564</c:v>
                </c:pt>
                <c:pt idx="1487">
                  <c:v>5728738</c:v>
                </c:pt>
                <c:pt idx="1488">
                  <c:v>5727645</c:v>
                </c:pt>
                <c:pt idx="1489">
                  <c:v>5713012</c:v>
                </c:pt>
                <c:pt idx="1490">
                  <c:v>5695583</c:v>
                </c:pt>
                <c:pt idx="1491">
                  <c:v>5687716</c:v>
                </c:pt>
                <c:pt idx="1492">
                  <c:v>5682227</c:v>
                </c:pt>
                <c:pt idx="1493">
                  <c:v>5677531</c:v>
                </c:pt>
                <c:pt idx="1494">
                  <c:v>5667788</c:v>
                </c:pt>
                <c:pt idx="1495">
                  <c:v>5658989</c:v>
                </c:pt>
                <c:pt idx="1496">
                  <c:v>5649555</c:v>
                </c:pt>
                <c:pt idx="1497">
                  <c:v>5631965</c:v>
                </c:pt>
                <c:pt idx="1498">
                  <c:v>5628888</c:v>
                </c:pt>
                <c:pt idx="1499">
                  <c:v>5624893</c:v>
                </c:pt>
                <c:pt idx="1500">
                  <c:v>5626953</c:v>
                </c:pt>
                <c:pt idx="1501">
                  <c:v>5619533</c:v>
                </c:pt>
                <c:pt idx="1502">
                  <c:v>5600651</c:v>
                </c:pt>
                <c:pt idx="1503">
                  <c:v>5599174</c:v>
                </c:pt>
                <c:pt idx="1504">
                  <c:v>5582351</c:v>
                </c:pt>
                <c:pt idx="1505">
                  <c:v>5580499</c:v>
                </c:pt>
                <c:pt idx="1506">
                  <c:v>5575036</c:v>
                </c:pt>
                <c:pt idx="1507">
                  <c:v>5574729</c:v>
                </c:pt>
                <c:pt idx="1508">
                  <c:v>5569019</c:v>
                </c:pt>
                <c:pt idx="1509">
                  <c:v>5567538</c:v>
                </c:pt>
                <c:pt idx="1510">
                  <c:v>5568086</c:v>
                </c:pt>
                <c:pt idx="1511">
                  <c:v>5561280</c:v>
                </c:pt>
                <c:pt idx="1512">
                  <c:v>5560795</c:v>
                </c:pt>
                <c:pt idx="1513">
                  <c:v>5523229</c:v>
                </c:pt>
                <c:pt idx="1514">
                  <c:v>5518784</c:v>
                </c:pt>
                <c:pt idx="1515">
                  <c:v>5499126</c:v>
                </c:pt>
                <c:pt idx="1516">
                  <c:v>5497128</c:v>
                </c:pt>
                <c:pt idx="1517">
                  <c:v>5475614</c:v>
                </c:pt>
                <c:pt idx="1518">
                  <c:v>5473478</c:v>
                </c:pt>
                <c:pt idx="1519">
                  <c:v>5469733</c:v>
                </c:pt>
                <c:pt idx="1520">
                  <c:v>5464187</c:v>
                </c:pt>
                <c:pt idx="1521">
                  <c:v>5459453</c:v>
                </c:pt>
                <c:pt idx="1522">
                  <c:v>5444543</c:v>
                </c:pt>
                <c:pt idx="1523">
                  <c:v>5432526</c:v>
                </c:pt>
                <c:pt idx="1524">
                  <c:v>5422595</c:v>
                </c:pt>
                <c:pt idx="1525">
                  <c:v>5421671</c:v>
                </c:pt>
                <c:pt idx="1526">
                  <c:v>5412330</c:v>
                </c:pt>
                <c:pt idx="1527">
                  <c:v>5394880</c:v>
                </c:pt>
                <c:pt idx="1528">
                  <c:v>5378624</c:v>
                </c:pt>
                <c:pt idx="1529">
                  <c:v>5371436</c:v>
                </c:pt>
                <c:pt idx="1530">
                  <c:v>5365498</c:v>
                </c:pt>
                <c:pt idx="1531">
                  <c:v>5358331</c:v>
                </c:pt>
                <c:pt idx="1532">
                  <c:v>5326805</c:v>
                </c:pt>
                <c:pt idx="1533">
                  <c:v>5328992</c:v>
                </c:pt>
                <c:pt idx="1534">
                  <c:v>5319444</c:v>
                </c:pt>
                <c:pt idx="1535">
                  <c:v>5314341</c:v>
                </c:pt>
                <c:pt idx="1536">
                  <c:v>5304765</c:v>
                </c:pt>
                <c:pt idx="1537">
                  <c:v>5294997</c:v>
                </c:pt>
                <c:pt idx="1538">
                  <c:v>5283556</c:v>
                </c:pt>
                <c:pt idx="1539">
                  <c:v>5256516</c:v>
                </c:pt>
                <c:pt idx="1540">
                  <c:v>5251315</c:v>
                </c:pt>
                <c:pt idx="1541">
                  <c:v>5243874</c:v>
                </c:pt>
                <c:pt idx="1542">
                  <c:v>5242293</c:v>
                </c:pt>
                <c:pt idx="1543">
                  <c:v>5198242</c:v>
                </c:pt>
                <c:pt idx="1544">
                  <c:v>5188011</c:v>
                </c:pt>
                <c:pt idx="1545">
                  <c:v>5183120</c:v>
                </c:pt>
                <c:pt idx="1546">
                  <c:v>5178089</c:v>
                </c:pt>
                <c:pt idx="1547">
                  <c:v>5174421</c:v>
                </c:pt>
                <c:pt idx="1548">
                  <c:v>5147409</c:v>
                </c:pt>
                <c:pt idx="1549">
                  <c:v>5143092</c:v>
                </c:pt>
                <c:pt idx="1550">
                  <c:v>5141056</c:v>
                </c:pt>
                <c:pt idx="1551">
                  <c:v>5141205</c:v>
                </c:pt>
                <c:pt idx="1552">
                  <c:v>5139819</c:v>
                </c:pt>
                <c:pt idx="1553">
                  <c:v>5135875</c:v>
                </c:pt>
                <c:pt idx="1554">
                  <c:v>5122524</c:v>
                </c:pt>
                <c:pt idx="1555">
                  <c:v>5122422</c:v>
                </c:pt>
                <c:pt idx="1556">
                  <c:v>5122676</c:v>
                </c:pt>
                <c:pt idx="1557">
                  <c:v>5122380</c:v>
                </c:pt>
                <c:pt idx="1558">
                  <c:v>5116144</c:v>
                </c:pt>
                <c:pt idx="1559">
                  <c:v>5114609</c:v>
                </c:pt>
                <c:pt idx="1560">
                  <c:v>5108606</c:v>
                </c:pt>
                <c:pt idx="1561">
                  <c:v>5106434</c:v>
                </c:pt>
                <c:pt idx="1562">
                  <c:v>5094501</c:v>
                </c:pt>
                <c:pt idx="1563">
                  <c:v>5082698</c:v>
                </c:pt>
                <c:pt idx="1564">
                  <c:v>5075912</c:v>
                </c:pt>
                <c:pt idx="1565">
                  <c:v>5070065</c:v>
                </c:pt>
                <c:pt idx="1566">
                  <c:v>5063536</c:v>
                </c:pt>
                <c:pt idx="1567">
                  <c:v>5046816</c:v>
                </c:pt>
                <c:pt idx="1568">
                  <c:v>5031995</c:v>
                </c:pt>
                <c:pt idx="1569">
                  <c:v>5022659</c:v>
                </c:pt>
                <c:pt idx="1570">
                  <c:v>5019012</c:v>
                </c:pt>
                <c:pt idx="1571">
                  <c:v>5014395</c:v>
                </c:pt>
                <c:pt idx="1572">
                  <c:v>5009191</c:v>
                </c:pt>
                <c:pt idx="1573">
                  <c:v>5007314</c:v>
                </c:pt>
                <c:pt idx="1574">
                  <c:v>5000979</c:v>
                </c:pt>
                <c:pt idx="1575">
                  <c:v>4993144</c:v>
                </c:pt>
                <c:pt idx="1576">
                  <c:v>4992019</c:v>
                </c:pt>
                <c:pt idx="1577">
                  <c:v>4987468</c:v>
                </c:pt>
                <c:pt idx="1578">
                  <c:v>4974385</c:v>
                </c:pt>
                <c:pt idx="1579">
                  <c:v>4972737</c:v>
                </c:pt>
                <c:pt idx="1580">
                  <c:v>4972582</c:v>
                </c:pt>
                <c:pt idx="1581">
                  <c:v>4965320</c:v>
                </c:pt>
                <c:pt idx="1582">
                  <c:v>4957893</c:v>
                </c:pt>
                <c:pt idx="1583">
                  <c:v>4941931</c:v>
                </c:pt>
                <c:pt idx="1584">
                  <c:v>4926628</c:v>
                </c:pt>
                <c:pt idx="1585">
                  <c:v>4910578</c:v>
                </c:pt>
                <c:pt idx="1586">
                  <c:v>4908852</c:v>
                </c:pt>
                <c:pt idx="1587">
                  <c:v>4909979</c:v>
                </c:pt>
                <c:pt idx="1588">
                  <c:v>4897531</c:v>
                </c:pt>
                <c:pt idx="1589">
                  <c:v>4896665</c:v>
                </c:pt>
                <c:pt idx="1590">
                  <c:v>4893508</c:v>
                </c:pt>
                <c:pt idx="1591">
                  <c:v>4895498</c:v>
                </c:pt>
                <c:pt idx="1592">
                  <c:v>4891742</c:v>
                </c:pt>
                <c:pt idx="1593">
                  <c:v>4888888</c:v>
                </c:pt>
                <c:pt idx="1594">
                  <c:v>4887952</c:v>
                </c:pt>
                <c:pt idx="1595">
                  <c:v>4888083</c:v>
                </c:pt>
                <c:pt idx="1596">
                  <c:v>4876081</c:v>
                </c:pt>
                <c:pt idx="1597">
                  <c:v>4875922</c:v>
                </c:pt>
                <c:pt idx="1598">
                  <c:v>4870018</c:v>
                </c:pt>
                <c:pt idx="1599">
                  <c:v>4866239</c:v>
                </c:pt>
                <c:pt idx="1600">
                  <c:v>4856484</c:v>
                </c:pt>
                <c:pt idx="1601">
                  <c:v>4829779</c:v>
                </c:pt>
                <c:pt idx="1602">
                  <c:v>4828011</c:v>
                </c:pt>
                <c:pt idx="1603">
                  <c:v>4814741</c:v>
                </c:pt>
                <c:pt idx="1604">
                  <c:v>4813573</c:v>
                </c:pt>
                <c:pt idx="1605">
                  <c:v>4812039</c:v>
                </c:pt>
                <c:pt idx="1606">
                  <c:v>4807150</c:v>
                </c:pt>
                <c:pt idx="1607">
                  <c:v>4808000</c:v>
                </c:pt>
                <c:pt idx="1608">
                  <c:v>4806679</c:v>
                </c:pt>
                <c:pt idx="1609">
                  <c:v>4777031</c:v>
                </c:pt>
                <c:pt idx="1610">
                  <c:v>4775268</c:v>
                </c:pt>
                <c:pt idx="1611">
                  <c:v>4774439</c:v>
                </c:pt>
                <c:pt idx="1612">
                  <c:v>4746848</c:v>
                </c:pt>
                <c:pt idx="1613">
                  <c:v>4738998</c:v>
                </c:pt>
                <c:pt idx="1614">
                  <c:v>4733148</c:v>
                </c:pt>
                <c:pt idx="1615">
                  <c:v>4731288</c:v>
                </c:pt>
                <c:pt idx="1616">
                  <c:v>4730715</c:v>
                </c:pt>
                <c:pt idx="1617">
                  <c:v>4711553</c:v>
                </c:pt>
                <c:pt idx="1618">
                  <c:v>4711579</c:v>
                </c:pt>
                <c:pt idx="1619">
                  <c:v>4709170</c:v>
                </c:pt>
                <c:pt idx="1620">
                  <c:v>4707448</c:v>
                </c:pt>
                <c:pt idx="1621">
                  <c:v>4700504</c:v>
                </c:pt>
                <c:pt idx="1622">
                  <c:v>4699930</c:v>
                </c:pt>
                <c:pt idx="1623">
                  <c:v>4695374</c:v>
                </c:pt>
                <c:pt idx="1624">
                  <c:v>4696543</c:v>
                </c:pt>
                <c:pt idx="1625">
                  <c:v>4671483</c:v>
                </c:pt>
                <c:pt idx="1626">
                  <c:v>4656841</c:v>
                </c:pt>
                <c:pt idx="1627">
                  <c:v>4651444</c:v>
                </c:pt>
                <c:pt idx="1628">
                  <c:v>4650266</c:v>
                </c:pt>
                <c:pt idx="1629">
                  <c:v>4645874</c:v>
                </c:pt>
                <c:pt idx="1630">
                  <c:v>4644855</c:v>
                </c:pt>
                <c:pt idx="1631">
                  <c:v>4636563</c:v>
                </c:pt>
                <c:pt idx="1632">
                  <c:v>4615418</c:v>
                </c:pt>
                <c:pt idx="1633">
                  <c:v>4598518</c:v>
                </c:pt>
                <c:pt idx="1634">
                  <c:v>4597420</c:v>
                </c:pt>
                <c:pt idx="1635">
                  <c:v>4590443</c:v>
                </c:pt>
                <c:pt idx="1636">
                  <c:v>4588565</c:v>
                </c:pt>
                <c:pt idx="1637">
                  <c:v>4588753</c:v>
                </c:pt>
                <c:pt idx="1638">
                  <c:v>4590004</c:v>
                </c:pt>
                <c:pt idx="1639">
                  <c:v>4576649</c:v>
                </c:pt>
                <c:pt idx="1640">
                  <c:v>4568159</c:v>
                </c:pt>
                <c:pt idx="1641">
                  <c:v>4569195</c:v>
                </c:pt>
                <c:pt idx="1642">
                  <c:v>4565584</c:v>
                </c:pt>
                <c:pt idx="1643">
                  <c:v>4557364</c:v>
                </c:pt>
                <c:pt idx="1644">
                  <c:v>4555686</c:v>
                </c:pt>
                <c:pt idx="1645">
                  <c:v>4550813</c:v>
                </c:pt>
                <c:pt idx="1646">
                  <c:v>4543248</c:v>
                </c:pt>
                <c:pt idx="1647">
                  <c:v>4541955</c:v>
                </c:pt>
                <c:pt idx="1648">
                  <c:v>4538785</c:v>
                </c:pt>
                <c:pt idx="1649">
                  <c:v>4532436</c:v>
                </c:pt>
                <c:pt idx="1650">
                  <c:v>4529217</c:v>
                </c:pt>
                <c:pt idx="1651">
                  <c:v>4524995</c:v>
                </c:pt>
                <c:pt idx="1652">
                  <c:v>4524588</c:v>
                </c:pt>
                <c:pt idx="1653">
                  <c:v>4518245</c:v>
                </c:pt>
                <c:pt idx="1654">
                  <c:v>4512712</c:v>
                </c:pt>
                <c:pt idx="1655">
                  <c:v>4512092</c:v>
                </c:pt>
                <c:pt idx="1656">
                  <c:v>4507507</c:v>
                </c:pt>
                <c:pt idx="1657">
                  <c:v>4502438</c:v>
                </c:pt>
                <c:pt idx="1658">
                  <c:v>4490077</c:v>
                </c:pt>
                <c:pt idx="1659">
                  <c:v>4488656</c:v>
                </c:pt>
                <c:pt idx="1660">
                  <c:v>4483976</c:v>
                </c:pt>
                <c:pt idx="1661">
                  <c:v>4479416</c:v>
                </c:pt>
                <c:pt idx="1662">
                  <c:v>4470041</c:v>
                </c:pt>
                <c:pt idx="1663">
                  <c:v>4463485</c:v>
                </c:pt>
                <c:pt idx="1664">
                  <c:v>4460680</c:v>
                </c:pt>
                <c:pt idx="1665">
                  <c:v>4456473</c:v>
                </c:pt>
                <c:pt idx="1666">
                  <c:v>4457328</c:v>
                </c:pt>
                <c:pt idx="1667">
                  <c:v>4448994</c:v>
                </c:pt>
                <c:pt idx="1668">
                  <c:v>4439076</c:v>
                </c:pt>
                <c:pt idx="1669">
                  <c:v>4425239</c:v>
                </c:pt>
                <c:pt idx="1670">
                  <c:v>4424970</c:v>
                </c:pt>
                <c:pt idx="1671">
                  <c:v>4418200</c:v>
                </c:pt>
                <c:pt idx="1672">
                  <c:v>4418873</c:v>
                </c:pt>
                <c:pt idx="1673">
                  <c:v>4414494</c:v>
                </c:pt>
                <c:pt idx="1674">
                  <c:v>4400501</c:v>
                </c:pt>
                <c:pt idx="1675">
                  <c:v>4388728</c:v>
                </c:pt>
                <c:pt idx="1676">
                  <c:v>4389955</c:v>
                </c:pt>
                <c:pt idx="1677">
                  <c:v>4398633</c:v>
                </c:pt>
                <c:pt idx="1678">
                  <c:v>4383003</c:v>
                </c:pt>
                <c:pt idx="1679">
                  <c:v>4375829</c:v>
                </c:pt>
                <c:pt idx="1680">
                  <c:v>4376621</c:v>
                </c:pt>
                <c:pt idx="1681">
                  <c:v>4372881</c:v>
                </c:pt>
                <c:pt idx="1682">
                  <c:v>4370287</c:v>
                </c:pt>
                <c:pt idx="1683">
                  <c:v>4368249</c:v>
                </c:pt>
                <c:pt idx="1684">
                  <c:v>4360055</c:v>
                </c:pt>
                <c:pt idx="1685">
                  <c:v>4355995</c:v>
                </c:pt>
                <c:pt idx="1686">
                  <c:v>4348212</c:v>
                </c:pt>
                <c:pt idx="1687">
                  <c:v>4345194</c:v>
                </c:pt>
                <c:pt idx="1688">
                  <c:v>4345516</c:v>
                </c:pt>
                <c:pt idx="1689">
                  <c:v>4342453</c:v>
                </c:pt>
                <c:pt idx="1690">
                  <c:v>4341006</c:v>
                </c:pt>
                <c:pt idx="1691">
                  <c:v>4325506</c:v>
                </c:pt>
                <c:pt idx="1692">
                  <c:v>4320200</c:v>
                </c:pt>
                <c:pt idx="1693">
                  <c:v>4317966</c:v>
                </c:pt>
                <c:pt idx="1694">
                  <c:v>4317121</c:v>
                </c:pt>
                <c:pt idx="1695">
                  <c:v>4314407</c:v>
                </c:pt>
                <c:pt idx="1696">
                  <c:v>4310367</c:v>
                </c:pt>
                <c:pt idx="1697">
                  <c:v>4308843</c:v>
                </c:pt>
                <c:pt idx="1698">
                  <c:v>4290718</c:v>
                </c:pt>
                <c:pt idx="1699">
                  <c:v>4276530</c:v>
                </c:pt>
                <c:pt idx="1700">
                  <c:v>4275113</c:v>
                </c:pt>
                <c:pt idx="1701">
                  <c:v>4273437</c:v>
                </c:pt>
                <c:pt idx="1702">
                  <c:v>4271065</c:v>
                </c:pt>
                <c:pt idx="1703">
                  <c:v>4256422</c:v>
                </c:pt>
                <c:pt idx="1704">
                  <c:v>4259174</c:v>
                </c:pt>
                <c:pt idx="1705">
                  <c:v>4251489</c:v>
                </c:pt>
                <c:pt idx="1706">
                  <c:v>4249125</c:v>
                </c:pt>
                <c:pt idx="1707">
                  <c:v>4248542</c:v>
                </c:pt>
                <c:pt idx="1708">
                  <c:v>4242012</c:v>
                </c:pt>
                <c:pt idx="1709">
                  <c:v>4239562</c:v>
                </c:pt>
                <c:pt idx="1710">
                  <c:v>4239801</c:v>
                </c:pt>
                <c:pt idx="1711">
                  <c:v>4236400</c:v>
                </c:pt>
                <c:pt idx="1712">
                  <c:v>4232808</c:v>
                </c:pt>
                <c:pt idx="1713">
                  <c:v>4230196</c:v>
                </c:pt>
                <c:pt idx="1714">
                  <c:v>4232553</c:v>
                </c:pt>
                <c:pt idx="1715">
                  <c:v>4224558</c:v>
                </c:pt>
                <c:pt idx="1716">
                  <c:v>4221168</c:v>
                </c:pt>
                <c:pt idx="1717">
                  <c:v>4210819</c:v>
                </c:pt>
                <c:pt idx="1718">
                  <c:v>4204212</c:v>
                </c:pt>
                <c:pt idx="1719">
                  <c:v>4204499</c:v>
                </c:pt>
                <c:pt idx="1720">
                  <c:v>4198782</c:v>
                </c:pt>
                <c:pt idx="1721">
                  <c:v>4191313</c:v>
                </c:pt>
                <c:pt idx="1722">
                  <c:v>4187362</c:v>
                </c:pt>
                <c:pt idx="1723">
                  <c:v>4181343</c:v>
                </c:pt>
                <c:pt idx="1724">
                  <c:v>4177873</c:v>
                </c:pt>
                <c:pt idx="1725">
                  <c:v>4160414</c:v>
                </c:pt>
                <c:pt idx="1726">
                  <c:v>4157540</c:v>
                </c:pt>
                <c:pt idx="1727">
                  <c:v>4149782</c:v>
                </c:pt>
                <c:pt idx="1728">
                  <c:v>4143274</c:v>
                </c:pt>
                <c:pt idx="1729">
                  <c:v>4141795</c:v>
                </c:pt>
                <c:pt idx="1730">
                  <c:v>4143216</c:v>
                </c:pt>
                <c:pt idx="1731">
                  <c:v>4132364</c:v>
                </c:pt>
                <c:pt idx="1732">
                  <c:v>4124815</c:v>
                </c:pt>
                <c:pt idx="1733">
                  <c:v>4123424</c:v>
                </c:pt>
                <c:pt idx="1734">
                  <c:v>4123445</c:v>
                </c:pt>
                <c:pt idx="1735">
                  <c:v>4114484</c:v>
                </c:pt>
                <c:pt idx="1736">
                  <c:v>4115877</c:v>
                </c:pt>
                <c:pt idx="1737">
                  <c:v>4108137</c:v>
                </c:pt>
                <c:pt idx="1738">
                  <c:v>4100384</c:v>
                </c:pt>
                <c:pt idx="1739">
                  <c:v>4100530</c:v>
                </c:pt>
                <c:pt idx="1740">
                  <c:v>4099170</c:v>
                </c:pt>
                <c:pt idx="1741">
                  <c:v>4098518</c:v>
                </c:pt>
                <c:pt idx="1742">
                  <c:v>4090764</c:v>
                </c:pt>
                <c:pt idx="1743">
                  <c:v>4089630</c:v>
                </c:pt>
                <c:pt idx="1744">
                  <c:v>4089214</c:v>
                </c:pt>
                <c:pt idx="1745">
                  <c:v>4088948</c:v>
                </c:pt>
                <c:pt idx="1746">
                  <c:v>4088237</c:v>
                </c:pt>
                <c:pt idx="1747">
                  <c:v>4082909</c:v>
                </c:pt>
                <c:pt idx="1748">
                  <c:v>4082574</c:v>
                </c:pt>
                <c:pt idx="1749">
                  <c:v>4069228</c:v>
                </c:pt>
                <c:pt idx="1750">
                  <c:v>4064990</c:v>
                </c:pt>
                <c:pt idx="1751">
                  <c:v>4063466</c:v>
                </c:pt>
                <c:pt idx="1752">
                  <c:v>4050536</c:v>
                </c:pt>
                <c:pt idx="1753">
                  <c:v>4046567</c:v>
                </c:pt>
                <c:pt idx="1754">
                  <c:v>4045181</c:v>
                </c:pt>
                <c:pt idx="1755">
                  <c:v>4042003</c:v>
                </c:pt>
                <c:pt idx="1756">
                  <c:v>4036085</c:v>
                </c:pt>
                <c:pt idx="1757">
                  <c:v>4026307</c:v>
                </c:pt>
                <c:pt idx="1758">
                  <c:v>4015842</c:v>
                </c:pt>
                <c:pt idx="1759">
                  <c:v>4014398</c:v>
                </c:pt>
                <c:pt idx="1760">
                  <c:v>4001844</c:v>
                </c:pt>
                <c:pt idx="1761">
                  <c:v>3995583</c:v>
                </c:pt>
                <c:pt idx="1762">
                  <c:v>3992926</c:v>
                </c:pt>
                <c:pt idx="1763">
                  <c:v>3992738</c:v>
                </c:pt>
                <c:pt idx="1764">
                  <c:v>3985530</c:v>
                </c:pt>
                <c:pt idx="1765">
                  <c:v>3985690</c:v>
                </c:pt>
                <c:pt idx="1766">
                  <c:v>3985273</c:v>
                </c:pt>
                <c:pt idx="1767">
                  <c:v>3977551</c:v>
                </c:pt>
                <c:pt idx="1768">
                  <c:v>3976401</c:v>
                </c:pt>
                <c:pt idx="1769">
                  <c:v>3976136</c:v>
                </c:pt>
                <c:pt idx="1770">
                  <c:v>3971202</c:v>
                </c:pt>
                <c:pt idx="1771">
                  <c:v>3965914</c:v>
                </c:pt>
                <c:pt idx="1772">
                  <c:v>3953489</c:v>
                </c:pt>
                <c:pt idx="1773">
                  <c:v>3944588</c:v>
                </c:pt>
                <c:pt idx="1774">
                  <c:v>3938545</c:v>
                </c:pt>
                <c:pt idx="1775">
                  <c:v>3934016</c:v>
                </c:pt>
                <c:pt idx="1776">
                  <c:v>3934873</c:v>
                </c:pt>
                <c:pt idx="1777">
                  <c:v>3936783</c:v>
                </c:pt>
                <c:pt idx="1778">
                  <c:v>3932811</c:v>
                </c:pt>
                <c:pt idx="1779">
                  <c:v>3929060</c:v>
                </c:pt>
                <c:pt idx="1780">
                  <c:v>3930182</c:v>
                </c:pt>
                <c:pt idx="1781">
                  <c:v>3926266</c:v>
                </c:pt>
                <c:pt idx="1782">
                  <c:v>3924854</c:v>
                </c:pt>
                <c:pt idx="1783">
                  <c:v>3917485</c:v>
                </c:pt>
                <c:pt idx="1784">
                  <c:v>3915188</c:v>
                </c:pt>
                <c:pt idx="1785">
                  <c:v>3914296</c:v>
                </c:pt>
                <c:pt idx="1786">
                  <c:v>3904449</c:v>
                </c:pt>
                <c:pt idx="1787">
                  <c:v>3909132</c:v>
                </c:pt>
                <c:pt idx="1788">
                  <c:v>3901445</c:v>
                </c:pt>
                <c:pt idx="1789">
                  <c:v>3901295</c:v>
                </c:pt>
                <c:pt idx="1790">
                  <c:v>3900727</c:v>
                </c:pt>
                <c:pt idx="1791">
                  <c:v>3885411</c:v>
                </c:pt>
                <c:pt idx="1792">
                  <c:v>3884358</c:v>
                </c:pt>
                <c:pt idx="1793">
                  <c:v>3879166</c:v>
                </c:pt>
                <c:pt idx="1794">
                  <c:v>3875500</c:v>
                </c:pt>
                <c:pt idx="1795">
                  <c:v>3875165</c:v>
                </c:pt>
                <c:pt idx="1796">
                  <c:v>3870656</c:v>
                </c:pt>
                <c:pt idx="1797">
                  <c:v>3869709</c:v>
                </c:pt>
                <c:pt idx="1798">
                  <c:v>3866695</c:v>
                </c:pt>
                <c:pt idx="1799">
                  <c:v>3859129</c:v>
                </c:pt>
                <c:pt idx="1800">
                  <c:v>3858018</c:v>
                </c:pt>
                <c:pt idx="1801">
                  <c:v>3855972</c:v>
                </c:pt>
                <c:pt idx="1802">
                  <c:v>3854044</c:v>
                </c:pt>
                <c:pt idx="1803">
                  <c:v>3849772</c:v>
                </c:pt>
                <c:pt idx="1804">
                  <c:v>3836840</c:v>
                </c:pt>
                <c:pt idx="1805">
                  <c:v>3835828</c:v>
                </c:pt>
                <c:pt idx="1806">
                  <c:v>3834459</c:v>
                </c:pt>
                <c:pt idx="1807">
                  <c:v>3830738</c:v>
                </c:pt>
                <c:pt idx="1808">
                  <c:v>3825953</c:v>
                </c:pt>
                <c:pt idx="1809">
                  <c:v>3824759</c:v>
                </c:pt>
                <c:pt idx="1810">
                  <c:v>3817659</c:v>
                </c:pt>
                <c:pt idx="1811">
                  <c:v>3816842</c:v>
                </c:pt>
                <c:pt idx="1812">
                  <c:v>3805080</c:v>
                </c:pt>
                <c:pt idx="1813">
                  <c:v>3798953</c:v>
                </c:pt>
                <c:pt idx="1814">
                  <c:v>3796925</c:v>
                </c:pt>
                <c:pt idx="1815">
                  <c:v>3796545</c:v>
                </c:pt>
                <c:pt idx="1816">
                  <c:v>3792204</c:v>
                </c:pt>
                <c:pt idx="1817">
                  <c:v>3790243</c:v>
                </c:pt>
                <c:pt idx="1818">
                  <c:v>3783699</c:v>
                </c:pt>
                <c:pt idx="1819">
                  <c:v>3779319</c:v>
                </c:pt>
                <c:pt idx="1820">
                  <c:v>3766173</c:v>
                </c:pt>
                <c:pt idx="1821">
                  <c:v>3763437</c:v>
                </c:pt>
                <c:pt idx="1822">
                  <c:v>3758968</c:v>
                </c:pt>
                <c:pt idx="1823">
                  <c:v>3752759</c:v>
                </c:pt>
                <c:pt idx="1824">
                  <c:v>3749122</c:v>
                </c:pt>
                <c:pt idx="1825">
                  <c:v>3749554</c:v>
                </c:pt>
                <c:pt idx="1826">
                  <c:v>3741030</c:v>
                </c:pt>
                <c:pt idx="1827">
                  <c:v>3740064</c:v>
                </c:pt>
                <c:pt idx="1828">
                  <c:v>3735413</c:v>
                </c:pt>
                <c:pt idx="1829">
                  <c:v>3727674</c:v>
                </c:pt>
                <c:pt idx="1830">
                  <c:v>3725834</c:v>
                </c:pt>
                <c:pt idx="1831">
                  <c:v>3723307</c:v>
                </c:pt>
                <c:pt idx="1832">
                  <c:v>3722254</c:v>
                </c:pt>
                <c:pt idx="1833">
                  <c:v>3721694</c:v>
                </c:pt>
                <c:pt idx="1834">
                  <c:v>3715066</c:v>
                </c:pt>
                <c:pt idx="1835">
                  <c:v>3709767</c:v>
                </c:pt>
                <c:pt idx="1836">
                  <c:v>3702632</c:v>
                </c:pt>
                <c:pt idx="1837">
                  <c:v>3690083</c:v>
                </c:pt>
                <c:pt idx="1838">
                  <c:v>3688611</c:v>
                </c:pt>
                <c:pt idx="1839">
                  <c:v>3684868</c:v>
                </c:pt>
                <c:pt idx="1840">
                  <c:v>3679879</c:v>
                </c:pt>
                <c:pt idx="1841">
                  <c:v>3675773</c:v>
                </c:pt>
                <c:pt idx="1842">
                  <c:v>3671672</c:v>
                </c:pt>
                <c:pt idx="1843">
                  <c:v>3663451</c:v>
                </c:pt>
                <c:pt idx="1844">
                  <c:v>3663225</c:v>
                </c:pt>
                <c:pt idx="1845">
                  <c:v>3661752</c:v>
                </c:pt>
                <c:pt idx="1846">
                  <c:v>3658467</c:v>
                </c:pt>
                <c:pt idx="1847">
                  <c:v>3654839</c:v>
                </c:pt>
                <c:pt idx="1848">
                  <c:v>3655190</c:v>
                </c:pt>
                <c:pt idx="1849">
                  <c:v>3654150</c:v>
                </c:pt>
                <c:pt idx="1850">
                  <c:v>3653376</c:v>
                </c:pt>
                <c:pt idx="1851">
                  <c:v>3649178</c:v>
                </c:pt>
                <c:pt idx="1852">
                  <c:v>3644441</c:v>
                </c:pt>
                <c:pt idx="1853">
                  <c:v>3638541</c:v>
                </c:pt>
                <c:pt idx="1854">
                  <c:v>3636556</c:v>
                </c:pt>
                <c:pt idx="1855">
                  <c:v>3637945</c:v>
                </c:pt>
                <c:pt idx="1856">
                  <c:v>3635525</c:v>
                </c:pt>
                <c:pt idx="1857">
                  <c:v>3633567</c:v>
                </c:pt>
                <c:pt idx="1858">
                  <c:v>3610882</c:v>
                </c:pt>
                <c:pt idx="1859">
                  <c:v>3599404</c:v>
                </c:pt>
                <c:pt idx="1860">
                  <c:v>3598121</c:v>
                </c:pt>
                <c:pt idx="1861">
                  <c:v>3591870</c:v>
                </c:pt>
                <c:pt idx="1862">
                  <c:v>3597248</c:v>
                </c:pt>
                <c:pt idx="1863">
                  <c:v>3586625</c:v>
                </c:pt>
                <c:pt idx="1864">
                  <c:v>3580310</c:v>
                </c:pt>
                <c:pt idx="1865">
                  <c:v>3583982</c:v>
                </c:pt>
                <c:pt idx="1866">
                  <c:v>3577278</c:v>
                </c:pt>
                <c:pt idx="1867">
                  <c:v>3573058</c:v>
                </c:pt>
                <c:pt idx="1868">
                  <c:v>3573136</c:v>
                </c:pt>
                <c:pt idx="1869">
                  <c:v>3572894</c:v>
                </c:pt>
                <c:pt idx="1870">
                  <c:v>3571216</c:v>
                </c:pt>
                <c:pt idx="1871">
                  <c:v>3571092</c:v>
                </c:pt>
                <c:pt idx="1872">
                  <c:v>3565285</c:v>
                </c:pt>
                <c:pt idx="1873">
                  <c:v>3566644</c:v>
                </c:pt>
                <c:pt idx="1874">
                  <c:v>3561446</c:v>
                </c:pt>
                <c:pt idx="1875">
                  <c:v>3551368</c:v>
                </c:pt>
                <c:pt idx="1876">
                  <c:v>3546617</c:v>
                </c:pt>
                <c:pt idx="1877">
                  <c:v>3544748</c:v>
                </c:pt>
                <c:pt idx="1878">
                  <c:v>3542373</c:v>
                </c:pt>
                <c:pt idx="1879">
                  <c:v>3537441</c:v>
                </c:pt>
                <c:pt idx="1880">
                  <c:v>3537386</c:v>
                </c:pt>
                <c:pt idx="1881">
                  <c:v>3535092</c:v>
                </c:pt>
                <c:pt idx="1882">
                  <c:v>3536405</c:v>
                </c:pt>
                <c:pt idx="1883">
                  <c:v>3533255</c:v>
                </c:pt>
                <c:pt idx="1884">
                  <c:v>3534320</c:v>
                </c:pt>
                <c:pt idx="1885">
                  <c:v>3530518</c:v>
                </c:pt>
                <c:pt idx="1886">
                  <c:v>3528357</c:v>
                </c:pt>
                <c:pt idx="1887">
                  <c:v>3526456</c:v>
                </c:pt>
                <c:pt idx="1888">
                  <c:v>3525590</c:v>
                </c:pt>
                <c:pt idx="1889">
                  <c:v>3524737</c:v>
                </c:pt>
                <c:pt idx="1890">
                  <c:v>3522587</c:v>
                </c:pt>
                <c:pt idx="1891">
                  <c:v>3519681</c:v>
                </c:pt>
                <c:pt idx="1892">
                  <c:v>3518655</c:v>
                </c:pt>
                <c:pt idx="1893">
                  <c:v>3518976</c:v>
                </c:pt>
                <c:pt idx="1894">
                  <c:v>3515660</c:v>
                </c:pt>
                <c:pt idx="1895">
                  <c:v>3514579</c:v>
                </c:pt>
                <c:pt idx="1896">
                  <c:v>3512222</c:v>
                </c:pt>
                <c:pt idx="1897">
                  <c:v>3509521</c:v>
                </c:pt>
                <c:pt idx="1898">
                  <c:v>3503572</c:v>
                </c:pt>
                <c:pt idx="1899">
                  <c:v>3499737</c:v>
                </c:pt>
                <c:pt idx="1900">
                  <c:v>3498391</c:v>
                </c:pt>
                <c:pt idx="1901">
                  <c:v>3501436</c:v>
                </c:pt>
                <c:pt idx="1902">
                  <c:v>3495083</c:v>
                </c:pt>
                <c:pt idx="1903">
                  <c:v>3495029</c:v>
                </c:pt>
                <c:pt idx="1904">
                  <c:v>3494093</c:v>
                </c:pt>
                <c:pt idx="1905">
                  <c:v>3489402</c:v>
                </c:pt>
                <c:pt idx="1906">
                  <c:v>3486919</c:v>
                </c:pt>
                <c:pt idx="1907">
                  <c:v>3483489</c:v>
                </c:pt>
                <c:pt idx="1908">
                  <c:v>3481983</c:v>
                </c:pt>
                <c:pt idx="1909">
                  <c:v>3482681</c:v>
                </c:pt>
                <c:pt idx="1910">
                  <c:v>3481917</c:v>
                </c:pt>
                <c:pt idx="1911">
                  <c:v>3480963</c:v>
                </c:pt>
                <c:pt idx="1912">
                  <c:v>3479761</c:v>
                </c:pt>
                <c:pt idx="1913">
                  <c:v>3479191</c:v>
                </c:pt>
                <c:pt idx="1914">
                  <c:v>3477362</c:v>
                </c:pt>
                <c:pt idx="1915">
                  <c:v>3473907</c:v>
                </c:pt>
                <c:pt idx="1916">
                  <c:v>3473751</c:v>
                </c:pt>
                <c:pt idx="1917">
                  <c:v>3471153</c:v>
                </c:pt>
                <c:pt idx="1918">
                  <c:v>3472089</c:v>
                </c:pt>
                <c:pt idx="1919">
                  <c:v>3461068</c:v>
                </c:pt>
                <c:pt idx="1920">
                  <c:v>3462345</c:v>
                </c:pt>
                <c:pt idx="1921">
                  <c:v>3458636</c:v>
                </c:pt>
                <c:pt idx="1922">
                  <c:v>3453157</c:v>
                </c:pt>
                <c:pt idx="1923">
                  <c:v>3450571</c:v>
                </c:pt>
                <c:pt idx="1924">
                  <c:v>3446849</c:v>
                </c:pt>
                <c:pt idx="1925">
                  <c:v>3445193</c:v>
                </c:pt>
                <c:pt idx="1926">
                  <c:v>3444353</c:v>
                </c:pt>
                <c:pt idx="1927">
                  <c:v>3440356</c:v>
                </c:pt>
                <c:pt idx="1928">
                  <c:v>3438187</c:v>
                </c:pt>
                <c:pt idx="1929">
                  <c:v>3439005</c:v>
                </c:pt>
                <c:pt idx="1930">
                  <c:v>3435958</c:v>
                </c:pt>
                <c:pt idx="1931">
                  <c:v>3428887</c:v>
                </c:pt>
                <c:pt idx="1932">
                  <c:v>3429017</c:v>
                </c:pt>
                <c:pt idx="1933">
                  <c:v>3428146</c:v>
                </c:pt>
                <c:pt idx="1934">
                  <c:v>3424266</c:v>
                </c:pt>
                <c:pt idx="1935">
                  <c:v>3423421</c:v>
                </c:pt>
                <c:pt idx="1936">
                  <c:v>3422590</c:v>
                </c:pt>
                <c:pt idx="1937">
                  <c:v>3418557</c:v>
                </c:pt>
                <c:pt idx="1938">
                  <c:v>3416676</c:v>
                </c:pt>
                <c:pt idx="1939">
                  <c:v>3412731</c:v>
                </c:pt>
                <c:pt idx="1940">
                  <c:v>3410850</c:v>
                </c:pt>
                <c:pt idx="1941">
                  <c:v>3407645</c:v>
                </c:pt>
                <c:pt idx="1942">
                  <c:v>3402864</c:v>
                </c:pt>
                <c:pt idx="1943">
                  <c:v>3397734</c:v>
                </c:pt>
                <c:pt idx="1944">
                  <c:v>3395302</c:v>
                </c:pt>
                <c:pt idx="1945">
                  <c:v>3392336</c:v>
                </c:pt>
                <c:pt idx="1946">
                  <c:v>3391885</c:v>
                </c:pt>
                <c:pt idx="1947">
                  <c:v>3391034</c:v>
                </c:pt>
                <c:pt idx="1948">
                  <c:v>3387497</c:v>
                </c:pt>
                <c:pt idx="1949">
                  <c:v>3387744</c:v>
                </c:pt>
                <c:pt idx="1950">
                  <c:v>3386269</c:v>
                </c:pt>
                <c:pt idx="1951">
                  <c:v>3384881</c:v>
                </c:pt>
                <c:pt idx="1952">
                  <c:v>3384842</c:v>
                </c:pt>
                <c:pt idx="1953">
                  <c:v>3381156</c:v>
                </c:pt>
                <c:pt idx="1954">
                  <c:v>3381358</c:v>
                </c:pt>
                <c:pt idx="1955">
                  <c:v>3382034</c:v>
                </c:pt>
                <c:pt idx="1956">
                  <c:v>3373903</c:v>
                </c:pt>
                <c:pt idx="1957">
                  <c:v>3367909</c:v>
                </c:pt>
                <c:pt idx="1958">
                  <c:v>3365987</c:v>
                </c:pt>
                <c:pt idx="1959">
                  <c:v>3365040</c:v>
                </c:pt>
                <c:pt idx="1960">
                  <c:v>3353230</c:v>
                </c:pt>
                <c:pt idx="1961">
                  <c:v>3346084</c:v>
                </c:pt>
                <c:pt idx="1962">
                  <c:v>3344502</c:v>
                </c:pt>
                <c:pt idx="1963">
                  <c:v>3341462</c:v>
                </c:pt>
                <c:pt idx="1964">
                  <c:v>3337126</c:v>
                </c:pt>
                <c:pt idx="1965">
                  <c:v>3336566</c:v>
                </c:pt>
                <c:pt idx="1966">
                  <c:v>3335313</c:v>
                </c:pt>
                <c:pt idx="1967">
                  <c:v>3333380</c:v>
                </c:pt>
                <c:pt idx="1968">
                  <c:v>3332066</c:v>
                </c:pt>
                <c:pt idx="1969">
                  <c:v>3327808</c:v>
                </c:pt>
                <c:pt idx="1970">
                  <c:v>3318673</c:v>
                </c:pt>
                <c:pt idx="1971">
                  <c:v>3318085</c:v>
                </c:pt>
                <c:pt idx="1972">
                  <c:v>3317802</c:v>
                </c:pt>
                <c:pt idx="1973">
                  <c:v>3311083</c:v>
                </c:pt>
                <c:pt idx="1974">
                  <c:v>3307955</c:v>
                </c:pt>
                <c:pt idx="1975">
                  <c:v>3304919</c:v>
                </c:pt>
                <c:pt idx="1976">
                  <c:v>3302118</c:v>
                </c:pt>
                <c:pt idx="1977">
                  <c:v>3302009</c:v>
                </c:pt>
                <c:pt idx="1978">
                  <c:v>3301076</c:v>
                </c:pt>
                <c:pt idx="1979">
                  <c:v>3298482</c:v>
                </c:pt>
                <c:pt idx="1980">
                  <c:v>3296004</c:v>
                </c:pt>
                <c:pt idx="1981">
                  <c:v>3295356</c:v>
                </c:pt>
                <c:pt idx="1982">
                  <c:v>3294053</c:v>
                </c:pt>
                <c:pt idx="1983">
                  <c:v>3286622</c:v>
                </c:pt>
                <c:pt idx="1984">
                  <c:v>3285225</c:v>
                </c:pt>
                <c:pt idx="1985">
                  <c:v>3286641</c:v>
                </c:pt>
                <c:pt idx="1986">
                  <c:v>3290346</c:v>
                </c:pt>
                <c:pt idx="1987">
                  <c:v>3275000</c:v>
                </c:pt>
                <c:pt idx="1988">
                  <c:v>3263183</c:v>
                </c:pt>
                <c:pt idx="1989">
                  <c:v>3264555</c:v>
                </c:pt>
                <c:pt idx="1990">
                  <c:v>3260920</c:v>
                </c:pt>
                <c:pt idx="1991">
                  <c:v>3259696</c:v>
                </c:pt>
                <c:pt idx="1992">
                  <c:v>3258795</c:v>
                </c:pt>
                <c:pt idx="1993">
                  <c:v>3256835</c:v>
                </c:pt>
                <c:pt idx="1994">
                  <c:v>3251011</c:v>
                </c:pt>
                <c:pt idx="1995">
                  <c:v>3251779</c:v>
                </c:pt>
                <c:pt idx="1996">
                  <c:v>3248984</c:v>
                </c:pt>
                <c:pt idx="1997">
                  <c:v>3239678</c:v>
                </c:pt>
                <c:pt idx="1998">
                  <c:v>3237387</c:v>
                </c:pt>
                <c:pt idx="1999">
                  <c:v>3237001</c:v>
                </c:pt>
                <c:pt idx="2000">
                  <c:v>3232145</c:v>
                </c:pt>
                <c:pt idx="2001">
                  <c:v>3233859</c:v>
                </c:pt>
                <c:pt idx="2002">
                  <c:v>3223989</c:v>
                </c:pt>
                <c:pt idx="2003">
                  <c:v>3223184</c:v>
                </c:pt>
                <c:pt idx="2004">
                  <c:v>3215869</c:v>
                </c:pt>
                <c:pt idx="2005">
                  <c:v>3213858</c:v>
                </c:pt>
                <c:pt idx="2006">
                  <c:v>3213147</c:v>
                </c:pt>
                <c:pt idx="2007">
                  <c:v>3205471</c:v>
                </c:pt>
                <c:pt idx="2008">
                  <c:v>3203308</c:v>
                </c:pt>
                <c:pt idx="2009">
                  <c:v>3202841</c:v>
                </c:pt>
                <c:pt idx="2010">
                  <c:v>3202906</c:v>
                </c:pt>
                <c:pt idx="2011">
                  <c:v>3201963</c:v>
                </c:pt>
                <c:pt idx="2012">
                  <c:v>3199736</c:v>
                </c:pt>
                <c:pt idx="2013">
                  <c:v>3199144</c:v>
                </c:pt>
                <c:pt idx="2014">
                  <c:v>3198940</c:v>
                </c:pt>
                <c:pt idx="2015">
                  <c:v>3195417</c:v>
                </c:pt>
                <c:pt idx="2016">
                  <c:v>3193676</c:v>
                </c:pt>
                <c:pt idx="2017">
                  <c:v>3192589</c:v>
                </c:pt>
                <c:pt idx="2018">
                  <c:v>3192333</c:v>
                </c:pt>
                <c:pt idx="2019">
                  <c:v>3189237</c:v>
                </c:pt>
                <c:pt idx="2020">
                  <c:v>3190660</c:v>
                </c:pt>
                <c:pt idx="2021">
                  <c:v>3188032</c:v>
                </c:pt>
                <c:pt idx="2022">
                  <c:v>3193083</c:v>
                </c:pt>
                <c:pt idx="2023">
                  <c:v>3181197</c:v>
                </c:pt>
                <c:pt idx="2024">
                  <c:v>3174652</c:v>
                </c:pt>
                <c:pt idx="2025">
                  <c:v>3174107</c:v>
                </c:pt>
                <c:pt idx="2026">
                  <c:v>3173325</c:v>
                </c:pt>
                <c:pt idx="2027">
                  <c:v>3172283</c:v>
                </c:pt>
                <c:pt idx="2028">
                  <c:v>3167624</c:v>
                </c:pt>
                <c:pt idx="2029">
                  <c:v>3161704</c:v>
                </c:pt>
                <c:pt idx="2030">
                  <c:v>3161430</c:v>
                </c:pt>
                <c:pt idx="2031">
                  <c:v>3159384</c:v>
                </c:pt>
                <c:pt idx="2032">
                  <c:v>3152702</c:v>
                </c:pt>
                <c:pt idx="2033">
                  <c:v>3149045</c:v>
                </c:pt>
                <c:pt idx="2034">
                  <c:v>3147063</c:v>
                </c:pt>
                <c:pt idx="2035">
                  <c:v>3142043</c:v>
                </c:pt>
                <c:pt idx="2036">
                  <c:v>3140614</c:v>
                </c:pt>
                <c:pt idx="2037">
                  <c:v>3138490</c:v>
                </c:pt>
                <c:pt idx="2038">
                  <c:v>3138192</c:v>
                </c:pt>
                <c:pt idx="2039">
                  <c:v>3134642</c:v>
                </c:pt>
                <c:pt idx="2040">
                  <c:v>3129050</c:v>
                </c:pt>
                <c:pt idx="2041">
                  <c:v>3129456</c:v>
                </c:pt>
                <c:pt idx="2042">
                  <c:v>3123240</c:v>
                </c:pt>
                <c:pt idx="2043">
                  <c:v>3122117</c:v>
                </c:pt>
                <c:pt idx="2044">
                  <c:v>3119256</c:v>
                </c:pt>
                <c:pt idx="2045">
                  <c:v>3118420</c:v>
                </c:pt>
                <c:pt idx="2046">
                  <c:v>3116541</c:v>
                </c:pt>
                <c:pt idx="2047">
                  <c:v>3117726</c:v>
                </c:pt>
                <c:pt idx="2048">
                  <c:v>3114860</c:v>
                </c:pt>
                <c:pt idx="2049">
                  <c:v>3114448</c:v>
                </c:pt>
                <c:pt idx="2050">
                  <c:v>3115602</c:v>
                </c:pt>
                <c:pt idx="2051">
                  <c:v>3110296</c:v>
                </c:pt>
                <c:pt idx="2052">
                  <c:v>3112632</c:v>
                </c:pt>
                <c:pt idx="2053">
                  <c:v>3107047</c:v>
                </c:pt>
                <c:pt idx="2054">
                  <c:v>3100375</c:v>
                </c:pt>
                <c:pt idx="2055">
                  <c:v>3096698</c:v>
                </c:pt>
                <c:pt idx="2056">
                  <c:v>3095275</c:v>
                </c:pt>
                <c:pt idx="2057">
                  <c:v>3094695</c:v>
                </c:pt>
                <c:pt idx="2058">
                  <c:v>3091318</c:v>
                </c:pt>
                <c:pt idx="2059">
                  <c:v>3091139</c:v>
                </c:pt>
                <c:pt idx="2060">
                  <c:v>3088846</c:v>
                </c:pt>
                <c:pt idx="2061">
                  <c:v>3087220</c:v>
                </c:pt>
                <c:pt idx="2062">
                  <c:v>3085070</c:v>
                </c:pt>
                <c:pt idx="2063">
                  <c:v>3083057</c:v>
                </c:pt>
                <c:pt idx="2064">
                  <c:v>3084347</c:v>
                </c:pt>
                <c:pt idx="2065">
                  <c:v>3080580</c:v>
                </c:pt>
                <c:pt idx="2066">
                  <c:v>3080362</c:v>
                </c:pt>
                <c:pt idx="2067">
                  <c:v>3079559</c:v>
                </c:pt>
                <c:pt idx="2068">
                  <c:v>3073931</c:v>
                </c:pt>
                <c:pt idx="2069">
                  <c:v>3073002</c:v>
                </c:pt>
                <c:pt idx="2070">
                  <c:v>3070745</c:v>
                </c:pt>
                <c:pt idx="2071">
                  <c:v>3070292</c:v>
                </c:pt>
                <c:pt idx="2072">
                  <c:v>3068645</c:v>
                </c:pt>
                <c:pt idx="2073">
                  <c:v>3066165</c:v>
                </c:pt>
                <c:pt idx="2074">
                  <c:v>3066464</c:v>
                </c:pt>
                <c:pt idx="2075">
                  <c:v>3066573</c:v>
                </c:pt>
                <c:pt idx="2076">
                  <c:v>3063182</c:v>
                </c:pt>
                <c:pt idx="2077">
                  <c:v>3062293</c:v>
                </c:pt>
                <c:pt idx="2078">
                  <c:v>3059946</c:v>
                </c:pt>
                <c:pt idx="2079">
                  <c:v>3056287</c:v>
                </c:pt>
                <c:pt idx="2080">
                  <c:v>3055031</c:v>
                </c:pt>
                <c:pt idx="2081">
                  <c:v>3046643</c:v>
                </c:pt>
                <c:pt idx="2082">
                  <c:v>3044080</c:v>
                </c:pt>
                <c:pt idx="2083">
                  <c:v>3043089</c:v>
                </c:pt>
                <c:pt idx="2084">
                  <c:v>3037887</c:v>
                </c:pt>
                <c:pt idx="2085">
                  <c:v>3035368</c:v>
                </c:pt>
                <c:pt idx="2086">
                  <c:v>3029573</c:v>
                </c:pt>
                <c:pt idx="2087">
                  <c:v>3028463</c:v>
                </c:pt>
                <c:pt idx="2088">
                  <c:v>3028657</c:v>
                </c:pt>
                <c:pt idx="2089">
                  <c:v>3024911</c:v>
                </c:pt>
                <c:pt idx="2090">
                  <c:v>3023021</c:v>
                </c:pt>
                <c:pt idx="2091">
                  <c:v>3021698</c:v>
                </c:pt>
                <c:pt idx="2092">
                  <c:v>3020761</c:v>
                </c:pt>
                <c:pt idx="2093">
                  <c:v>3019963</c:v>
                </c:pt>
                <c:pt idx="2094">
                  <c:v>3021210</c:v>
                </c:pt>
                <c:pt idx="2095">
                  <c:v>3024322</c:v>
                </c:pt>
                <c:pt idx="2096">
                  <c:v>3019034</c:v>
                </c:pt>
                <c:pt idx="2097">
                  <c:v>3014820</c:v>
                </c:pt>
                <c:pt idx="2098">
                  <c:v>3008500</c:v>
                </c:pt>
                <c:pt idx="2099">
                  <c:v>3008255</c:v>
                </c:pt>
                <c:pt idx="2100">
                  <c:v>3006421</c:v>
                </c:pt>
                <c:pt idx="2101">
                  <c:v>2997186</c:v>
                </c:pt>
                <c:pt idx="2102">
                  <c:v>2995825</c:v>
                </c:pt>
                <c:pt idx="2103">
                  <c:v>2995098</c:v>
                </c:pt>
                <c:pt idx="2104">
                  <c:v>2994247</c:v>
                </c:pt>
                <c:pt idx="2105">
                  <c:v>2986843</c:v>
                </c:pt>
                <c:pt idx="2106">
                  <c:v>2987037</c:v>
                </c:pt>
                <c:pt idx="2107">
                  <c:v>2983202</c:v>
                </c:pt>
                <c:pt idx="2108">
                  <c:v>2973587</c:v>
                </c:pt>
                <c:pt idx="2109">
                  <c:v>2971842</c:v>
                </c:pt>
                <c:pt idx="2110">
                  <c:v>2971159</c:v>
                </c:pt>
                <c:pt idx="2111">
                  <c:v>2970502</c:v>
                </c:pt>
                <c:pt idx="2112">
                  <c:v>2973608</c:v>
                </c:pt>
                <c:pt idx="2113">
                  <c:v>2960378</c:v>
                </c:pt>
                <c:pt idx="2114">
                  <c:v>2958640</c:v>
                </c:pt>
                <c:pt idx="2115">
                  <c:v>2959175</c:v>
                </c:pt>
                <c:pt idx="2116">
                  <c:v>2957984</c:v>
                </c:pt>
                <c:pt idx="2117">
                  <c:v>2955286</c:v>
                </c:pt>
                <c:pt idx="2118">
                  <c:v>2954983</c:v>
                </c:pt>
                <c:pt idx="2119">
                  <c:v>2957106</c:v>
                </c:pt>
                <c:pt idx="2120">
                  <c:v>2954619</c:v>
                </c:pt>
                <c:pt idx="2121">
                  <c:v>2953365</c:v>
                </c:pt>
                <c:pt idx="2122">
                  <c:v>2952360</c:v>
                </c:pt>
                <c:pt idx="2123">
                  <c:v>2954815</c:v>
                </c:pt>
                <c:pt idx="2124">
                  <c:v>2948432</c:v>
                </c:pt>
                <c:pt idx="2125">
                  <c:v>2948940</c:v>
                </c:pt>
                <c:pt idx="2126">
                  <c:v>2948773</c:v>
                </c:pt>
                <c:pt idx="2127">
                  <c:v>2943641</c:v>
                </c:pt>
                <c:pt idx="2128">
                  <c:v>2943146</c:v>
                </c:pt>
                <c:pt idx="2129">
                  <c:v>2940539</c:v>
                </c:pt>
                <c:pt idx="2130">
                  <c:v>2939726</c:v>
                </c:pt>
                <c:pt idx="2131">
                  <c:v>2936182</c:v>
                </c:pt>
                <c:pt idx="2132">
                  <c:v>2935200</c:v>
                </c:pt>
                <c:pt idx="2133">
                  <c:v>2934732</c:v>
                </c:pt>
                <c:pt idx="2134">
                  <c:v>2933782</c:v>
                </c:pt>
                <c:pt idx="2135">
                  <c:v>2928649</c:v>
                </c:pt>
                <c:pt idx="2136">
                  <c:v>2928400</c:v>
                </c:pt>
                <c:pt idx="2137">
                  <c:v>2920076</c:v>
                </c:pt>
                <c:pt idx="2138">
                  <c:v>2918077</c:v>
                </c:pt>
                <c:pt idx="2139">
                  <c:v>2907335</c:v>
                </c:pt>
                <c:pt idx="2140">
                  <c:v>2907643</c:v>
                </c:pt>
                <c:pt idx="2141">
                  <c:v>2905300</c:v>
                </c:pt>
                <c:pt idx="2142">
                  <c:v>2904862</c:v>
                </c:pt>
                <c:pt idx="2143">
                  <c:v>2905711</c:v>
                </c:pt>
                <c:pt idx="2144">
                  <c:v>2902471</c:v>
                </c:pt>
                <c:pt idx="2145">
                  <c:v>2899441</c:v>
                </c:pt>
                <c:pt idx="2146">
                  <c:v>2897110</c:v>
                </c:pt>
                <c:pt idx="2147">
                  <c:v>2895068</c:v>
                </c:pt>
                <c:pt idx="2148">
                  <c:v>2900876</c:v>
                </c:pt>
                <c:pt idx="2149">
                  <c:v>2894529</c:v>
                </c:pt>
                <c:pt idx="2150">
                  <c:v>2895441</c:v>
                </c:pt>
                <c:pt idx="2151">
                  <c:v>2892453</c:v>
                </c:pt>
                <c:pt idx="2152">
                  <c:v>2889580</c:v>
                </c:pt>
                <c:pt idx="2153">
                  <c:v>2887298</c:v>
                </c:pt>
                <c:pt idx="2154">
                  <c:v>2882533</c:v>
                </c:pt>
                <c:pt idx="2155">
                  <c:v>2879225</c:v>
                </c:pt>
                <c:pt idx="2156">
                  <c:v>2879646</c:v>
                </c:pt>
                <c:pt idx="2157">
                  <c:v>2879394</c:v>
                </c:pt>
                <c:pt idx="2158">
                  <c:v>2879611</c:v>
                </c:pt>
                <c:pt idx="2159">
                  <c:v>2877284</c:v>
                </c:pt>
                <c:pt idx="2160">
                  <c:v>2873300</c:v>
                </c:pt>
                <c:pt idx="2161">
                  <c:v>2870564</c:v>
                </c:pt>
                <c:pt idx="2162">
                  <c:v>2870603</c:v>
                </c:pt>
                <c:pt idx="2163">
                  <c:v>2868196</c:v>
                </c:pt>
                <c:pt idx="2164">
                  <c:v>2867980</c:v>
                </c:pt>
                <c:pt idx="2165">
                  <c:v>2867318</c:v>
                </c:pt>
                <c:pt idx="2166">
                  <c:v>2865567</c:v>
                </c:pt>
                <c:pt idx="2167">
                  <c:v>2864700</c:v>
                </c:pt>
                <c:pt idx="2168">
                  <c:v>2859732</c:v>
                </c:pt>
                <c:pt idx="2169">
                  <c:v>2857914</c:v>
                </c:pt>
                <c:pt idx="2170">
                  <c:v>2856810</c:v>
                </c:pt>
                <c:pt idx="2171">
                  <c:v>2845996</c:v>
                </c:pt>
                <c:pt idx="2172">
                  <c:v>2844273</c:v>
                </c:pt>
                <c:pt idx="2173">
                  <c:v>2842230</c:v>
                </c:pt>
                <c:pt idx="2174">
                  <c:v>2838780</c:v>
                </c:pt>
                <c:pt idx="2175">
                  <c:v>2837821</c:v>
                </c:pt>
                <c:pt idx="2176">
                  <c:v>2835410</c:v>
                </c:pt>
                <c:pt idx="2177">
                  <c:v>2835578</c:v>
                </c:pt>
                <c:pt idx="2178">
                  <c:v>2834296</c:v>
                </c:pt>
                <c:pt idx="2179">
                  <c:v>2836992</c:v>
                </c:pt>
                <c:pt idx="2180">
                  <c:v>2833179</c:v>
                </c:pt>
                <c:pt idx="2181">
                  <c:v>2829707</c:v>
                </c:pt>
                <c:pt idx="2182">
                  <c:v>2827362</c:v>
                </c:pt>
                <c:pt idx="2183">
                  <c:v>2820238</c:v>
                </c:pt>
                <c:pt idx="2184">
                  <c:v>2819943</c:v>
                </c:pt>
                <c:pt idx="2185">
                  <c:v>2816679</c:v>
                </c:pt>
                <c:pt idx="2186">
                  <c:v>2817248</c:v>
                </c:pt>
                <c:pt idx="2187">
                  <c:v>2816598</c:v>
                </c:pt>
                <c:pt idx="2188">
                  <c:v>2816716</c:v>
                </c:pt>
                <c:pt idx="2189">
                  <c:v>2814991</c:v>
                </c:pt>
                <c:pt idx="2190">
                  <c:v>2813258</c:v>
                </c:pt>
                <c:pt idx="2191">
                  <c:v>2810018</c:v>
                </c:pt>
                <c:pt idx="2192">
                  <c:v>2811538</c:v>
                </c:pt>
                <c:pt idx="2193">
                  <c:v>2808072</c:v>
                </c:pt>
                <c:pt idx="2194">
                  <c:v>2809935</c:v>
                </c:pt>
                <c:pt idx="2195">
                  <c:v>2805410</c:v>
                </c:pt>
                <c:pt idx="2196">
                  <c:v>2805462</c:v>
                </c:pt>
                <c:pt idx="2197">
                  <c:v>2804563</c:v>
                </c:pt>
                <c:pt idx="2198">
                  <c:v>2803205</c:v>
                </c:pt>
                <c:pt idx="2199">
                  <c:v>2801377</c:v>
                </c:pt>
                <c:pt idx="2200">
                  <c:v>2795783</c:v>
                </c:pt>
                <c:pt idx="2201">
                  <c:v>2792709</c:v>
                </c:pt>
                <c:pt idx="2202">
                  <c:v>2791954</c:v>
                </c:pt>
                <c:pt idx="2203">
                  <c:v>2791267</c:v>
                </c:pt>
                <c:pt idx="2204">
                  <c:v>2791337</c:v>
                </c:pt>
                <c:pt idx="2205">
                  <c:v>2792769</c:v>
                </c:pt>
                <c:pt idx="2206">
                  <c:v>2789630</c:v>
                </c:pt>
                <c:pt idx="2207">
                  <c:v>2788962</c:v>
                </c:pt>
                <c:pt idx="2208">
                  <c:v>2787417</c:v>
                </c:pt>
                <c:pt idx="2209">
                  <c:v>2786951</c:v>
                </c:pt>
                <c:pt idx="2210">
                  <c:v>2785533</c:v>
                </c:pt>
                <c:pt idx="2211">
                  <c:v>2780711</c:v>
                </c:pt>
                <c:pt idx="2212">
                  <c:v>2776825</c:v>
                </c:pt>
                <c:pt idx="2213">
                  <c:v>2775791</c:v>
                </c:pt>
                <c:pt idx="2214">
                  <c:v>2773285</c:v>
                </c:pt>
                <c:pt idx="2215">
                  <c:v>2771984</c:v>
                </c:pt>
                <c:pt idx="2216">
                  <c:v>2770230</c:v>
                </c:pt>
                <c:pt idx="2217">
                  <c:v>2770297</c:v>
                </c:pt>
                <c:pt idx="2218">
                  <c:v>2770412</c:v>
                </c:pt>
                <c:pt idx="2219">
                  <c:v>2770510</c:v>
                </c:pt>
                <c:pt idx="2220">
                  <c:v>2767813</c:v>
                </c:pt>
                <c:pt idx="2221">
                  <c:v>2765627</c:v>
                </c:pt>
                <c:pt idx="2222">
                  <c:v>2764011</c:v>
                </c:pt>
                <c:pt idx="2223">
                  <c:v>2763523</c:v>
                </c:pt>
                <c:pt idx="2224">
                  <c:v>2762150</c:v>
                </c:pt>
                <c:pt idx="2225">
                  <c:v>2761942</c:v>
                </c:pt>
                <c:pt idx="2226">
                  <c:v>2748804</c:v>
                </c:pt>
                <c:pt idx="2227">
                  <c:v>2747259</c:v>
                </c:pt>
                <c:pt idx="2228">
                  <c:v>2744762</c:v>
                </c:pt>
                <c:pt idx="2229">
                  <c:v>2742584</c:v>
                </c:pt>
                <c:pt idx="2230">
                  <c:v>2739592</c:v>
                </c:pt>
                <c:pt idx="2231">
                  <c:v>2738088</c:v>
                </c:pt>
                <c:pt idx="2232">
                  <c:v>2739915</c:v>
                </c:pt>
                <c:pt idx="2233">
                  <c:v>2734287</c:v>
                </c:pt>
                <c:pt idx="2234">
                  <c:v>2735314</c:v>
                </c:pt>
                <c:pt idx="2235">
                  <c:v>2733856</c:v>
                </c:pt>
                <c:pt idx="2236">
                  <c:v>2733240</c:v>
                </c:pt>
                <c:pt idx="2237">
                  <c:v>2729428</c:v>
                </c:pt>
                <c:pt idx="2238">
                  <c:v>2727310</c:v>
                </c:pt>
                <c:pt idx="2239">
                  <c:v>2725148</c:v>
                </c:pt>
                <c:pt idx="2240">
                  <c:v>2721994</c:v>
                </c:pt>
                <c:pt idx="2241">
                  <c:v>2718036</c:v>
                </c:pt>
                <c:pt idx="2242">
                  <c:v>2717781</c:v>
                </c:pt>
                <c:pt idx="2243">
                  <c:v>2716405</c:v>
                </c:pt>
                <c:pt idx="2244">
                  <c:v>2715429</c:v>
                </c:pt>
                <c:pt idx="2245">
                  <c:v>2714700</c:v>
                </c:pt>
                <c:pt idx="2246">
                  <c:v>2716647</c:v>
                </c:pt>
                <c:pt idx="2247">
                  <c:v>2711564</c:v>
                </c:pt>
                <c:pt idx="2248">
                  <c:v>2712314</c:v>
                </c:pt>
                <c:pt idx="2249">
                  <c:v>2709449</c:v>
                </c:pt>
                <c:pt idx="2250">
                  <c:v>2704072</c:v>
                </c:pt>
                <c:pt idx="2251">
                  <c:v>2700370</c:v>
                </c:pt>
                <c:pt idx="2252">
                  <c:v>2700312</c:v>
                </c:pt>
                <c:pt idx="2253">
                  <c:v>2699799</c:v>
                </c:pt>
                <c:pt idx="2254">
                  <c:v>2696086</c:v>
                </c:pt>
                <c:pt idx="2255">
                  <c:v>2695261</c:v>
                </c:pt>
                <c:pt idx="2256">
                  <c:v>2693253</c:v>
                </c:pt>
                <c:pt idx="2257">
                  <c:v>2692189</c:v>
                </c:pt>
                <c:pt idx="2258">
                  <c:v>2692387</c:v>
                </c:pt>
                <c:pt idx="2259">
                  <c:v>2691162</c:v>
                </c:pt>
                <c:pt idx="2260">
                  <c:v>2691122</c:v>
                </c:pt>
                <c:pt idx="2261">
                  <c:v>2688138</c:v>
                </c:pt>
                <c:pt idx="2262">
                  <c:v>2685461</c:v>
                </c:pt>
                <c:pt idx="2263">
                  <c:v>2684995</c:v>
                </c:pt>
                <c:pt idx="2264">
                  <c:v>2683765</c:v>
                </c:pt>
                <c:pt idx="2265">
                  <c:v>2683473</c:v>
                </c:pt>
                <c:pt idx="2266">
                  <c:v>2678879</c:v>
                </c:pt>
                <c:pt idx="2267">
                  <c:v>2678458</c:v>
                </c:pt>
                <c:pt idx="2268">
                  <c:v>2677204</c:v>
                </c:pt>
                <c:pt idx="2269">
                  <c:v>2675345</c:v>
                </c:pt>
                <c:pt idx="2270">
                  <c:v>2674462</c:v>
                </c:pt>
                <c:pt idx="2271">
                  <c:v>2673662</c:v>
                </c:pt>
                <c:pt idx="2272">
                  <c:v>2670193</c:v>
                </c:pt>
                <c:pt idx="2273">
                  <c:v>2669393</c:v>
                </c:pt>
                <c:pt idx="2274">
                  <c:v>2668481</c:v>
                </c:pt>
                <c:pt idx="2275">
                  <c:v>2668735</c:v>
                </c:pt>
                <c:pt idx="2276">
                  <c:v>2666964</c:v>
                </c:pt>
                <c:pt idx="2277">
                  <c:v>2666131</c:v>
                </c:pt>
                <c:pt idx="2278">
                  <c:v>2667837</c:v>
                </c:pt>
                <c:pt idx="2279">
                  <c:v>2661115</c:v>
                </c:pt>
                <c:pt idx="2280">
                  <c:v>2660401</c:v>
                </c:pt>
                <c:pt idx="2281">
                  <c:v>2656277</c:v>
                </c:pt>
                <c:pt idx="2282">
                  <c:v>2656902</c:v>
                </c:pt>
                <c:pt idx="2283">
                  <c:v>2651995</c:v>
                </c:pt>
                <c:pt idx="2284">
                  <c:v>2649871</c:v>
                </c:pt>
                <c:pt idx="2285">
                  <c:v>2650052</c:v>
                </c:pt>
                <c:pt idx="2286">
                  <c:v>2648755</c:v>
                </c:pt>
                <c:pt idx="2287">
                  <c:v>2648554</c:v>
                </c:pt>
                <c:pt idx="2288">
                  <c:v>2644869</c:v>
                </c:pt>
                <c:pt idx="2289">
                  <c:v>2644443</c:v>
                </c:pt>
                <c:pt idx="2290">
                  <c:v>2638221</c:v>
                </c:pt>
                <c:pt idx="2291">
                  <c:v>2636609</c:v>
                </c:pt>
                <c:pt idx="2292">
                  <c:v>2634020</c:v>
                </c:pt>
                <c:pt idx="2293">
                  <c:v>2635578</c:v>
                </c:pt>
                <c:pt idx="2294">
                  <c:v>2633716</c:v>
                </c:pt>
                <c:pt idx="2295">
                  <c:v>2626748</c:v>
                </c:pt>
                <c:pt idx="2296">
                  <c:v>2625742</c:v>
                </c:pt>
                <c:pt idx="2297">
                  <c:v>2624429</c:v>
                </c:pt>
                <c:pt idx="2298">
                  <c:v>2622895</c:v>
                </c:pt>
                <c:pt idx="2299">
                  <c:v>2622567</c:v>
                </c:pt>
                <c:pt idx="2300">
                  <c:v>2621381</c:v>
                </c:pt>
                <c:pt idx="2301">
                  <c:v>2621592</c:v>
                </c:pt>
                <c:pt idx="2302">
                  <c:v>2618925</c:v>
                </c:pt>
                <c:pt idx="2303">
                  <c:v>2618341</c:v>
                </c:pt>
                <c:pt idx="2304">
                  <c:v>2618013</c:v>
                </c:pt>
                <c:pt idx="2305">
                  <c:v>2617352</c:v>
                </c:pt>
                <c:pt idx="2306">
                  <c:v>2617276</c:v>
                </c:pt>
                <c:pt idx="2307">
                  <c:v>2619254</c:v>
                </c:pt>
                <c:pt idx="2308">
                  <c:v>2615430</c:v>
                </c:pt>
                <c:pt idx="2309">
                  <c:v>2611053</c:v>
                </c:pt>
                <c:pt idx="2310">
                  <c:v>2609321</c:v>
                </c:pt>
                <c:pt idx="2311">
                  <c:v>2607664</c:v>
                </c:pt>
                <c:pt idx="2312">
                  <c:v>2598978</c:v>
                </c:pt>
                <c:pt idx="2313">
                  <c:v>2597740</c:v>
                </c:pt>
                <c:pt idx="2314">
                  <c:v>2595799</c:v>
                </c:pt>
                <c:pt idx="2315">
                  <c:v>2594642</c:v>
                </c:pt>
                <c:pt idx="2316">
                  <c:v>2593901</c:v>
                </c:pt>
                <c:pt idx="2317">
                  <c:v>2593587</c:v>
                </c:pt>
                <c:pt idx="2318">
                  <c:v>2590883</c:v>
                </c:pt>
                <c:pt idx="2319">
                  <c:v>2584379</c:v>
                </c:pt>
                <c:pt idx="2320">
                  <c:v>2583745</c:v>
                </c:pt>
                <c:pt idx="2321">
                  <c:v>2583862</c:v>
                </c:pt>
                <c:pt idx="2322">
                  <c:v>2581892</c:v>
                </c:pt>
                <c:pt idx="2323">
                  <c:v>2583972</c:v>
                </c:pt>
                <c:pt idx="2324">
                  <c:v>2581961</c:v>
                </c:pt>
                <c:pt idx="2325">
                  <c:v>2579159</c:v>
                </c:pt>
                <c:pt idx="2326">
                  <c:v>2575181</c:v>
                </c:pt>
                <c:pt idx="2327">
                  <c:v>2572113</c:v>
                </c:pt>
                <c:pt idx="2328">
                  <c:v>2571333</c:v>
                </c:pt>
                <c:pt idx="2329">
                  <c:v>2570714</c:v>
                </c:pt>
                <c:pt idx="2330">
                  <c:v>2567415</c:v>
                </c:pt>
                <c:pt idx="2331">
                  <c:v>2567122</c:v>
                </c:pt>
                <c:pt idx="2332">
                  <c:v>2565277</c:v>
                </c:pt>
                <c:pt idx="2333">
                  <c:v>2566403</c:v>
                </c:pt>
                <c:pt idx="2334">
                  <c:v>2563955</c:v>
                </c:pt>
                <c:pt idx="2335">
                  <c:v>2563353</c:v>
                </c:pt>
                <c:pt idx="2336">
                  <c:v>2563777</c:v>
                </c:pt>
                <c:pt idx="2337">
                  <c:v>2562333</c:v>
                </c:pt>
                <c:pt idx="2338">
                  <c:v>2559664</c:v>
                </c:pt>
                <c:pt idx="2339">
                  <c:v>2564171</c:v>
                </c:pt>
                <c:pt idx="2340">
                  <c:v>2559683</c:v>
                </c:pt>
                <c:pt idx="2341">
                  <c:v>2557563</c:v>
                </c:pt>
                <c:pt idx="2342">
                  <c:v>2555839</c:v>
                </c:pt>
                <c:pt idx="2343">
                  <c:v>2554805</c:v>
                </c:pt>
                <c:pt idx="2344">
                  <c:v>2551479</c:v>
                </c:pt>
                <c:pt idx="2345">
                  <c:v>2551763</c:v>
                </c:pt>
                <c:pt idx="2346">
                  <c:v>2550491</c:v>
                </c:pt>
                <c:pt idx="2347">
                  <c:v>2546742</c:v>
                </c:pt>
                <c:pt idx="2348">
                  <c:v>2545235</c:v>
                </c:pt>
                <c:pt idx="2349">
                  <c:v>2544198</c:v>
                </c:pt>
                <c:pt idx="2350">
                  <c:v>2538218</c:v>
                </c:pt>
                <c:pt idx="2351">
                  <c:v>2538014</c:v>
                </c:pt>
                <c:pt idx="2352">
                  <c:v>2529013</c:v>
                </c:pt>
                <c:pt idx="2353">
                  <c:v>2521968</c:v>
                </c:pt>
                <c:pt idx="2354">
                  <c:v>2520852</c:v>
                </c:pt>
                <c:pt idx="2355">
                  <c:v>2521267</c:v>
                </c:pt>
                <c:pt idx="2356">
                  <c:v>2518110</c:v>
                </c:pt>
                <c:pt idx="2357">
                  <c:v>2516468</c:v>
                </c:pt>
                <c:pt idx="2358">
                  <c:v>2516787</c:v>
                </c:pt>
                <c:pt idx="2359">
                  <c:v>2516433</c:v>
                </c:pt>
                <c:pt idx="2360">
                  <c:v>2512584</c:v>
                </c:pt>
                <c:pt idx="2361">
                  <c:v>2512109</c:v>
                </c:pt>
                <c:pt idx="2362">
                  <c:v>2514225</c:v>
                </c:pt>
                <c:pt idx="2363">
                  <c:v>2509483</c:v>
                </c:pt>
                <c:pt idx="2364">
                  <c:v>2508733</c:v>
                </c:pt>
                <c:pt idx="2365">
                  <c:v>2508613</c:v>
                </c:pt>
                <c:pt idx="2366">
                  <c:v>2507904</c:v>
                </c:pt>
                <c:pt idx="2367">
                  <c:v>2507315</c:v>
                </c:pt>
                <c:pt idx="2368">
                  <c:v>2505466</c:v>
                </c:pt>
                <c:pt idx="2369">
                  <c:v>2505380</c:v>
                </c:pt>
                <c:pt idx="2370">
                  <c:v>2504736</c:v>
                </c:pt>
                <c:pt idx="2371">
                  <c:v>2502870</c:v>
                </c:pt>
                <c:pt idx="2372">
                  <c:v>2503893</c:v>
                </c:pt>
                <c:pt idx="2373">
                  <c:v>2498442</c:v>
                </c:pt>
                <c:pt idx="2374">
                  <c:v>2498753</c:v>
                </c:pt>
                <c:pt idx="2375">
                  <c:v>2498247</c:v>
                </c:pt>
                <c:pt idx="2376">
                  <c:v>2496672</c:v>
                </c:pt>
                <c:pt idx="2377">
                  <c:v>2496615</c:v>
                </c:pt>
                <c:pt idx="2378">
                  <c:v>2498600</c:v>
                </c:pt>
                <c:pt idx="2379">
                  <c:v>2495193</c:v>
                </c:pt>
                <c:pt idx="2380">
                  <c:v>2495299</c:v>
                </c:pt>
                <c:pt idx="2381">
                  <c:v>2493446</c:v>
                </c:pt>
                <c:pt idx="2382">
                  <c:v>2489053</c:v>
                </c:pt>
                <c:pt idx="2383">
                  <c:v>2488921</c:v>
                </c:pt>
                <c:pt idx="2384">
                  <c:v>2489481</c:v>
                </c:pt>
                <c:pt idx="2385">
                  <c:v>2489753</c:v>
                </c:pt>
                <c:pt idx="2386">
                  <c:v>2489643</c:v>
                </c:pt>
                <c:pt idx="2387">
                  <c:v>2484946</c:v>
                </c:pt>
                <c:pt idx="2388">
                  <c:v>2482229</c:v>
                </c:pt>
                <c:pt idx="2389">
                  <c:v>2482094</c:v>
                </c:pt>
                <c:pt idx="2390">
                  <c:v>2480056</c:v>
                </c:pt>
                <c:pt idx="2391">
                  <c:v>2480188</c:v>
                </c:pt>
                <c:pt idx="2392">
                  <c:v>2477814</c:v>
                </c:pt>
                <c:pt idx="2393">
                  <c:v>2480523</c:v>
                </c:pt>
                <c:pt idx="2394">
                  <c:v>2481861</c:v>
                </c:pt>
                <c:pt idx="2395">
                  <c:v>2476275</c:v>
                </c:pt>
                <c:pt idx="2396">
                  <c:v>2474815</c:v>
                </c:pt>
                <c:pt idx="2397">
                  <c:v>2474998</c:v>
                </c:pt>
                <c:pt idx="2398">
                  <c:v>2473914</c:v>
                </c:pt>
                <c:pt idx="2399">
                  <c:v>2471824</c:v>
                </c:pt>
                <c:pt idx="2400">
                  <c:v>2471012</c:v>
                </c:pt>
                <c:pt idx="2401">
                  <c:v>2469559</c:v>
                </c:pt>
                <c:pt idx="2402">
                  <c:v>2468083</c:v>
                </c:pt>
                <c:pt idx="2403">
                  <c:v>2467643</c:v>
                </c:pt>
                <c:pt idx="2404">
                  <c:v>2466378</c:v>
                </c:pt>
                <c:pt idx="2405">
                  <c:v>2465473</c:v>
                </c:pt>
                <c:pt idx="2406">
                  <c:v>2464203</c:v>
                </c:pt>
                <c:pt idx="2407">
                  <c:v>2463370</c:v>
                </c:pt>
                <c:pt idx="2408">
                  <c:v>2461967</c:v>
                </c:pt>
                <c:pt idx="2409">
                  <c:v>2462975</c:v>
                </c:pt>
                <c:pt idx="2410">
                  <c:v>2459803</c:v>
                </c:pt>
                <c:pt idx="2411">
                  <c:v>2457770</c:v>
                </c:pt>
                <c:pt idx="2412">
                  <c:v>2455983</c:v>
                </c:pt>
                <c:pt idx="2413">
                  <c:v>2456021</c:v>
                </c:pt>
                <c:pt idx="2414">
                  <c:v>2455888</c:v>
                </c:pt>
                <c:pt idx="2415">
                  <c:v>2455378</c:v>
                </c:pt>
                <c:pt idx="2416">
                  <c:v>2454490</c:v>
                </c:pt>
                <c:pt idx="2417">
                  <c:v>2454130</c:v>
                </c:pt>
                <c:pt idx="2418">
                  <c:v>2454808</c:v>
                </c:pt>
                <c:pt idx="2419">
                  <c:v>2452661</c:v>
                </c:pt>
                <c:pt idx="2420">
                  <c:v>2453737</c:v>
                </c:pt>
                <c:pt idx="2421">
                  <c:v>2448863</c:v>
                </c:pt>
                <c:pt idx="2422">
                  <c:v>2447294</c:v>
                </c:pt>
                <c:pt idx="2423">
                  <c:v>2451873</c:v>
                </c:pt>
                <c:pt idx="2424">
                  <c:v>2444185</c:v>
                </c:pt>
                <c:pt idx="2425">
                  <c:v>2443749</c:v>
                </c:pt>
                <c:pt idx="2426">
                  <c:v>2438056</c:v>
                </c:pt>
                <c:pt idx="2427">
                  <c:v>2436509</c:v>
                </c:pt>
                <c:pt idx="2428">
                  <c:v>2437636</c:v>
                </c:pt>
                <c:pt idx="2429">
                  <c:v>2437210</c:v>
                </c:pt>
                <c:pt idx="2430">
                  <c:v>2439532</c:v>
                </c:pt>
                <c:pt idx="2431">
                  <c:v>2434908</c:v>
                </c:pt>
                <c:pt idx="2432">
                  <c:v>2435794</c:v>
                </c:pt>
                <c:pt idx="2433">
                  <c:v>2431817</c:v>
                </c:pt>
                <c:pt idx="2434">
                  <c:v>2430922</c:v>
                </c:pt>
                <c:pt idx="2435">
                  <c:v>2430466</c:v>
                </c:pt>
                <c:pt idx="2436">
                  <c:v>2430121</c:v>
                </c:pt>
                <c:pt idx="2437">
                  <c:v>2430954</c:v>
                </c:pt>
                <c:pt idx="2438">
                  <c:v>2430326</c:v>
                </c:pt>
                <c:pt idx="2439">
                  <c:v>2427583</c:v>
                </c:pt>
                <c:pt idx="2440">
                  <c:v>2424940</c:v>
                </c:pt>
                <c:pt idx="2441">
                  <c:v>2424975</c:v>
                </c:pt>
                <c:pt idx="2442">
                  <c:v>2421444</c:v>
                </c:pt>
                <c:pt idx="2443">
                  <c:v>2429249</c:v>
                </c:pt>
                <c:pt idx="2444">
                  <c:v>2423008</c:v>
                </c:pt>
                <c:pt idx="2445">
                  <c:v>2420077</c:v>
                </c:pt>
                <c:pt idx="2446">
                  <c:v>2420900</c:v>
                </c:pt>
                <c:pt idx="2447">
                  <c:v>2418141</c:v>
                </c:pt>
                <c:pt idx="2448">
                  <c:v>2417141</c:v>
                </c:pt>
                <c:pt idx="2449">
                  <c:v>2418283</c:v>
                </c:pt>
                <c:pt idx="2450">
                  <c:v>2415140</c:v>
                </c:pt>
                <c:pt idx="2451">
                  <c:v>2414107</c:v>
                </c:pt>
                <c:pt idx="2452">
                  <c:v>2414613</c:v>
                </c:pt>
                <c:pt idx="2453">
                  <c:v>2410757</c:v>
                </c:pt>
                <c:pt idx="2454">
                  <c:v>2408607</c:v>
                </c:pt>
                <c:pt idx="2455">
                  <c:v>2408541</c:v>
                </c:pt>
                <c:pt idx="2456">
                  <c:v>2405064</c:v>
                </c:pt>
                <c:pt idx="2457">
                  <c:v>2405289</c:v>
                </c:pt>
                <c:pt idx="2458">
                  <c:v>2404645</c:v>
                </c:pt>
                <c:pt idx="2459">
                  <c:v>2404106</c:v>
                </c:pt>
                <c:pt idx="2460">
                  <c:v>2403622</c:v>
                </c:pt>
                <c:pt idx="2461">
                  <c:v>2402725</c:v>
                </c:pt>
                <c:pt idx="2462">
                  <c:v>2402231</c:v>
                </c:pt>
                <c:pt idx="2463">
                  <c:v>2399144</c:v>
                </c:pt>
                <c:pt idx="2464">
                  <c:v>2397818</c:v>
                </c:pt>
                <c:pt idx="2465">
                  <c:v>2396333</c:v>
                </c:pt>
                <c:pt idx="2466">
                  <c:v>2395592</c:v>
                </c:pt>
                <c:pt idx="2467">
                  <c:v>2395684</c:v>
                </c:pt>
                <c:pt idx="2468">
                  <c:v>2395978</c:v>
                </c:pt>
                <c:pt idx="2469">
                  <c:v>2393332</c:v>
                </c:pt>
                <c:pt idx="2470">
                  <c:v>2391722</c:v>
                </c:pt>
                <c:pt idx="2471">
                  <c:v>2390195</c:v>
                </c:pt>
                <c:pt idx="2472">
                  <c:v>2388765</c:v>
                </c:pt>
                <c:pt idx="2473">
                  <c:v>2388493</c:v>
                </c:pt>
                <c:pt idx="2474">
                  <c:v>2387580</c:v>
                </c:pt>
                <c:pt idx="2475">
                  <c:v>2384617</c:v>
                </c:pt>
                <c:pt idx="2476">
                  <c:v>2382309</c:v>
                </c:pt>
                <c:pt idx="2477">
                  <c:v>2380170</c:v>
                </c:pt>
                <c:pt idx="2478">
                  <c:v>2378420</c:v>
                </c:pt>
                <c:pt idx="2479">
                  <c:v>2374685</c:v>
                </c:pt>
                <c:pt idx="2480">
                  <c:v>2376626</c:v>
                </c:pt>
                <c:pt idx="2481">
                  <c:v>2373373</c:v>
                </c:pt>
                <c:pt idx="2482">
                  <c:v>2369521</c:v>
                </c:pt>
                <c:pt idx="2483">
                  <c:v>2369016</c:v>
                </c:pt>
                <c:pt idx="2484">
                  <c:v>2365881</c:v>
                </c:pt>
                <c:pt idx="2485">
                  <c:v>2365776</c:v>
                </c:pt>
                <c:pt idx="2486">
                  <c:v>2368418</c:v>
                </c:pt>
                <c:pt idx="2487">
                  <c:v>2364032</c:v>
                </c:pt>
                <c:pt idx="2488">
                  <c:v>2364251</c:v>
                </c:pt>
                <c:pt idx="2489">
                  <c:v>2364501</c:v>
                </c:pt>
                <c:pt idx="2490">
                  <c:v>2362481</c:v>
                </c:pt>
                <c:pt idx="2491">
                  <c:v>2361512</c:v>
                </c:pt>
                <c:pt idx="2492">
                  <c:v>2358330</c:v>
                </c:pt>
                <c:pt idx="2493">
                  <c:v>2358987</c:v>
                </c:pt>
                <c:pt idx="2494">
                  <c:v>2355928</c:v>
                </c:pt>
                <c:pt idx="2495">
                  <c:v>2356561</c:v>
                </c:pt>
                <c:pt idx="2496">
                  <c:v>2353600</c:v>
                </c:pt>
                <c:pt idx="2497">
                  <c:v>2352725</c:v>
                </c:pt>
                <c:pt idx="2498">
                  <c:v>2348957</c:v>
                </c:pt>
                <c:pt idx="2499">
                  <c:v>2348727</c:v>
                </c:pt>
                <c:pt idx="2500">
                  <c:v>2347417</c:v>
                </c:pt>
                <c:pt idx="2501">
                  <c:v>2347580</c:v>
                </c:pt>
                <c:pt idx="2502">
                  <c:v>2345662</c:v>
                </c:pt>
                <c:pt idx="2503">
                  <c:v>2345007</c:v>
                </c:pt>
                <c:pt idx="2504">
                  <c:v>2343727</c:v>
                </c:pt>
                <c:pt idx="2505">
                  <c:v>2340308</c:v>
                </c:pt>
                <c:pt idx="2506">
                  <c:v>2338523</c:v>
                </c:pt>
                <c:pt idx="2507">
                  <c:v>2338531</c:v>
                </c:pt>
                <c:pt idx="2508">
                  <c:v>2338055</c:v>
                </c:pt>
                <c:pt idx="2509">
                  <c:v>2337196</c:v>
                </c:pt>
                <c:pt idx="2510">
                  <c:v>2337271</c:v>
                </c:pt>
                <c:pt idx="2511">
                  <c:v>2332565</c:v>
                </c:pt>
                <c:pt idx="2512">
                  <c:v>2332455</c:v>
                </c:pt>
                <c:pt idx="2513">
                  <c:v>2329596</c:v>
                </c:pt>
                <c:pt idx="2514">
                  <c:v>2328200</c:v>
                </c:pt>
                <c:pt idx="2515">
                  <c:v>2324823</c:v>
                </c:pt>
                <c:pt idx="2516">
                  <c:v>2324914</c:v>
                </c:pt>
                <c:pt idx="2517">
                  <c:v>2323892</c:v>
                </c:pt>
                <c:pt idx="2518">
                  <c:v>2324849</c:v>
                </c:pt>
                <c:pt idx="2519">
                  <c:v>2323664</c:v>
                </c:pt>
                <c:pt idx="2520">
                  <c:v>2322461</c:v>
                </c:pt>
                <c:pt idx="2521">
                  <c:v>2320120</c:v>
                </c:pt>
                <c:pt idx="2522">
                  <c:v>2319353</c:v>
                </c:pt>
                <c:pt idx="2523">
                  <c:v>2318869</c:v>
                </c:pt>
                <c:pt idx="2524">
                  <c:v>2318391</c:v>
                </c:pt>
                <c:pt idx="2525">
                  <c:v>2316076</c:v>
                </c:pt>
                <c:pt idx="2526">
                  <c:v>2315665</c:v>
                </c:pt>
                <c:pt idx="2527">
                  <c:v>2315867</c:v>
                </c:pt>
                <c:pt idx="2528">
                  <c:v>2308947</c:v>
                </c:pt>
                <c:pt idx="2529">
                  <c:v>2309014</c:v>
                </c:pt>
                <c:pt idx="2530">
                  <c:v>2308012</c:v>
                </c:pt>
                <c:pt idx="2531">
                  <c:v>2307793</c:v>
                </c:pt>
                <c:pt idx="2532">
                  <c:v>2306859</c:v>
                </c:pt>
                <c:pt idx="2533">
                  <c:v>2307250</c:v>
                </c:pt>
                <c:pt idx="2534">
                  <c:v>2307126</c:v>
                </c:pt>
                <c:pt idx="2535">
                  <c:v>2305942</c:v>
                </c:pt>
                <c:pt idx="2536">
                  <c:v>2305205</c:v>
                </c:pt>
                <c:pt idx="2537">
                  <c:v>2304044</c:v>
                </c:pt>
                <c:pt idx="2538">
                  <c:v>2306190</c:v>
                </c:pt>
                <c:pt idx="2539">
                  <c:v>2301486</c:v>
                </c:pt>
                <c:pt idx="2540">
                  <c:v>2299848</c:v>
                </c:pt>
                <c:pt idx="2541">
                  <c:v>2297119</c:v>
                </c:pt>
                <c:pt idx="2542">
                  <c:v>2295784</c:v>
                </c:pt>
                <c:pt idx="2543">
                  <c:v>2294636</c:v>
                </c:pt>
                <c:pt idx="2544">
                  <c:v>2293621</c:v>
                </c:pt>
                <c:pt idx="2545">
                  <c:v>2293183</c:v>
                </c:pt>
                <c:pt idx="2546">
                  <c:v>2292118</c:v>
                </c:pt>
                <c:pt idx="2547">
                  <c:v>2291950</c:v>
                </c:pt>
                <c:pt idx="2548">
                  <c:v>2289635</c:v>
                </c:pt>
                <c:pt idx="2549">
                  <c:v>2288325</c:v>
                </c:pt>
                <c:pt idx="2550">
                  <c:v>2287108</c:v>
                </c:pt>
                <c:pt idx="2551">
                  <c:v>2284960</c:v>
                </c:pt>
                <c:pt idx="2552">
                  <c:v>2285220</c:v>
                </c:pt>
                <c:pt idx="2553">
                  <c:v>2280986</c:v>
                </c:pt>
                <c:pt idx="2554">
                  <c:v>2280528</c:v>
                </c:pt>
                <c:pt idx="2555">
                  <c:v>2278998</c:v>
                </c:pt>
                <c:pt idx="2556">
                  <c:v>2278259</c:v>
                </c:pt>
                <c:pt idx="2557">
                  <c:v>2272530</c:v>
                </c:pt>
                <c:pt idx="2558">
                  <c:v>2271954</c:v>
                </c:pt>
                <c:pt idx="2559">
                  <c:v>2270415</c:v>
                </c:pt>
                <c:pt idx="2560">
                  <c:v>2276141</c:v>
                </c:pt>
                <c:pt idx="2561">
                  <c:v>2267444</c:v>
                </c:pt>
                <c:pt idx="2562">
                  <c:v>2266841</c:v>
                </c:pt>
                <c:pt idx="2563">
                  <c:v>2267246</c:v>
                </c:pt>
                <c:pt idx="2564">
                  <c:v>2266348</c:v>
                </c:pt>
                <c:pt idx="2565">
                  <c:v>2265177</c:v>
                </c:pt>
                <c:pt idx="2566">
                  <c:v>2264356</c:v>
                </c:pt>
                <c:pt idx="2567">
                  <c:v>2263036</c:v>
                </c:pt>
                <c:pt idx="2568">
                  <c:v>2263127</c:v>
                </c:pt>
                <c:pt idx="2569">
                  <c:v>2262829</c:v>
                </c:pt>
                <c:pt idx="2570">
                  <c:v>2264930</c:v>
                </c:pt>
                <c:pt idx="2571">
                  <c:v>2262489</c:v>
                </c:pt>
                <c:pt idx="2572">
                  <c:v>2262872</c:v>
                </c:pt>
                <c:pt idx="2573">
                  <c:v>2260678</c:v>
                </c:pt>
                <c:pt idx="2574">
                  <c:v>2261312</c:v>
                </c:pt>
                <c:pt idx="2575">
                  <c:v>2258510</c:v>
                </c:pt>
                <c:pt idx="2576">
                  <c:v>2258243</c:v>
                </c:pt>
                <c:pt idx="2577">
                  <c:v>2254316</c:v>
                </c:pt>
                <c:pt idx="2578">
                  <c:v>2253384</c:v>
                </c:pt>
                <c:pt idx="2579">
                  <c:v>2252530</c:v>
                </c:pt>
                <c:pt idx="2580">
                  <c:v>2251821</c:v>
                </c:pt>
                <c:pt idx="2581">
                  <c:v>2250869</c:v>
                </c:pt>
                <c:pt idx="2582">
                  <c:v>2250200</c:v>
                </c:pt>
                <c:pt idx="2583">
                  <c:v>2249324</c:v>
                </c:pt>
                <c:pt idx="2584">
                  <c:v>2249403</c:v>
                </c:pt>
                <c:pt idx="2585">
                  <c:v>2248360</c:v>
                </c:pt>
                <c:pt idx="2586">
                  <c:v>2248044</c:v>
                </c:pt>
                <c:pt idx="2587">
                  <c:v>2247113</c:v>
                </c:pt>
                <c:pt idx="2588">
                  <c:v>2244883</c:v>
                </c:pt>
                <c:pt idx="2589">
                  <c:v>2244426</c:v>
                </c:pt>
                <c:pt idx="2590">
                  <c:v>2248605</c:v>
                </c:pt>
                <c:pt idx="2591">
                  <c:v>2237281</c:v>
                </c:pt>
                <c:pt idx="2592">
                  <c:v>2230509</c:v>
                </c:pt>
                <c:pt idx="2593">
                  <c:v>2234371</c:v>
                </c:pt>
                <c:pt idx="2594">
                  <c:v>2231051</c:v>
                </c:pt>
                <c:pt idx="2595">
                  <c:v>2228260</c:v>
                </c:pt>
                <c:pt idx="2596">
                  <c:v>2229541</c:v>
                </c:pt>
                <c:pt idx="2597">
                  <c:v>2226245</c:v>
                </c:pt>
                <c:pt idx="2598">
                  <c:v>2224943</c:v>
                </c:pt>
                <c:pt idx="2599">
                  <c:v>2226667</c:v>
                </c:pt>
                <c:pt idx="2600">
                  <c:v>2223357</c:v>
                </c:pt>
                <c:pt idx="2601">
                  <c:v>2222827</c:v>
                </c:pt>
                <c:pt idx="2602">
                  <c:v>2222956</c:v>
                </c:pt>
                <c:pt idx="2603">
                  <c:v>2220296</c:v>
                </c:pt>
                <c:pt idx="2604">
                  <c:v>2217618</c:v>
                </c:pt>
                <c:pt idx="2605">
                  <c:v>2215064</c:v>
                </c:pt>
                <c:pt idx="2606">
                  <c:v>2213900</c:v>
                </c:pt>
                <c:pt idx="2607">
                  <c:v>2213829</c:v>
                </c:pt>
                <c:pt idx="2608">
                  <c:v>2212563</c:v>
                </c:pt>
                <c:pt idx="2609">
                  <c:v>2211383</c:v>
                </c:pt>
                <c:pt idx="2610">
                  <c:v>2208697</c:v>
                </c:pt>
                <c:pt idx="2611">
                  <c:v>2204514</c:v>
                </c:pt>
                <c:pt idx="2612">
                  <c:v>2203116</c:v>
                </c:pt>
                <c:pt idx="2613">
                  <c:v>2202656</c:v>
                </c:pt>
                <c:pt idx="2614">
                  <c:v>2202860</c:v>
                </c:pt>
                <c:pt idx="2615">
                  <c:v>2197688</c:v>
                </c:pt>
                <c:pt idx="2616">
                  <c:v>2197064</c:v>
                </c:pt>
                <c:pt idx="2617">
                  <c:v>2196924</c:v>
                </c:pt>
                <c:pt idx="2618">
                  <c:v>2196211</c:v>
                </c:pt>
                <c:pt idx="2619">
                  <c:v>2195738</c:v>
                </c:pt>
                <c:pt idx="2620">
                  <c:v>2194793</c:v>
                </c:pt>
                <c:pt idx="2621">
                  <c:v>2193461</c:v>
                </c:pt>
                <c:pt idx="2622">
                  <c:v>2191398</c:v>
                </c:pt>
                <c:pt idx="2623">
                  <c:v>2189700</c:v>
                </c:pt>
                <c:pt idx="2624">
                  <c:v>2188524</c:v>
                </c:pt>
                <c:pt idx="2625">
                  <c:v>2188156</c:v>
                </c:pt>
                <c:pt idx="2626">
                  <c:v>2186571</c:v>
                </c:pt>
                <c:pt idx="2627">
                  <c:v>2185711</c:v>
                </c:pt>
                <c:pt idx="2628">
                  <c:v>2185896</c:v>
                </c:pt>
                <c:pt idx="2629">
                  <c:v>2184490</c:v>
                </c:pt>
                <c:pt idx="2630">
                  <c:v>2184071</c:v>
                </c:pt>
                <c:pt idx="2631">
                  <c:v>2183655</c:v>
                </c:pt>
                <c:pt idx="2632">
                  <c:v>2181363</c:v>
                </c:pt>
                <c:pt idx="2633">
                  <c:v>2180316</c:v>
                </c:pt>
                <c:pt idx="2634">
                  <c:v>2181568</c:v>
                </c:pt>
                <c:pt idx="2635">
                  <c:v>2178485</c:v>
                </c:pt>
                <c:pt idx="2636">
                  <c:v>2176424</c:v>
                </c:pt>
                <c:pt idx="2637">
                  <c:v>2180640</c:v>
                </c:pt>
                <c:pt idx="2638">
                  <c:v>2176048</c:v>
                </c:pt>
                <c:pt idx="2639">
                  <c:v>2172951</c:v>
                </c:pt>
                <c:pt idx="2640">
                  <c:v>2171781</c:v>
                </c:pt>
                <c:pt idx="2641">
                  <c:v>2171455</c:v>
                </c:pt>
                <c:pt idx="2642">
                  <c:v>2172054</c:v>
                </c:pt>
                <c:pt idx="2643">
                  <c:v>2168050</c:v>
                </c:pt>
                <c:pt idx="2644">
                  <c:v>2168145</c:v>
                </c:pt>
                <c:pt idx="2645">
                  <c:v>2166944</c:v>
                </c:pt>
                <c:pt idx="2646">
                  <c:v>2169182</c:v>
                </c:pt>
                <c:pt idx="2647">
                  <c:v>2166856</c:v>
                </c:pt>
                <c:pt idx="2648">
                  <c:v>2166464</c:v>
                </c:pt>
                <c:pt idx="2649">
                  <c:v>2162643</c:v>
                </c:pt>
                <c:pt idx="2650">
                  <c:v>2159919</c:v>
                </c:pt>
                <c:pt idx="2651">
                  <c:v>2157230</c:v>
                </c:pt>
                <c:pt idx="2652">
                  <c:v>2152929</c:v>
                </c:pt>
                <c:pt idx="2653">
                  <c:v>2151418</c:v>
                </c:pt>
                <c:pt idx="2654">
                  <c:v>2149571</c:v>
                </c:pt>
                <c:pt idx="2655">
                  <c:v>2149750</c:v>
                </c:pt>
                <c:pt idx="2656">
                  <c:v>2148082</c:v>
                </c:pt>
                <c:pt idx="2657">
                  <c:v>2145668</c:v>
                </c:pt>
                <c:pt idx="2658">
                  <c:v>2144449</c:v>
                </c:pt>
                <c:pt idx="2659">
                  <c:v>2143727</c:v>
                </c:pt>
                <c:pt idx="2660">
                  <c:v>2144545</c:v>
                </c:pt>
                <c:pt idx="2661">
                  <c:v>2143959</c:v>
                </c:pt>
                <c:pt idx="2662">
                  <c:v>2141793</c:v>
                </c:pt>
                <c:pt idx="2663">
                  <c:v>2140991</c:v>
                </c:pt>
                <c:pt idx="2664">
                  <c:v>2141688</c:v>
                </c:pt>
                <c:pt idx="2665">
                  <c:v>2138770</c:v>
                </c:pt>
                <c:pt idx="2666">
                  <c:v>2137521</c:v>
                </c:pt>
                <c:pt idx="2667">
                  <c:v>2137114</c:v>
                </c:pt>
                <c:pt idx="2668">
                  <c:v>2137282</c:v>
                </c:pt>
                <c:pt idx="2669">
                  <c:v>2136398</c:v>
                </c:pt>
                <c:pt idx="2670">
                  <c:v>2132284</c:v>
                </c:pt>
                <c:pt idx="2671">
                  <c:v>2131929</c:v>
                </c:pt>
                <c:pt idx="2672">
                  <c:v>2131140</c:v>
                </c:pt>
                <c:pt idx="2673">
                  <c:v>2130223</c:v>
                </c:pt>
                <c:pt idx="2674">
                  <c:v>2130184</c:v>
                </c:pt>
                <c:pt idx="2675">
                  <c:v>2129506</c:v>
                </c:pt>
                <c:pt idx="2676">
                  <c:v>2129434</c:v>
                </c:pt>
                <c:pt idx="2677">
                  <c:v>2126725</c:v>
                </c:pt>
                <c:pt idx="2678">
                  <c:v>2127121</c:v>
                </c:pt>
                <c:pt idx="2679">
                  <c:v>2126026</c:v>
                </c:pt>
                <c:pt idx="2680">
                  <c:v>2126501</c:v>
                </c:pt>
                <c:pt idx="2681">
                  <c:v>2125264</c:v>
                </c:pt>
                <c:pt idx="2682">
                  <c:v>2125215</c:v>
                </c:pt>
                <c:pt idx="2683">
                  <c:v>2125430</c:v>
                </c:pt>
                <c:pt idx="2684">
                  <c:v>2123329</c:v>
                </c:pt>
                <c:pt idx="2685">
                  <c:v>2122648</c:v>
                </c:pt>
                <c:pt idx="2686">
                  <c:v>2122247</c:v>
                </c:pt>
                <c:pt idx="2687">
                  <c:v>2122081</c:v>
                </c:pt>
                <c:pt idx="2688">
                  <c:v>2122007</c:v>
                </c:pt>
                <c:pt idx="2689">
                  <c:v>2120278</c:v>
                </c:pt>
                <c:pt idx="2690">
                  <c:v>2117946</c:v>
                </c:pt>
                <c:pt idx="2691">
                  <c:v>2118031</c:v>
                </c:pt>
                <c:pt idx="2692">
                  <c:v>2115991</c:v>
                </c:pt>
                <c:pt idx="2693">
                  <c:v>2114969</c:v>
                </c:pt>
                <c:pt idx="2694">
                  <c:v>2113941</c:v>
                </c:pt>
                <c:pt idx="2695">
                  <c:v>2110734</c:v>
                </c:pt>
                <c:pt idx="2696">
                  <c:v>2112084</c:v>
                </c:pt>
                <c:pt idx="2697">
                  <c:v>2108597</c:v>
                </c:pt>
                <c:pt idx="2698">
                  <c:v>2108037</c:v>
                </c:pt>
                <c:pt idx="2699">
                  <c:v>2109032</c:v>
                </c:pt>
                <c:pt idx="2700">
                  <c:v>2106645</c:v>
                </c:pt>
                <c:pt idx="2701">
                  <c:v>2106214</c:v>
                </c:pt>
                <c:pt idx="2702">
                  <c:v>2103962</c:v>
                </c:pt>
                <c:pt idx="2703">
                  <c:v>2102173</c:v>
                </c:pt>
                <c:pt idx="2704">
                  <c:v>2099444</c:v>
                </c:pt>
                <c:pt idx="2705">
                  <c:v>2097772</c:v>
                </c:pt>
                <c:pt idx="2706">
                  <c:v>2095157</c:v>
                </c:pt>
                <c:pt idx="2707">
                  <c:v>2095685</c:v>
                </c:pt>
                <c:pt idx="2708">
                  <c:v>2095119</c:v>
                </c:pt>
                <c:pt idx="2709">
                  <c:v>2094769</c:v>
                </c:pt>
                <c:pt idx="2710">
                  <c:v>2094081</c:v>
                </c:pt>
                <c:pt idx="2711">
                  <c:v>2093506</c:v>
                </c:pt>
                <c:pt idx="2712">
                  <c:v>2091111</c:v>
                </c:pt>
                <c:pt idx="2713">
                  <c:v>2088515</c:v>
                </c:pt>
                <c:pt idx="2714">
                  <c:v>2089011</c:v>
                </c:pt>
                <c:pt idx="2715">
                  <c:v>2088167</c:v>
                </c:pt>
                <c:pt idx="2716">
                  <c:v>2086908</c:v>
                </c:pt>
                <c:pt idx="2717">
                  <c:v>2088856</c:v>
                </c:pt>
                <c:pt idx="2718">
                  <c:v>2087560</c:v>
                </c:pt>
                <c:pt idx="2719">
                  <c:v>2085782</c:v>
                </c:pt>
                <c:pt idx="2720">
                  <c:v>2084714</c:v>
                </c:pt>
                <c:pt idx="2721">
                  <c:v>2084712</c:v>
                </c:pt>
                <c:pt idx="2722">
                  <c:v>2082737</c:v>
                </c:pt>
                <c:pt idx="2723">
                  <c:v>2083565</c:v>
                </c:pt>
                <c:pt idx="2724">
                  <c:v>2082709</c:v>
                </c:pt>
                <c:pt idx="2725">
                  <c:v>2082401</c:v>
                </c:pt>
                <c:pt idx="2726">
                  <c:v>2081872</c:v>
                </c:pt>
                <c:pt idx="2727">
                  <c:v>2080600</c:v>
                </c:pt>
                <c:pt idx="2728">
                  <c:v>2080328</c:v>
                </c:pt>
                <c:pt idx="2729">
                  <c:v>2080907</c:v>
                </c:pt>
                <c:pt idx="2730">
                  <c:v>2080430</c:v>
                </c:pt>
                <c:pt idx="2731">
                  <c:v>2079903</c:v>
                </c:pt>
                <c:pt idx="2732">
                  <c:v>2080484</c:v>
                </c:pt>
                <c:pt idx="2733">
                  <c:v>2079110</c:v>
                </c:pt>
                <c:pt idx="2734">
                  <c:v>2078617</c:v>
                </c:pt>
                <c:pt idx="2735">
                  <c:v>2078301</c:v>
                </c:pt>
                <c:pt idx="2736">
                  <c:v>2077442</c:v>
                </c:pt>
                <c:pt idx="2737">
                  <c:v>2075982</c:v>
                </c:pt>
                <c:pt idx="2738">
                  <c:v>2078146</c:v>
                </c:pt>
                <c:pt idx="2739">
                  <c:v>2074677</c:v>
                </c:pt>
                <c:pt idx="2740">
                  <c:v>2075765</c:v>
                </c:pt>
                <c:pt idx="2741">
                  <c:v>2073651</c:v>
                </c:pt>
                <c:pt idx="2742">
                  <c:v>2075617</c:v>
                </c:pt>
                <c:pt idx="2743">
                  <c:v>2072655</c:v>
                </c:pt>
                <c:pt idx="2744">
                  <c:v>2072461</c:v>
                </c:pt>
                <c:pt idx="2745">
                  <c:v>2071348</c:v>
                </c:pt>
                <c:pt idx="2746">
                  <c:v>2070194</c:v>
                </c:pt>
                <c:pt idx="2747">
                  <c:v>2069136</c:v>
                </c:pt>
                <c:pt idx="2748">
                  <c:v>2068353</c:v>
                </c:pt>
                <c:pt idx="2749">
                  <c:v>2067744</c:v>
                </c:pt>
                <c:pt idx="2750">
                  <c:v>2068131</c:v>
                </c:pt>
                <c:pt idx="2751">
                  <c:v>2068722</c:v>
                </c:pt>
                <c:pt idx="2752">
                  <c:v>2065216</c:v>
                </c:pt>
                <c:pt idx="2753">
                  <c:v>2061853</c:v>
                </c:pt>
                <c:pt idx="2754">
                  <c:v>2061243</c:v>
                </c:pt>
                <c:pt idx="2755">
                  <c:v>2061168</c:v>
                </c:pt>
                <c:pt idx="2756">
                  <c:v>2060548</c:v>
                </c:pt>
                <c:pt idx="2757">
                  <c:v>2060030</c:v>
                </c:pt>
                <c:pt idx="2758">
                  <c:v>2059675</c:v>
                </c:pt>
                <c:pt idx="2759">
                  <c:v>2057520</c:v>
                </c:pt>
                <c:pt idx="2760">
                  <c:v>2056772</c:v>
                </c:pt>
                <c:pt idx="2761">
                  <c:v>2056403</c:v>
                </c:pt>
                <c:pt idx="2762">
                  <c:v>2054802</c:v>
                </c:pt>
                <c:pt idx="2763">
                  <c:v>2053782</c:v>
                </c:pt>
                <c:pt idx="2764">
                  <c:v>2054627</c:v>
                </c:pt>
                <c:pt idx="2765">
                  <c:v>2052059</c:v>
                </c:pt>
                <c:pt idx="2766">
                  <c:v>2051783</c:v>
                </c:pt>
                <c:pt idx="2767">
                  <c:v>2051442</c:v>
                </c:pt>
                <c:pt idx="2768">
                  <c:v>2049398</c:v>
                </c:pt>
                <c:pt idx="2769">
                  <c:v>2049091</c:v>
                </c:pt>
                <c:pt idx="2770">
                  <c:v>2048805</c:v>
                </c:pt>
                <c:pt idx="2771">
                  <c:v>2043417</c:v>
                </c:pt>
                <c:pt idx="2772">
                  <c:v>2039308</c:v>
                </c:pt>
                <c:pt idx="2773">
                  <c:v>2040012</c:v>
                </c:pt>
                <c:pt idx="2774">
                  <c:v>2039753</c:v>
                </c:pt>
                <c:pt idx="2775">
                  <c:v>2039769</c:v>
                </c:pt>
                <c:pt idx="2776">
                  <c:v>2040429</c:v>
                </c:pt>
                <c:pt idx="2777">
                  <c:v>2040214</c:v>
                </c:pt>
                <c:pt idx="2778">
                  <c:v>2034536</c:v>
                </c:pt>
                <c:pt idx="2779">
                  <c:v>2029533</c:v>
                </c:pt>
                <c:pt idx="2780">
                  <c:v>2028130</c:v>
                </c:pt>
                <c:pt idx="2781">
                  <c:v>2026799</c:v>
                </c:pt>
                <c:pt idx="2782">
                  <c:v>2026209</c:v>
                </c:pt>
                <c:pt idx="2783">
                  <c:v>2024307</c:v>
                </c:pt>
                <c:pt idx="2784">
                  <c:v>2023181</c:v>
                </c:pt>
                <c:pt idx="2785">
                  <c:v>2021853</c:v>
                </c:pt>
                <c:pt idx="2786">
                  <c:v>2021029</c:v>
                </c:pt>
                <c:pt idx="2787">
                  <c:v>2020662</c:v>
                </c:pt>
                <c:pt idx="2788">
                  <c:v>2018377</c:v>
                </c:pt>
                <c:pt idx="2789">
                  <c:v>2017983</c:v>
                </c:pt>
                <c:pt idx="2790">
                  <c:v>2017222</c:v>
                </c:pt>
                <c:pt idx="2791">
                  <c:v>2017889</c:v>
                </c:pt>
                <c:pt idx="2792">
                  <c:v>2014304</c:v>
                </c:pt>
                <c:pt idx="2793">
                  <c:v>2012921</c:v>
                </c:pt>
                <c:pt idx="2794">
                  <c:v>2011427</c:v>
                </c:pt>
                <c:pt idx="2795">
                  <c:v>2010441</c:v>
                </c:pt>
                <c:pt idx="2796">
                  <c:v>2010873</c:v>
                </c:pt>
                <c:pt idx="2797">
                  <c:v>2008688</c:v>
                </c:pt>
                <c:pt idx="2798">
                  <c:v>2008919</c:v>
                </c:pt>
                <c:pt idx="2799">
                  <c:v>2009567</c:v>
                </c:pt>
                <c:pt idx="2800">
                  <c:v>2005023</c:v>
                </c:pt>
                <c:pt idx="2801">
                  <c:v>2002991</c:v>
                </c:pt>
                <c:pt idx="2802">
                  <c:v>2000167</c:v>
                </c:pt>
                <c:pt idx="2803">
                  <c:v>1998219</c:v>
                </c:pt>
                <c:pt idx="2804">
                  <c:v>1996690</c:v>
                </c:pt>
                <c:pt idx="2805">
                  <c:v>1996556</c:v>
                </c:pt>
                <c:pt idx="2806">
                  <c:v>1991209</c:v>
                </c:pt>
                <c:pt idx="2807">
                  <c:v>1987843</c:v>
                </c:pt>
                <c:pt idx="2808">
                  <c:v>1986649</c:v>
                </c:pt>
                <c:pt idx="2809">
                  <c:v>1986065</c:v>
                </c:pt>
                <c:pt idx="2810">
                  <c:v>1986956</c:v>
                </c:pt>
                <c:pt idx="2811">
                  <c:v>1986450</c:v>
                </c:pt>
                <c:pt idx="2812">
                  <c:v>1985357</c:v>
                </c:pt>
                <c:pt idx="2813">
                  <c:v>1986017</c:v>
                </c:pt>
                <c:pt idx="2814">
                  <c:v>1983732</c:v>
                </c:pt>
                <c:pt idx="2815">
                  <c:v>1984378</c:v>
                </c:pt>
                <c:pt idx="2816">
                  <c:v>1983690</c:v>
                </c:pt>
                <c:pt idx="2817">
                  <c:v>1982676</c:v>
                </c:pt>
                <c:pt idx="2818">
                  <c:v>1983461</c:v>
                </c:pt>
                <c:pt idx="2819">
                  <c:v>1981282</c:v>
                </c:pt>
                <c:pt idx="2820">
                  <c:v>1979251</c:v>
                </c:pt>
                <c:pt idx="2821">
                  <c:v>1979108</c:v>
                </c:pt>
                <c:pt idx="2822">
                  <c:v>1978121</c:v>
                </c:pt>
                <c:pt idx="2823">
                  <c:v>1974909</c:v>
                </c:pt>
                <c:pt idx="2824">
                  <c:v>1974006</c:v>
                </c:pt>
                <c:pt idx="2825">
                  <c:v>1974329</c:v>
                </c:pt>
                <c:pt idx="2826">
                  <c:v>1971360</c:v>
                </c:pt>
                <c:pt idx="2827">
                  <c:v>1966178</c:v>
                </c:pt>
                <c:pt idx="2828">
                  <c:v>1965103</c:v>
                </c:pt>
                <c:pt idx="2829">
                  <c:v>1964509</c:v>
                </c:pt>
                <c:pt idx="2830">
                  <c:v>1963845</c:v>
                </c:pt>
                <c:pt idx="2831">
                  <c:v>1964345</c:v>
                </c:pt>
                <c:pt idx="2832">
                  <c:v>1962285</c:v>
                </c:pt>
                <c:pt idx="2833">
                  <c:v>1961309</c:v>
                </c:pt>
                <c:pt idx="2834">
                  <c:v>1958411</c:v>
                </c:pt>
                <c:pt idx="2835">
                  <c:v>1964924</c:v>
                </c:pt>
                <c:pt idx="2836">
                  <c:v>1958694</c:v>
                </c:pt>
                <c:pt idx="2837">
                  <c:v>1959445</c:v>
                </c:pt>
                <c:pt idx="2838">
                  <c:v>1955048</c:v>
                </c:pt>
                <c:pt idx="2839">
                  <c:v>1955339</c:v>
                </c:pt>
                <c:pt idx="2840">
                  <c:v>1954364</c:v>
                </c:pt>
                <c:pt idx="2841">
                  <c:v>1954462</c:v>
                </c:pt>
                <c:pt idx="2842">
                  <c:v>1953497</c:v>
                </c:pt>
                <c:pt idx="2843">
                  <c:v>1954166</c:v>
                </c:pt>
                <c:pt idx="2844">
                  <c:v>1952552</c:v>
                </c:pt>
                <c:pt idx="2845">
                  <c:v>1951170</c:v>
                </c:pt>
                <c:pt idx="2846">
                  <c:v>1950503</c:v>
                </c:pt>
                <c:pt idx="2847">
                  <c:v>1950019</c:v>
                </c:pt>
                <c:pt idx="2848">
                  <c:v>1951038</c:v>
                </c:pt>
                <c:pt idx="2849">
                  <c:v>1949133</c:v>
                </c:pt>
                <c:pt idx="2850">
                  <c:v>1947905</c:v>
                </c:pt>
                <c:pt idx="2851">
                  <c:v>1950544</c:v>
                </c:pt>
                <c:pt idx="2852">
                  <c:v>1945510</c:v>
                </c:pt>
                <c:pt idx="2853">
                  <c:v>1945546</c:v>
                </c:pt>
                <c:pt idx="2854">
                  <c:v>1945320</c:v>
                </c:pt>
                <c:pt idx="2855">
                  <c:v>1945888</c:v>
                </c:pt>
                <c:pt idx="2856">
                  <c:v>1947013</c:v>
                </c:pt>
                <c:pt idx="2857">
                  <c:v>1941470</c:v>
                </c:pt>
                <c:pt idx="2858">
                  <c:v>1941638</c:v>
                </c:pt>
                <c:pt idx="2859">
                  <c:v>1942042</c:v>
                </c:pt>
                <c:pt idx="2860">
                  <c:v>1942606</c:v>
                </c:pt>
                <c:pt idx="2861">
                  <c:v>1940330</c:v>
                </c:pt>
                <c:pt idx="2862">
                  <c:v>1941733</c:v>
                </c:pt>
                <c:pt idx="2863">
                  <c:v>1940423</c:v>
                </c:pt>
                <c:pt idx="2864">
                  <c:v>1939160</c:v>
                </c:pt>
                <c:pt idx="2865">
                  <c:v>1938441</c:v>
                </c:pt>
                <c:pt idx="2866">
                  <c:v>1938040</c:v>
                </c:pt>
                <c:pt idx="2867">
                  <c:v>1937778</c:v>
                </c:pt>
                <c:pt idx="2868">
                  <c:v>1932715</c:v>
                </c:pt>
                <c:pt idx="2869">
                  <c:v>1933082</c:v>
                </c:pt>
                <c:pt idx="2870">
                  <c:v>1931963</c:v>
                </c:pt>
                <c:pt idx="2871">
                  <c:v>1931079</c:v>
                </c:pt>
                <c:pt idx="2872">
                  <c:v>1932149</c:v>
                </c:pt>
                <c:pt idx="2873">
                  <c:v>1930013</c:v>
                </c:pt>
                <c:pt idx="2874">
                  <c:v>1929656</c:v>
                </c:pt>
                <c:pt idx="2875">
                  <c:v>1927958</c:v>
                </c:pt>
                <c:pt idx="2876">
                  <c:v>1927989</c:v>
                </c:pt>
                <c:pt idx="2877">
                  <c:v>1925245</c:v>
                </c:pt>
                <c:pt idx="2878">
                  <c:v>1924480</c:v>
                </c:pt>
                <c:pt idx="2879">
                  <c:v>1922268</c:v>
                </c:pt>
                <c:pt idx="2880">
                  <c:v>1920791</c:v>
                </c:pt>
                <c:pt idx="2881">
                  <c:v>1921343</c:v>
                </c:pt>
                <c:pt idx="2882">
                  <c:v>1921252</c:v>
                </c:pt>
                <c:pt idx="2883">
                  <c:v>1919649</c:v>
                </c:pt>
                <c:pt idx="2884">
                  <c:v>1920470</c:v>
                </c:pt>
                <c:pt idx="2885">
                  <c:v>1918178</c:v>
                </c:pt>
                <c:pt idx="2886">
                  <c:v>1918240</c:v>
                </c:pt>
                <c:pt idx="2887">
                  <c:v>1916834</c:v>
                </c:pt>
                <c:pt idx="2888">
                  <c:v>1915256</c:v>
                </c:pt>
                <c:pt idx="2889">
                  <c:v>1916981</c:v>
                </c:pt>
                <c:pt idx="2890">
                  <c:v>1920890</c:v>
                </c:pt>
                <c:pt idx="2891">
                  <c:v>1912096</c:v>
                </c:pt>
                <c:pt idx="2892">
                  <c:v>1912157</c:v>
                </c:pt>
                <c:pt idx="2893">
                  <c:v>1911333</c:v>
                </c:pt>
                <c:pt idx="2894">
                  <c:v>1911599</c:v>
                </c:pt>
                <c:pt idx="2895">
                  <c:v>43772021</c:v>
                </c:pt>
                <c:pt idx="2896">
                  <c:v>32484237</c:v>
                </c:pt>
                <c:pt idx="2897">
                  <c:v>28904050</c:v>
                </c:pt>
                <c:pt idx="2898">
                  <c:v>27995643</c:v>
                </c:pt>
                <c:pt idx="2899">
                  <c:v>23479429</c:v>
                </c:pt>
                <c:pt idx="2900">
                  <c:v>20704568</c:v>
                </c:pt>
                <c:pt idx="2901">
                  <c:v>18165379</c:v>
                </c:pt>
                <c:pt idx="2902">
                  <c:v>18045909</c:v>
                </c:pt>
                <c:pt idx="2903">
                  <c:v>17726554</c:v>
                </c:pt>
                <c:pt idx="2904">
                  <c:v>17678437</c:v>
                </c:pt>
                <c:pt idx="2905">
                  <c:v>17097310</c:v>
                </c:pt>
                <c:pt idx="2906">
                  <c:v>16362972</c:v>
                </c:pt>
                <c:pt idx="2907">
                  <c:v>15955098</c:v>
                </c:pt>
                <c:pt idx="2908">
                  <c:v>15208960</c:v>
                </c:pt>
                <c:pt idx="2909">
                  <c:v>14670624</c:v>
                </c:pt>
                <c:pt idx="2910">
                  <c:v>14263884</c:v>
                </c:pt>
                <c:pt idx="2911">
                  <c:v>14037216</c:v>
                </c:pt>
                <c:pt idx="2912">
                  <c:v>12769547</c:v>
                </c:pt>
                <c:pt idx="2913">
                  <c:v>12352187</c:v>
                </c:pt>
                <c:pt idx="2914">
                  <c:v>12208906</c:v>
                </c:pt>
                <c:pt idx="2915">
                  <c:v>12158368</c:v>
                </c:pt>
                <c:pt idx="2916">
                  <c:v>11982455</c:v>
                </c:pt>
                <c:pt idx="2917">
                  <c:v>11691788</c:v>
                </c:pt>
                <c:pt idx="2918">
                  <c:v>11683376</c:v>
                </c:pt>
                <c:pt idx="2919">
                  <c:v>11516258</c:v>
                </c:pt>
                <c:pt idx="2920">
                  <c:v>11112824</c:v>
                </c:pt>
                <c:pt idx="2921">
                  <c:v>11079452</c:v>
                </c:pt>
                <c:pt idx="2922">
                  <c:v>10877239</c:v>
                </c:pt>
                <c:pt idx="2923">
                  <c:v>10820968</c:v>
                </c:pt>
                <c:pt idx="2924">
                  <c:v>10786793</c:v>
                </c:pt>
                <c:pt idx="2925">
                  <c:v>10631248</c:v>
                </c:pt>
                <c:pt idx="2926">
                  <c:v>10503513</c:v>
                </c:pt>
                <c:pt idx="2927">
                  <c:v>10481167</c:v>
                </c:pt>
                <c:pt idx="2928">
                  <c:v>10453289</c:v>
                </c:pt>
                <c:pt idx="2929">
                  <c:v>10434444</c:v>
                </c:pt>
                <c:pt idx="2930">
                  <c:v>10076647</c:v>
                </c:pt>
                <c:pt idx="2931">
                  <c:v>9935575</c:v>
                </c:pt>
                <c:pt idx="2932">
                  <c:v>9650092</c:v>
                </c:pt>
                <c:pt idx="2933">
                  <c:v>9638708</c:v>
                </c:pt>
                <c:pt idx="2934">
                  <c:v>9379923</c:v>
                </c:pt>
                <c:pt idx="2935">
                  <c:v>9304900</c:v>
                </c:pt>
                <c:pt idx="2936">
                  <c:v>9293716</c:v>
                </c:pt>
                <c:pt idx="2937">
                  <c:v>9254813</c:v>
                </c:pt>
                <c:pt idx="2938">
                  <c:v>9103720</c:v>
                </c:pt>
                <c:pt idx="2939">
                  <c:v>8965832</c:v>
                </c:pt>
                <c:pt idx="2940">
                  <c:v>8895702</c:v>
                </c:pt>
                <c:pt idx="2941">
                  <c:v>8858626</c:v>
                </c:pt>
                <c:pt idx="2942">
                  <c:v>8751076</c:v>
                </c:pt>
                <c:pt idx="2943">
                  <c:v>8696621</c:v>
                </c:pt>
                <c:pt idx="2944">
                  <c:v>8690247</c:v>
                </c:pt>
                <c:pt idx="2945">
                  <c:v>8679899</c:v>
                </c:pt>
                <c:pt idx="2946">
                  <c:v>8639059</c:v>
                </c:pt>
                <c:pt idx="2947">
                  <c:v>8560942</c:v>
                </c:pt>
                <c:pt idx="2948">
                  <c:v>8561976</c:v>
                </c:pt>
                <c:pt idx="2949">
                  <c:v>8526358</c:v>
                </c:pt>
                <c:pt idx="2950">
                  <c:v>8479901</c:v>
                </c:pt>
                <c:pt idx="2951">
                  <c:v>8196145</c:v>
                </c:pt>
                <c:pt idx="2952">
                  <c:v>7982825</c:v>
                </c:pt>
                <c:pt idx="2953">
                  <c:v>7878318</c:v>
                </c:pt>
                <c:pt idx="2954">
                  <c:v>7854997</c:v>
                </c:pt>
                <c:pt idx="2955">
                  <c:v>7820309</c:v>
                </c:pt>
                <c:pt idx="2956">
                  <c:v>7647811</c:v>
                </c:pt>
                <c:pt idx="2957">
                  <c:v>7631053</c:v>
                </c:pt>
                <c:pt idx="2958">
                  <c:v>7627884</c:v>
                </c:pt>
                <c:pt idx="2959">
                  <c:v>7463480</c:v>
                </c:pt>
                <c:pt idx="2960">
                  <c:v>7453854</c:v>
                </c:pt>
                <c:pt idx="2961">
                  <c:v>7445817</c:v>
                </c:pt>
                <c:pt idx="2962">
                  <c:v>7429663</c:v>
                </c:pt>
                <c:pt idx="2963">
                  <c:v>7423924</c:v>
                </c:pt>
                <c:pt idx="2964">
                  <c:v>7416258</c:v>
                </c:pt>
                <c:pt idx="2965">
                  <c:v>7394969</c:v>
                </c:pt>
                <c:pt idx="2966">
                  <c:v>7329507</c:v>
                </c:pt>
                <c:pt idx="2967">
                  <c:v>7294133</c:v>
                </c:pt>
                <c:pt idx="2968">
                  <c:v>7268160</c:v>
                </c:pt>
                <c:pt idx="2969">
                  <c:v>7244566</c:v>
                </c:pt>
                <c:pt idx="2970">
                  <c:v>7215174</c:v>
                </c:pt>
                <c:pt idx="2971">
                  <c:v>7137813</c:v>
                </c:pt>
                <c:pt idx="2972">
                  <c:v>7091430</c:v>
                </c:pt>
                <c:pt idx="2973">
                  <c:v>7086415</c:v>
                </c:pt>
                <c:pt idx="2974">
                  <c:v>7080528</c:v>
                </c:pt>
                <c:pt idx="2975">
                  <c:v>6882105</c:v>
                </c:pt>
                <c:pt idx="2976">
                  <c:v>6866756</c:v>
                </c:pt>
                <c:pt idx="2977">
                  <c:v>6819286</c:v>
                </c:pt>
                <c:pt idx="2978">
                  <c:v>6781197</c:v>
                </c:pt>
                <c:pt idx="2979">
                  <c:v>6767508</c:v>
                </c:pt>
                <c:pt idx="2980">
                  <c:v>6712359</c:v>
                </c:pt>
                <c:pt idx="2981">
                  <c:v>6704628</c:v>
                </c:pt>
                <c:pt idx="2982">
                  <c:v>6613264</c:v>
                </c:pt>
                <c:pt idx="2983">
                  <c:v>6598934</c:v>
                </c:pt>
                <c:pt idx="2984">
                  <c:v>6570284</c:v>
                </c:pt>
                <c:pt idx="2985">
                  <c:v>6527371</c:v>
                </c:pt>
                <c:pt idx="2986">
                  <c:v>6521867</c:v>
                </c:pt>
                <c:pt idx="2987">
                  <c:v>6450338</c:v>
                </c:pt>
                <c:pt idx="2988">
                  <c:v>6448242</c:v>
                </c:pt>
                <c:pt idx="2989">
                  <c:v>6408521</c:v>
                </c:pt>
                <c:pt idx="2990">
                  <c:v>6357269</c:v>
                </c:pt>
                <c:pt idx="2991">
                  <c:v>6344124</c:v>
                </c:pt>
                <c:pt idx="2992">
                  <c:v>6337050</c:v>
                </c:pt>
                <c:pt idx="2993">
                  <c:v>6333066</c:v>
                </c:pt>
                <c:pt idx="2994">
                  <c:v>6332874</c:v>
                </c:pt>
                <c:pt idx="2995">
                  <c:v>6284208</c:v>
                </c:pt>
                <c:pt idx="2996">
                  <c:v>6263153</c:v>
                </c:pt>
                <c:pt idx="2997">
                  <c:v>6251503</c:v>
                </c:pt>
                <c:pt idx="2998">
                  <c:v>6251973</c:v>
                </c:pt>
                <c:pt idx="2999">
                  <c:v>6210697</c:v>
                </c:pt>
                <c:pt idx="3000">
                  <c:v>6195232</c:v>
                </c:pt>
                <c:pt idx="3001">
                  <c:v>6180639</c:v>
                </c:pt>
                <c:pt idx="3002">
                  <c:v>6149338</c:v>
                </c:pt>
                <c:pt idx="3003">
                  <c:v>6106272</c:v>
                </c:pt>
                <c:pt idx="3004">
                  <c:v>6056117</c:v>
                </c:pt>
                <c:pt idx="3005">
                  <c:v>5972182</c:v>
                </c:pt>
                <c:pt idx="3006">
                  <c:v>5947712</c:v>
                </c:pt>
                <c:pt idx="3007">
                  <c:v>5944253</c:v>
                </c:pt>
                <c:pt idx="3008">
                  <c:v>5918877</c:v>
                </c:pt>
                <c:pt idx="3009">
                  <c:v>5904686</c:v>
                </c:pt>
                <c:pt idx="3010">
                  <c:v>5871640</c:v>
                </c:pt>
                <c:pt idx="3011">
                  <c:v>5845636</c:v>
                </c:pt>
                <c:pt idx="3012">
                  <c:v>5826890</c:v>
                </c:pt>
                <c:pt idx="3013">
                  <c:v>5827930</c:v>
                </c:pt>
                <c:pt idx="3014">
                  <c:v>5798069</c:v>
                </c:pt>
                <c:pt idx="3015">
                  <c:v>5785379</c:v>
                </c:pt>
                <c:pt idx="3016">
                  <c:v>5759260</c:v>
                </c:pt>
                <c:pt idx="3017">
                  <c:v>5756998</c:v>
                </c:pt>
                <c:pt idx="3018">
                  <c:v>5737330</c:v>
                </c:pt>
                <c:pt idx="3019">
                  <c:v>5704590</c:v>
                </c:pt>
                <c:pt idx="3020">
                  <c:v>5695772</c:v>
                </c:pt>
                <c:pt idx="3021">
                  <c:v>5610193</c:v>
                </c:pt>
                <c:pt idx="3022">
                  <c:v>5599908</c:v>
                </c:pt>
                <c:pt idx="3023">
                  <c:v>5594810</c:v>
                </c:pt>
                <c:pt idx="3024">
                  <c:v>5589161</c:v>
                </c:pt>
                <c:pt idx="3025">
                  <c:v>5583781</c:v>
                </c:pt>
                <c:pt idx="3026">
                  <c:v>5575692</c:v>
                </c:pt>
                <c:pt idx="3027">
                  <c:v>5557515</c:v>
                </c:pt>
                <c:pt idx="3028">
                  <c:v>5541497</c:v>
                </c:pt>
                <c:pt idx="3029">
                  <c:v>5482036</c:v>
                </c:pt>
                <c:pt idx="3030">
                  <c:v>5471716</c:v>
                </c:pt>
                <c:pt idx="3031">
                  <c:v>5388109</c:v>
                </c:pt>
                <c:pt idx="3032">
                  <c:v>5368519</c:v>
                </c:pt>
                <c:pt idx="3033">
                  <c:v>5360027</c:v>
                </c:pt>
                <c:pt idx="3034">
                  <c:v>5331408</c:v>
                </c:pt>
                <c:pt idx="3035">
                  <c:v>5331596</c:v>
                </c:pt>
                <c:pt idx="3036">
                  <c:v>5326700</c:v>
                </c:pt>
                <c:pt idx="3037">
                  <c:v>5323356</c:v>
                </c:pt>
                <c:pt idx="3038">
                  <c:v>5319099</c:v>
                </c:pt>
                <c:pt idx="3039">
                  <c:v>5308407</c:v>
                </c:pt>
                <c:pt idx="3040">
                  <c:v>5303218</c:v>
                </c:pt>
                <c:pt idx="3041">
                  <c:v>5296576</c:v>
                </c:pt>
                <c:pt idx="3042">
                  <c:v>5293206</c:v>
                </c:pt>
                <c:pt idx="3043">
                  <c:v>5235707</c:v>
                </c:pt>
                <c:pt idx="3044">
                  <c:v>5231424</c:v>
                </c:pt>
                <c:pt idx="3045">
                  <c:v>5207969</c:v>
                </c:pt>
                <c:pt idx="3046">
                  <c:v>5209074</c:v>
                </c:pt>
                <c:pt idx="3047">
                  <c:v>5192760</c:v>
                </c:pt>
                <c:pt idx="3048">
                  <c:v>5175585</c:v>
                </c:pt>
                <c:pt idx="3049">
                  <c:v>5171034</c:v>
                </c:pt>
                <c:pt idx="3050">
                  <c:v>5165461</c:v>
                </c:pt>
                <c:pt idx="3051">
                  <c:v>5163329</c:v>
                </c:pt>
                <c:pt idx="3052">
                  <c:v>5162547</c:v>
                </c:pt>
                <c:pt idx="3053">
                  <c:v>5159130</c:v>
                </c:pt>
                <c:pt idx="3054">
                  <c:v>5152971</c:v>
                </c:pt>
                <c:pt idx="3055">
                  <c:v>5149240</c:v>
                </c:pt>
                <c:pt idx="3056">
                  <c:v>5147425</c:v>
                </c:pt>
                <c:pt idx="3057">
                  <c:v>5139694</c:v>
                </c:pt>
                <c:pt idx="3058">
                  <c:v>5049102</c:v>
                </c:pt>
                <c:pt idx="3059">
                  <c:v>5038936</c:v>
                </c:pt>
                <c:pt idx="3060">
                  <c:v>5035863</c:v>
                </c:pt>
                <c:pt idx="3061">
                  <c:v>5032258</c:v>
                </c:pt>
                <c:pt idx="3062">
                  <c:v>5024196</c:v>
                </c:pt>
                <c:pt idx="3063">
                  <c:v>5012738</c:v>
                </c:pt>
                <c:pt idx="3064">
                  <c:v>5009821</c:v>
                </c:pt>
                <c:pt idx="3065">
                  <c:v>5002816</c:v>
                </c:pt>
                <c:pt idx="3066">
                  <c:v>4980006</c:v>
                </c:pt>
                <c:pt idx="3067">
                  <c:v>4953543</c:v>
                </c:pt>
                <c:pt idx="3068">
                  <c:v>4949307</c:v>
                </c:pt>
                <c:pt idx="3069">
                  <c:v>4942853</c:v>
                </c:pt>
                <c:pt idx="3070">
                  <c:v>4934352</c:v>
                </c:pt>
                <c:pt idx="3071">
                  <c:v>4939911</c:v>
                </c:pt>
                <c:pt idx="3072">
                  <c:v>4908033</c:v>
                </c:pt>
                <c:pt idx="3073">
                  <c:v>4896070</c:v>
                </c:pt>
                <c:pt idx="3074">
                  <c:v>4895453</c:v>
                </c:pt>
                <c:pt idx="3075">
                  <c:v>4892533</c:v>
                </c:pt>
                <c:pt idx="3076">
                  <c:v>4889482</c:v>
                </c:pt>
                <c:pt idx="3077">
                  <c:v>4883396</c:v>
                </c:pt>
                <c:pt idx="3078">
                  <c:v>4880676</c:v>
                </c:pt>
                <c:pt idx="3079">
                  <c:v>4871980</c:v>
                </c:pt>
                <c:pt idx="3080">
                  <c:v>4864332</c:v>
                </c:pt>
                <c:pt idx="3081">
                  <c:v>4861406</c:v>
                </c:pt>
                <c:pt idx="3082">
                  <c:v>4858838</c:v>
                </c:pt>
                <c:pt idx="3083">
                  <c:v>4855024</c:v>
                </c:pt>
                <c:pt idx="3084">
                  <c:v>4852674</c:v>
                </c:pt>
                <c:pt idx="3085">
                  <c:v>4845951</c:v>
                </c:pt>
                <c:pt idx="3086">
                  <c:v>4846336</c:v>
                </c:pt>
                <c:pt idx="3087">
                  <c:v>4815112</c:v>
                </c:pt>
                <c:pt idx="3088">
                  <c:v>4806757</c:v>
                </c:pt>
                <c:pt idx="3089">
                  <c:v>4807440</c:v>
                </c:pt>
                <c:pt idx="3090">
                  <c:v>4787061</c:v>
                </c:pt>
                <c:pt idx="3091">
                  <c:v>4780779</c:v>
                </c:pt>
                <c:pt idx="3092">
                  <c:v>4778101</c:v>
                </c:pt>
                <c:pt idx="3093">
                  <c:v>4774638</c:v>
                </c:pt>
                <c:pt idx="3094">
                  <c:v>4771222</c:v>
                </c:pt>
                <c:pt idx="3095">
                  <c:v>4763317</c:v>
                </c:pt>
                <c:pt idx="3096">
                  <c:v>4758792</c:v>
                </c:pt>
                <c:pt idx="3097">
                  <c:v>4759667</c:v>
                </c:pt>
                <c:pt idx="3098">
                  <c:v>4742566</c:v>
                </c:pt>
                <c:pt idx="3099">
                  <c:v>4737865</c:v>
                </c:pt>
                <c:pt idx="3100">
                  <c:v>4736919</c:v>
                </c:pt>
                <c:pt idx="3101">
                  <c:v>4722213</c:v>
                </c:pt>
                <c:pt idx="3102">
                  <c:v>4719806</c:v>
                </c:pt>
                <c:pt idx="3103">
                  <c:v>4711148</c:v>
                </c:pt>
                <c:pt idx="3104">
                  <c:v>4708605</c:v>
                </c:pt>
                <c:pt idx="3105">
                  <c:v>4706474</c:v>
                </c:pt>
                <c:pt idx="3106">
                  <c:v>4669749</c:v>
                </c:pt>
                <c:pt idx="3107">
                  <c:v>4670652</c:v>
                </c:pt>
                <c:pt idx="3108">
                  <c:v>4667153</c:v>
                </c:pt>
                <c:pt idx="3109">
                  <c:v>4641099</c:v>
                </c:pt>
                <c:pt idx="3110">
                  <c:v>4600549</c:v>
                </c:pt>
                <c:pt idx="3111">
                  <c:v>4594907</c:v>
                </c:pt>
                <c:pt idx="3112">
                  <c:v>4593018</c:v>
                </c:pt>
                <c:pt idx="3113">
                  <c:v>4585756</c:v>
                </c:pt>
                <c:pt idx="3114">
                  <c:v>4582610</c:v>
                </c:pt>
                <c:pt idx="3115">
                  <c:v>4581566</c:v>
                </c:pt>
                <c:pt idx="3116">
                  <c:v>4579013</c:v>
                </c:pt>
                <c:pt idx="3117">
                  <c:v>4577591</c:v>
                </c:pt>
                <c:pt idx="3118">
                  <c:v>4574595</c:v>
                </c:pt>
                <c:pt idx="3119">
                  <c:v>4572883</c:v>
                </c:pt>
                <c:pt idx="3120">
                  <c:v>4560723</c:v>
                </c:pt>
                <c:pt idx="3121">
                  <c:v>4550889</c:v>
                </c:pt>
                <c:pt idx="3122">
                  <c:v>4539477</c:v>
                </c:pt>
                <c:pt idx="3123">
                  <c:v>4538394</c:v>
                </c:pt>
                <c:pt idx="3124">
                  <c:v>4493462</c:v>
                </c:pt>
                <c:pt idx="3125">
                  <c:v>4475164</c:v>
                </c:pt>
                <c:pt idx="3126">
                  <c:v>4453007</c:v>
                </c:pt>
                <c:pt idx="3127">
                  <c:v>4447640</c:v>
                </c:pt>
                <c:pt idx="3128">
                  <c:v>4445514</c:v>
                </c:pt>
                <c:pt idx="3129">
                  <c:v>4438703</c:v>
                </c:pt>
                <c:pt idx="3130">
                  <c:v>4435295</c:v>
                </c:pt>
                <c:pt idx="3131">
                  <c:v>4426767</c:v>
                </c:pt>
                <c:pt idx="3132">
                  <c:v>4422140</c:v>
                </c:pt>
                <c:pt idx="3133">
                  <c:v>4419506</c:v>
                </c:pt>
                <c:pt idx="3134">
                  <c:v>4405666</c:v>
                </c:pt>
                <c:pt idx="3135">
                  <c:v>4404765</c:v>
                </c:pt>
                <c:pt idx="3136">
                  <c:v>4395719</c:v>
                </c:pt>
                <c:pt idx="3137">
                  <c:v>4394212</c:v>
                </c:pt>
                <c:pt idx="3138">
                  <c:v>4391365</c:v>
                </c:pt>
                <c:pt idx="3139">
                  <c:v>4390871</c:v>
                </c:pt>
                <c:pt idx="3140">
                  <c:v>4378143</c:v>
                </c:pt>
                <c:pt idx="3141">
                  <c:v>4353241</c:v>
                </c:pt>
                <c:pt idx="3142">
                  <c:v>4347736</c:v>
                </c:pt>
                <c:pt idx="3143">
                  <c:v>4349796</c:v>
                </c:pt>
                <c:pt idx="3144">
                  <c:v>4343900</c:v>
                </c:pt>
                <c:pt idx="3145">
                  <c:v>4343973</c:v>
                </c:pt>
                <c:pt idx="3146">
                  <c:v>4342439</c:v>
                </c:pt>
                <c:pt idx="3147">
                  <c:v>4333786</c:v>
                </c:pt>
                <c:pt idx="3148">
                  <c:v>4317855</c:v>
                </c:pt>
                <c:pt idx="3149">
                  <c:v>4313991</c:v>
                </c:pt>
                <c:pt idx="3150">
                  <c:v>4303008</c:v>
                </c:pt>
                <c:pt idx="3151">
                  <c:v>4298157</c:v>
                </c:pt>
                <c:pt idx="3152">
                  <c:v>4292916</c:v>
                </c:pt>
                <c:pt idx="3153">
                  <c:v>4280691</c:v>
                </c:pt>
                <c:pt idx="3154">
                  <c:v>4274093</c:v>
                </c:pt>
                <c:pt idx="3155">
                  <c:v>4275998</c:v>
                </c:pt>
                <c:pt idx="3156">
                  <c:v>4259597</c:v>
                </c:pt>
                <c:pt idx="3157">
                  <c:v>4247547</c:v>
                </c:pt>
                <c:pt idx="3158">
                  <c:v>4245509</c:v>
                </c:pt>
                <c:pt idx="3159">
                  <c:v>4244735</c:v>
                </c:pt>
                <c:pt idx="3160">
                  <c:v>4243180</c:v>
                </c:pt>
                <c:pt idx="3161">
                  <c:v>4222044</c:v>
                </c:pt>
                <c:pt idx="3162">
                  <c:v>4220018</c:v>
                </c:pt>
                <c:pt idx="3163">
                  <c:v>4213853</c:v>
                </c:pt>
                <c:pt idx="3164">
                  <c:v>4210058</c:v>
                </c:pt>
                <c:pt idx="3165">
                  <c:v>4187447</c:v>
                </c:pt>
                <c:pt idx="3166">
                  <c:v>4177333</c:v>
                </c:pt>
                <c:pt idx="3167">
                  <c:v>4176807</c:v>
                </c:pt>
                <c:pt idx="3168">
                  <c:v>4176216</c:v>
                </c:pt>
                <c:pt idx="3169">
                  <c:v>4175467</c:v>
                </c:pt>
                <c:pt idx="3170">
                  <c:v>4173812</c:v>
                </c:pt>
                <c:pt idx="3171">
                  <c:v>4156700</c:v>
                </c:pt>
                <c:pt idx="3172">
                  <c:v>4150067</c:v>
                </c:pt>
                <c:pt idx="3173">
                  <c:v>4147820</c:v>
                </c:pt>
                <c:pt idx="3174">
                  <c:v>4144866</c:v>
                </c:pt>
                <c:pt idx="3175">
                  <c:v>4144303</c:v>
                </c:pt>
                <c:pt idx="3176">
                  <c:v>4136171</c:v>
                </c:pt>
                <c:pt idx="3177">
                  <c:v>4123973</c:v>
                </c:pt>
                <c:pt idx="3178">
                  <c:v>4121311</c:v>
                </c:pt>
                <c:pt idx="3179">
                  <c:v>4102027</c:v>
                </c:pt>
                <c:pt idx="3180">
                  <c:v>4088994</c:v>
                </c:pt>
                <c:pt idx="3181">
                  <c:v>4086129</c:v>
                </c:pt>
                <c:pt idx="3182">
                  <c:v>4084504</c:v>
                </c:pt>
                <c:pt idx="3183">
                  <c:v>4082713</c:v>
                </c:pt>
                <c:pt idx="3184">
                  <c:v>4077369</c:v>
                </c:pt>
                <c:pt idx="3185">
                  <c:v>4077420</c:v>
                </c:pt>
                <c:pt idx="3186">
                  <c:v>4074598</c:v>
                </c:pt>
                <c:pt idx="3187">
                  <c:v>4069011</c:v>
                </c:pt>
                <c:pt idx="3188">
                  <c:v>4067690</c:v>
                </c:pt>
                <c:pt idx="3189">
                  <c:v>4063135</c:v>
                </c:pt>
                <c:pt idx="3190">
                  <c:v>4059500</c:v>
                </c:pt>
                <c:pt idx="3191">
                  <c:v>4058267</c:v>
                </c:pt>
                <c:pt idx="3192">
                  <c:v>4057024</c:v>
                </c:pt>
                <c:pt idx="3193">
                  <c:v>4051151</c:v>
                </c:pt>
                <c:pt idx="3194">
                  <c:v>4049084</c:v>
                </c:pt>
                <c:pt idx="3195">
                  <c:v>4046423</c:v>
                </c:pt>
                <c:pt idx="3196">
                  <c:v>4037820</c:v>
                </c:pt>
                <c:pt idx="3197">
                  <c:v>4032671</c:v>
                </c:pt>
                <c:pt idx="3198">
                  <c:v>4031609</c:v>
                </c:pt>
                <c:pt idx="3199">
                  <c:v>4023640</c:v>
                </c:pt>
                <c:pt idx="3200">
                  <c:v>4016469</c:v>
                </c:pt>
                <c:pt idx="3201">
                  <c:v>4007550</c:v>
                </c:pt>
                <c:pt idx="3202">
                  <c:v>4003418</c:v>
                </c:pt>
                <c:pt idx="3203">
                  <c:v>3999897</c:v>
                </c:pt>
                <c:pt idx="3204">
                  <c:v>3988536</c:v>
                </c:pt>
                <c:pt idx="3205">
                  <c:v>3988595</c:v>
                </c:pt>
                <c:pt idx="3206">
                  <c:v>3973499</c:v>
                </c:pt>
                <c:pt idx="3207">
                  <c:v>3973778</c:v>
                </c:pt>
                <c:pt idx="3208">
                  <c:v>3962722</c:v>
                </c:pt>
                <c:pt idx="3209">
                  <c:v>3955435</c:v>
                </c:pt>
                <c:pt idx="3210">
                  <c:v>3959847</c:v>
                </c:pt>
                <c:pt idx="3211">
                  <c:v>3948821</c:v>
                </c:pt>
                <c:pt idx="3212">
                  <c:v>3946311</c:v>
                </c:pt>
                <c:pt idx="3213">
                  <c:v>3937029</c:v>
                </c:pt>
                <c:pt idx="3214">
                  <c:v>3936622</c:v>
                </c:pt>
                <c:pt idx="3215">
                  <c:v>3926077</c:v>
                </c:pt>
                <c:pt idx="3216">
                  <c:v>3917016</c:v>
                </c:pt>
                <c:pt idx="3217">
                  <c:v>3917355</c:v>
                </c:pt>
                <c:pt idx="3218">
                  <c:v>3912864</c:v>
                </c:pt>
                <c:pt idx="3219">
                  <c:v>3912759</c:v>
                </c:pt>
                <c:pt idx="3220">
                  <c:v>3907776</c:v>
                </c:pt>
                <c:pt idx="3221">
                  <c:v>3906859</c:v>
                </c:pt>
                <c:pt idx="3222">
                  <c:v>3904936</c:v>
                </c:pt>
                <c:pt idx="3223">
                  <c:v>3890599</c:v>
                </c:pt>
                <c:pt idx="3224">
                  <c:v>3872794</c:v>
                </c:pt>
                <c:pt idx="3225">
                  <c:v>3865685</c:v>
                </c:pt>
                <c:pt idx="3226">
                  <c:v>3862339</c:v>
                </c:pt>
                <c:pt idx="3227">
                  <c:v>3861743</c:v>
                </c:pt>
                <c:pt idx="3228">
                  <c:v>3857388</c:v>
                </c:pt>
                <c:pt idx="3229">
                  <c:v>3856763</c:v>
                </c:pt>
                <c:pt idx="3230">
                  <c:v>3854465</c:v>
                </c:pt>
                <c:pt idx="3231">
                  <c:v>3834602</c:v>
                </c:pt>
                <c:pt idx="3232">
                  <c:v>3833571</c:v>
                </c:pt>
                <c:pt idx="3233">
                  <c:v>3813632</c:v>
                </c:pt>
                <c:pt idx="3234">
                  <c:v>3810471</c:v>
                </c:pt>
                <c:pt idx="3235">
                  <c:v>3806502</c:v>
                </c:pt>
                <c:pt idx="3236">
                  <c:v>3804038</c:v>
                </c:pt>
                <c:pt idx="3237">
                  <c:v>3803350</c:v>
                </c:pt>
                <c:pt idx="3238">
                  <c:v>3791738</c:v>
                </c:pt>
                <c:pt idx="3239">
                  <c:v>3789136</c:v>
                </c:pt>
                <c:pt idx="3240">
                  <c:v>3776068</c:v>
                </c:pt>
                <c:pt idx="3241">
                  <c:v>3775301</c:v>
                </c:pt>
                <c:pt idx="3242">
                  <c:v>3772550</c:v>
                </c:pt>
                <c:pt idx="3243">
                  <c:v>3771756</c:v>
                </c:pt>
                <c:pt idx="3244">
                  <c:v>3768028</c:v>
                </c:pt>
                <c:pt idx="3245">
                  <c:v>3755395</c:v>
                </c:pt>
                <c:pt idx="3246">
                  <c:v>3748970</c:v>
                </c:pt>
                <c:pt idx="3247">
                  <c:v>3728904</c:v>
                </c:pt>
                <c:pt idx="3248">
                  <c:v>3725038</c:v>
                </c:pt>
                <c:pt idx="3249">
                  <c:v>3705038</c:v>
                </c:pt>
                <c:pt idx="3250">
                  <c:v>3702593</c:v>
                </c:pt>
                <c:pt idx="3251">
                  <c:v>3690202</c:v>
                </c:pt>
                <c:pt idx="3252">
                  <c:v>3688588</c:v>
                </c:pt>
                <c:pt idx="3253">
                  <c:v>3687784</c:v>
                </c:pt>
                <c:pt idx="3254">
                  <c:v>3684429</c:v>
                </c:pt>
                <c:pt idx="3255">
                  <c:v>3679573</c:v>
                </c:pt>
                <c:pt idx="3256">
                  <c:v>3679228</c:v>
                </c:pt>
                <c:pt idx="3257">
                  <c:v>3676988</c:v>
                </c:pt>
                <c:pt idx="3258">
                  <c:v>3663004</c:v>
                </c:pt>
                <c:pt idx="3259">
                  <c:v>3658268</c:v>
                </c:pt>
                <c:pt idx="3260">
                  <c:v>3653376</c:v>
                </c:pt>
                <c:pt idx="3261">
                  <c:v>3653249</c:v>
                </c:pt>
                <c:pt idx="3262">
                  <c:v>3649261</c:v>
                </c:pt>
                <c:pt idx="3263">
                  <c:v>3648030</c:v>
                </c:pt>
                <c:pt idx="3264">
                  <c:v>3643729</c:v>
                </c:pt>
                <c:pt idx="3265">
                  <c:v>3643288</c:v>
                </c:pt>
                <c:pt idx="3266">
                  <c:v>3640392</c:v>
                </c:pt>
                <c:pt idx="3267">
                  <c:v>3639028</c:v>
                </c:pt>
                <c:pt idx="3268">
                  <c:v>3625765</c:v>
                </c:pt>
                <c:pt idx="3269">
                  <c:v>3616405</c:v>
                </c:pt>
                <c:pt idx="3270">
                  <c:v>3610473</c:v>
                </c:pt>
                <c:pt idx="3271">
                  <c:v>3605742</c:v>
                </c:pt>
                <c:pt idx="3272">
                  <c:v>3604500</c:v>
                </c:pt>
                <c:pt idx="3273">
                  <c:v>3604223</c:v>
                </c:pt>
                <c:pt idx="3274">
                  <c:v>3603634</c:v>
                </c:pt>
                <c:pt idx="3275">
                  <c:v>3602376</c:v>
                </c:pt>
                <c:pt idx="3276">
                  <c:v>3600240</c:v>
                </c:pt>
                <c:pt idx="3277">
                  <c:v>3598896</c:v>
                </c:pt>
                <c:pt idx="3278">
                  <c:v>3591770</c:v>
                </c:pt>
                <c:pt idx="3279">
                  <c:v>3587368</c:v>
                </c:pt>
                <c:pt idx="3280">
                  <c:v>3585062</c:v>
                </c:pt>
                <c:pt idx="3281">
                  <c:v>3584090</c:v>
                </c:pt>
                <c:pt idx="3282">
                  <c:v>3581073</c:v>
                </c:pt>
                <c:pt idx="3283">
                  <c:v>3575868</c:v>
                </c:pt>
                <c:pt idx="3284">
                  <c:v>3573547</c:v>
                </c:pt>
                <c:pt idx="3285">
                  <c:v>3570857</c:v>
                </c:pt>
                <c:pt idx="3286">
                  <c:v>3565950</c:v>
                </c:pt>
                <c:pt idx="3287">
                  <c:v>3563637</c:v>
                </c:pt>
                <c:pt idx="3288">
                  <c:v>3561997</c:v>
                </c:pt>
                <c:pt idx="3289">
                  <c:v>3561003</c:v>
                </c:pt>
                <c:pt idx="3290">
                  <c:v>3559001</c:v>
                </c:pt>
                <c:pt idx="3291">
                  <c:v>3550867</c:v>
                </c:pt>
                <c:pt idx="3292">
                  <c:v>3548468</c:v>
                </c:pt>
                <c:pt idx="3293">
                  <c:v>3544580</c:v>
                </c:pt>
                <c:pt idx="3294">
                  <c:v>3540608</c:v>
                </c:pt>
                <c:pt idx="3295">
                  <c:v>3538940</c:v>
                </c:pt>
                <c:pt idx="3296">
                  <c:v>3534284</c:v>
                </c:pt>
                <c:pt idx="3297">
                  <c:v>3533340</c:v>
                </c:pt>
                <c:pt idx="3298">
                  <c:v>3531348</c:v>
                </c:pt>
                <c:pt idx="3299">
                  <c:v>3530483</c:v>
                </c:pt>
                <c:pt idx="3300">
                  <c:v>3524288</c:v>
                </c:pt>
                <c:pt idx="3301">
                  <c:v>3524470</c:v>
                </c:pt>
                <c:pt idx="3302">
                  <c:v>3516600</c:v>
                </c:pt>
                <c:pt idx="3303">
                  <c:v>3512401</c:v>
                </c:pt>
                <c:pt idx="3304">
                  <c:v>3511389</c:v>
                </c:pt>
                <c:pt idx="3305">
                  <c:v>3509847</c:v>
                </c:pt>
                <c:pt idx="3306">
                  <c:v>3507608</c:v>
                </c:pt>
                <c:pt idx="3307">
                  <c:v>3507416</c:v>
                </c:pt>
                <c:pt idx="3308">
                  <c:v>3507450</c:v>
                </c:pt>
                <c:pt idx="3309">
                  <c:v>3502199</c:v>
                </c:pt>
                <c:pt idx="3310">
                  <c:v>3486062</c:v>
                </c:pt>
                <c:pt idx="3311">
                  <c:v>3485180</c:v>
                </c:pt>
                <c:pt idx="3312">
                  <c:v>3483222</c:v>
                </c:pt>
                <c:pt idx="3313">
                  <c:v>3480030</c:v>
                </c:pt>
                <c:pt idx="3314">
                  <c:v>3456245</c:v>
                </c:pt>
                <c:pt idx="3315">
                  <c:v>3452369</c:v>
                </c:pt>
                <c:pt idx="3316">
                  <c:v>3451649</c:v>
                </c:pt>
                <c:pt idx="3317">
                  <c:v>3447036</c:v>
                </c:pt>
                <c:pt idx="3318">
                  <c:v>3444572</c:v>
                </c:pt>
                <c:pt idx="3319">
                  <c:v>3437429</c:v>
                </c:pt>
                <c:pt idx="3320">
                  <c:v>3433206</c:v>
                </c:pt>
                <c:pt idx="3321">
                  <c:v>3427436</c:v>
                </c:pt>
                <c:pt idx="3322">
                  <c:v>3426670</c:v>
                </c:pt>
                <c:pt idx="3323">
                  <c:v>3426746</c:v>
                </c:pt>
                <c:pt idx="3324">
                  <c:v>3433607</c:v>
                </c:pt>
                <c:pt idx="3325">
                  <c:v>3423512</c:v>
                </c:pt>
                <c:pt idx="3326">
                  <c:v>3416403</c:v>
                </c:pt>
                <c:pt idx="3327">
                  <c:v>3415879</c:v>
                </c:pt>
                <c:pt idx="3328">
                  <c:v>3413765</c:v>
                </c:pt>
                <c:pt idx="3329">
                  <c:v>3402310</c:v>
                </c:pt>
                <c:pt idx="3330">
                  <c:v>3398970</c:v>
                </c:pt>
                <c:pt idx="3331">
                  <c:v>3394443</c:v>
                </c:pt>
                <c:pt idx="3332">
                  <c:v>3388690</c:v>
                </c:pt>
                <c:pt idx="3333">
                  <c:v>3386967</c:v>
                </c:pt>
                <c:pt idx="3334">
                  <c:v>3383988</c:v>
                </c:pt>
                <c:pt idx="3335">
                  <c:v>3383734</c:v>
                </c:pt>
                <c:pt idx="3336">
                  <c:v>3378890</c:v>
                </c:pt>
                <c:pt idx="3337">
                  <c:v>3375800</c:v>
                </c:pt>
                <c:pt idx="3338">
                  <c:v>3374243</c:v>
                </c:pt>
                <c:pt idx="3339">
                  <c:v>3371699</c:v>
                </c:pt>
                <c:pt idx="3340">
                  <c:v>3370394</c:v>
                </c:pt>
                <c:pt idx="3341">
                  <c:v>3367404</c:v>
                </c:pt>
                <c:pt idx="3342">
                  <c:v>3364078</c:v>
                </c:pt>
                <c:pt idx="3343">
                  <c:v>3358386</c:v>
                </c:pt>
                <c:pt idx="3344">
                  <c:v>3355043</c:v>
                </c:pt>
                <c:pt idx="3345">
                  <c:v>3353814</c:v>
                </c:pt>
                <c:pt idx="3346">
                  <c:v>3351298</c:v>
                </c:pt>
                <c:pt idx="3347">
                  <c:v>3348861</c:v>
                </c:pt>
                <c:pt idx="3348">
                  <c:v>3345889</c:v>
                </c:pt>
                <c:pt idx="3349">
                  <c:v>3342798</c:v>
                </c:pt>
                <c:pt idx="3350">
                  <c:v>3341915</c:v>
                </c:pt>
                <c:pt idx="3351">
                  <c:v>3338656</c:v>
                </c:pt>
                <c:pt idx="3352">
                  <c:v>3337879</c:v>
                </c:pt>
                <c:pt idx="3353">
                  <c:v>3335940</c:v>
                </c:pt>
                <c:pt idx="3354">
                  <c:v>3333843</c:v>
                </c:pt>
                <c:pt idx="3355">
                  <c:v>3330741</c:v>
                </c:pt>
                <c:pt idx="3356">
                  <c:v>3323531</c:v>
                </c:pt>
                <c:pt idx="3357">
                  <c:v>3318609</c:v>
                </c:pt>
                <c:pt idx="3358">
                  <c:v>3308786</c:v>
                </c:pt>
                <c:pt idx="3359">
                  <c:v>3306049</c:v>
                </c:pt>
                <c:pt idx="3360">
                  <c:v>3304020</c:v>
                </c:pt>
                <c:pt idx="3361">
                  <c:v>3301175</c:v>
                </c:pt>
                <c:pt idx="3362">
                  <c:v>3299661</c:v>
                </c:pt>
                <c:pt idx="3363">
                  <c:v>3296663</c:v>
                </c:pt>
                <c:pt idx="3364">
                  <c:v>3295056</c:v>
                </c:pt>
                <c:pt idx="3365">
                  <c:v>3293733</c:v>
                </c:pt>
                <c:pt idx="3366">
                  <c:v>3291495</c:v>
                </c:pt>
                <c:pt idx="3367">
                  <c:v>3290807</c:v>
                </c:pt>
                <c:pt idx="3368">
                  <c:v>3290140</c:v>
                </c:pt>
                <c:pt idx="3369">
                  <c:v>3288088</c:v>
                </c:pt>
                <c:pt idx="3370">
                  <c:v>3285052</c:v>
                </c:pt>
                <c:pt idx="3371">
                  <c:v>3283615</c:v>
                </c:pt>
                <c:pt idx="3372">
                  <c:v>3277453</c:v>
                </c:pt>
                <c:pt idx="3373">
                  <c:v>3276455</c:v>
                </c:pt>
                <c:pt idx="3374">
                  <c:v>3275330</c:v>
                </c:pt>
                <c:pt idx="3375">
                  <c:v>3272576</c:v>
                </c:pt>
                <c:pt idx="3376">
                  <c:v>3269590</c:v>
                </c:pt>
                <c:pt idx="3377">
                  <c:v>3272030</c:v>
                </c:pt>
                <c:pt idx="3378">
                  <c:v>3267779</c:v>
                </c:pt>
                <c:pt idx="3379">
                  <c:v>3268151</c:v>
                </c:pt>
                <c:pt idx="3380">
                  <c:v>3260135</c:v>
                </c:pt>
                <c:pt idx="3381">
                  <c:v>3259109</c:v>
                </c:pt>
                <c:pt idx="3382">
                  <c:v>3258930</c:v>
                </c:pt>
                <c:pt idx="3383">
                  <c:v>3254302</c:v>
                </c:pt>
                <c:pt idx="3384">
                  <c:v>3252804</c:v>
                </c:pt>
                <c:pt idx="3385">
                  <c:v>3251109</c:v>
                </c:pt>
                <c:pt idx="3386">
                  <c:v>3251649</c:v>
                </c:pt>
                <c:pt idx="3387">
                  <c:v>3247017</c:v>
                </c:pt>
                <c:pt idx="3388">
                  <c:v>3246591</c:v>
                </c:pt>
                <c:pt idx="3389">
                  <c:v>3238621</c:v>
                </c:pt>
                <c:pt idx="3390">
                  <c:v>3236730</c:v>
                </c:pt>
                <c:pt idx="3391">
                  <c:v>3232588</c:v>
                </c:pt>
                <c:pt idx="3392">
                  <c:v>3230041</c:v>
                </c:pt>
                <c:pt idx="3393">
                  <c:v>3230673</c:v>
                </c:pt>
                <c:pt idx="3394">
                  <c:v>3227502</c:v>
                </c:pt>
                <c:pt idx="3395">
                  <c:v>3227176</c:v>
                </c:pt>
                <c:pt idx="3396">
                  <c:v>3226250</c:v>
                </c:pt>
                <c:pt idx="3397">
                  <c:v>3224502</c:v>
                </c:pt>
                <c:pt idx="3398">
                  <c:v>3225110</c:v>
                </c:pt>
                <c:pt idx="3399">
                  <c:v>3223969</c:v>
                </c:pt>
                <c:pt idx="3400">
                  <c:v>3223079</c:v>
                </c:pt>
                <c:pt idx="3401">
                  <c:v>3216375</c:v>
                </c:pt>
                <c:pt idx="3402">
                  <c:v>3215402</c:v>
                </c:pt>
                <c:pt idx="3403">
                  <c:v>3214220</c:v>
                </c:pt>
                <c:pt idx="3404">
                  <c:v>3216304</c:v>
                </c:pt>
                <c:pt idx="3405">
                  <c:v>3208135</c:v>
                </c:pt>
                <c:pt idx="3406">
                  <c:v>3208146</c:v>
                </c:pt>
                <c:pt idx="3407">
                  <c:v>3205836</c:v>
                </c:pt>
                <c:pt idx="3408">
                  <c:v>3202880</c:v>
                </c:pt>
                <c:pt idx="3409">
                  <c:v>3200090</c:v>
                </c:pt>
                <c:pt idx="3410">
                  <c:v>3199429</c:v>
                </c:pt>
                <c:pt idx="3411">
                  <c:v>3194748</c:v>
                </c:pt>
                <c:pt idx="3412">
                  <c:v>3191265</c:v>
                </c:pt>
                <c:pt idx="3413">
                  <c:v>3190468</c:v>
                </c:pt>
                <c:pt idx="3414">
                  <c:v>3189439</c:v>
                </c:pt>
                <c:pt idx="3415">
                  <c:v>3185747</c:v>
                </c:pt>
                <c:pt idx="3416">
                  <c:v>3182929</c:v>
                </c:pt>
                <c:pt idx="3417">
                  <c:v>3181497</c:v>
                </c:pt>
                <c:pt idx="3418">
                  <c:v>3180164</c:v>
                </c:pt>
                <c:pt idx="3419">
                  <c:v>3168993</c:v>
                </c:pt>
                <c:pt idx="3420">
                  <c:v>3167662</c:v>
                </c:pt>
                <c:pt idx="3421">
                  <c:v>3166627</c:v>
                </c:pt>
                <c:pt idx="3422">
                  <c:v>3167295</c:v>
                </c:pt>
                <c:pt idx="3423">
                  <c:v>3165788</c:v>
                </c:pt>
                <c:pt idx="3424">
                  <c:v>3165444</c:v>
                </c:pt>
                <c:pt idx="3425">
                  <c:v>3161127</c:v>
                </c:pt>
                <c:pt idx="3426">
                  <c:v>3159384</c:v>
                </c:pt>
                <c:pt idx="3427">
                  <c:v>3186333</c:v>
                </c:pt>
                <c:pt idx="3428">
                  <c:v>3157175</c:v>
                </c:pt>
                <c:pt idx="3429">
                  <c:v>3156433</c:v>
                </c:pt>
                <c:pt idx="3430">
                  <c:v>3154915</c:v>
                </c:pt>
                <c:pt idx="3431">
                  <c:v>3151373</c:v>
                </c:pt>
                <c:pt idx="3432">
                  <c:v>3150575</c:v>
                </c:pt>
                <c:pt idx="3433">
                  <c:v>3150510</c:v>
                </c:pt>
                <c:pt idx="3434">
                  <c:v>3148860</c:v>
                </c:pt>
                <c:pt idx="3435">
                  <c:v>3146688</c:v>
                </c:pt>
                <c:pt idx="3436">
                  <c:v>3145055</c:v>
                </c:pt>
                <c:pt idx="3437">
                  <c:v>3144751</c:v>
                </c:pt>
                <c:pt idx="3438">
                  <c:v>3144045</c:v>
                </c:pt>
                <c:pt idx="3439">
                  <c:v>3141070</c:v>
                </c:pt>
                <c:pt idx="3440">
                  <c:v>3138503</c:v>
                </c:pt>
                <c:pt idx="3441">
                  <c:v>3138263</c:v>
                </c:pt>
                <c:pt idx="3442">
                  <c:v>3137915</c:v>
                </c:pt>
                <c:pt idx="3443">
                  <c:v>3137343</c:v>
                </c:pt>
                <c:pt idx="3444">
                  <c:v>3123152</c:v>
                </c:pt>
                <c:pt idx="3445">
                  <c:v>3120145</c:v>
                </c:pt>
                <c:pt idx="3446">
                  <c:v>3118115</c:v>
                </c:pt>
                <c:pt idx="3447">
                  <c:v>3117309</c:v>
                </c:pt>
                <c:pt idx="3448">
                  <c:v>3116482</c:v>
                </c:pt>
                <c:pt idx="3449">
                  <c:v>3116263</c:v>
                </c:pt>
                <c:pt idx="3450">
                  <c:v>3110189</c:v>
                </c:pt>
                <c:pt idx="3451">
                  <c:v>3106129</c:v>
                </c:pt>
                <c:pt idx="3452">
                  <c:v>3104087</c:v>
                </c:pt>
                <c:pt idx="3453">
                  <c:v>3101363</c:v>
                </c:pt>
                <c:pt idx="3454">
                  <c:v>3092362</c:v>
                </c:pt>
                <c:pt idx="3455">
                  <c:v>3089373</c:v>
                </c:pt>
                <c:pt idx="3456">
                  <c:v>3088807</c:v>
                </c:pt>
                <c:pt idx="3457">
                  <c:v>3088013</c:v>
                </c:pt>
                <c:pt idx="3458">
                  <c:v>3086878</c:v>
                </c:pt>
                <c:pt idx="3459">
                  <c:v>3086019</c:v>
                </c:pt>
                <c:pt idx="3460">
                  <c:v>3078972</c:v>
                </c:pt>
                <c:pt idx="3461">
                  <c:v>3079206</c:v>
                </c:pt>
                <c:pt idx="3462">
                  <c:v>3077959</c:v>
                </c:pt>
                <c:pt idx="3463">
                  <c:v>3077639</c:v>
                </c:pt>
                <c:pt idx="3464">
                  <c:v>3077070</c:v>
                </c:pt>
                <c:pt idx="3465">
                  <c:v>3071179</c:v>
                </c:pt>
                <c:pt idx="3466">
                  <c:v>3069393</c:v>
                </c:pt>
                <c:pt idx="3467">
                  <c:v>3067618</c:v>
                </c:pt>
                <c:pt idx="3468">
                  <c:v>3065959</c:v>
                </c:pt>
                <c:pt idx="3469">
                  <c:v>3064593</c:v>
                </c:pt>
                <c:pt idx="3470">
                  <c:v>3064028</c:v>
                </c:pt>
                <c:pt idx="3471">
                  <c:v>3061245</c:v>
                </c:pt>
                <c:pt idx="3472">
                  <c:v>3059306</c:v>
                </c:pt>
                <c:pt idx="3473">
                  <c:v>3058565</c:v>
                </c:pt>
                <c:pt idx="3474">
                  <c:v>3056263</c:v>
                </c:pt>
                <c:pt idx="3475">
                  <c:v>3056362</c:v>
                </c:pt>
                <c:pt idx="3476">
                  <c:v>3054296</c:v>
                </c:pt>
                <c:pt idx="3477">
                  <c:v>3054377</c:v>
                </c:pt>
                <c:pt idx="3478">
                  <c:v>3050269</c:v>
                </c:pt>
                <c:pt idx="3479">
                  <c:v>3048879</c:v>
                </c:pt>
                <c:pt idx="3480">
                  <c:v>3046378</c:v>
                </c:pt>
                <c:pt idx="3481">
                  <c:v>3045389</c:v>
                </c:pt>
                <c:pt idx="3482">
                  <c:v>3040494</c:v>
                </c:pt>
                <c:pt idx="3483">
                  <c:v>3035763</c:v>
                </c:pt>
                <c:pt idx="3484">
                  <c:v>3033766</c:v>
                </c:pt>
                <c:pt idx="3485">
                  <c:v>3034526</c:v>
                </c:pt>
                <c:pt idx="3486">
                  <c:v>3025244</c:v>
                </c:pt>
                <c:pt idx="3487">
                  <c:v>3021079</c:v>
                </c:pt>
                <c:pt idx="3488">
                  <c:v>3014121</c:v>
                </c:pt>
                <c:pt idx="3489">
                  <c:v>3011314</c:v>
                </c:pt>
                <c:pt idx="3490">
                  <c:v>3008051</c:v>
                </c:pt>
                <c:pt idx="3491">
                  <c:v>3008970</c:v>
                </c:pt>
                <c:pt idx="3492">
                  <c:v>3006017</c:v>
                </c:pt>
                <c:pt idx="3493">
                  <c:v>3005994</c:v>
                </c:pt>
                <c:pt idx="3494">
                  <c:v>3004233</c:v>
                </c:pt>
                <c:pt idx="3495">
                  <c:v>3002862</c:v>
                </c:pt>
                <c:pt idx="3496">
                  <c:v>3000941</c:v>
                </c:pt>
                <c:pt idx="3497">
                  <c:v>3000400</c:v>
                </c:pt>
                <c:pt idx="3498">
                  <c:v>2996785</c:v>
                </c:pt>
                <c:pt idx="3499">
                  <c:v>2994934</c:v>
                </c:pt>
                <c:pt idx="3500">
                  <c:v>2994519</c:v>
                </c:pt>
                <c:pt idx="3501">
                  <c:v>2992115</c:v>
                </c:pt>
                <c:pt idx="3502">
                  <c:v>2988032</c:v>
                </c:pt>
                <c:pt idx="3503">
                  <c:v>2985004</c:v>
                </c:pt>
                <c:pt idx="3504">
                  <c:v>2983252</c:v>
                </c:pt>
                <c:pt idx="3505">
                  <c:v>2982223</c:v>
                </c:pt>
                <c:pt idx="3506">
                  <c:v>2980773</c:v>
                </c:pt>
                <c:pt idx="3507">
                  <c:v>2978724</c:v>
                </c:pt>
                <c:pt idx="3508">
                  <c:v>2974611</c:v>
                </c:pt>
                <c:pt idx="3509">
                  <c:v>2974664</c:v>
                </c:pt>
                <c:pt idx="3510">
                  <c:v>2971188</c:v>
                </c:pt>
                <c:pt idx="3511">
                  <c:v>2969988</c:v>
                </c:pt>
                <c:pt idx="3512">
                  <c:v>2970078</c:v>
                </c:pt>
                <c:pt idx="3513">
                  <c:v>2969852</c:v>
                </c:pt>
                <c:pt idx="3514">
                  <c:v>2969149</c:v>
                </c:pt>
                <c:pt idx="3515">
                  <c:v>2969121</c:v>
                </c:pt>
                <c:pt idx="3516">
                  <c:v>2967794</c:v>
                </c:pt>
                <c:pt idx="3517">
                  <c:v>2965764</c:v>
                </c:pt>
                <c:pt idx="3518">
                  <c:v>2967055</c:v>
                </c:pt>
                <c:pt idx="3519">
                  <c:v>2964928</c:v>
                </c:pt>
                <c:pt idx="3520">
                  <c:v>2962256</c:v>
                </c:pt>
                <c:pt idx="3521">
                  <c:v>2962354</c:v>
                </c:pt>
                <c:pt idx="3522">
                  <c:v>2961180</c:v>
                </c:pt>
                <c:pt idx="3523">
                  <c:v>2959369</c:v>
                </c:pt>
                <c:pt idx="3524">
                  <c:v>2957809</c:v>
                </c:pt>
                <c:pt idx="3525">
                  <c:v>2955902</c:v>
                </c:pt>
                <c:pt idx="3526">
                  <c:v>2953251</c:v>
                </c:pt>
                <c:pt idx="3527">
                  <c:v>2953368</c:v>
                </c:pt>
                <c:pt idx="3528">
                  <c:v>2948639</c:v>
                </c:pt>
                <c:pt idx="3529">
                  <c:v>2943980</c:v>
                </c:pt>
                <c:pt idx="3530">
                  <c:v>2942969</c:v>
                </c:pt>
                <c:pt idx="3531">
                  <c:v>2944007</c:v>
                </c:pt>
                <c:pt idx="3532">
                  <c:v>2942834</c:v>
                </c:pt>
                <c:pt idx="3533">
                  <c:v>2939980</c:v>
                </c:pt>
                <c:pt idx="3534">
                  <c:v>2938879</c:v>
                </c:pt>
                <c:pt idx="3535">
                  <c:v>2938667</c:v>
                </c:pt>
                <c:pt idx="3536">
                  <c:v>2935892</c:v>
                </c:pt>
                <c:pt idx="3537">
                  <c:v>2935474</c:v>
                </c:pt>
                <c:pt idx="3538">
                  <c:v>2934015</c:v>
                </c:pt>
                <c:pt idx="3539">
                  <c:v>2927575</c:v>
                </c:pt>
                <c:pt idx="3540">
                  <c:v>2926042</c:v>
                </c:pt>
                <c:pt idx="3541">
                  <c:v>2925947</c:v>
                </c:pt>
                <c:pt idx="3542">
                  <c:v>2925082</c:v>
                </c:pt>
                <c:pt idx="3543">
                  <c:v>2925773</c:v>
                </c:pt>
                <c:pt idx="3544">
                  <c:v>2925370</c:v>
                </c:pt>
                <c:pt idx="3545">
                  <c:v>2923014</c:v>
                </c:pt>
                <c:pt idx="3546">
                  <c:v>2916764</c:v>
                </c:pt>
                <c:pt idx="3547">
                  <c:v>2916968</c:v>
                </c:pt>
                <c:pt idx="3548">
                  <c:v>2915960</c:v>
                </c:pt>
                <c:pt idx="3549">
                  <c:v>2915418</c:v>
                </c:pt>
                <c:pt idx="3550">
                  <c:v>2908313</c:v>
                </c:pt>
                <c:pt idx="3551">
                  <c:v>2905437</c:v>
                </c:pt>
                <c:pt idx="3552">
                  <c:v>2902947</c:v>
                </c:pt>
                <c:pt idx="3553">
                  <c:v>2902255</c:v>
                </c:pt>
                <c:pt idx="3554">
                  <c:v>2899040</c:v>
                </c:pt>
                <c:pt idx="3555">
                  <c:v>2896355</c:v>
                </c:pt>
                <c:pt idx="3556">
                  <c:v>2897606</c:v>
                </c:pt>
                <c:pt idx="3557">
                  <c:v>2897099</c:v>
                </c:pt>
                <c:pt idx="3558">
                  <c:v>2891855</c:v>
                </c:pt>
                <c:pt idx="3559">
                  <c:v>2888920</c:v>
                </c:pt>
                <c:pt idx="3560">
                  <c:v>2886379</c:v>
                </c:pt>
                <c:pt idx="3561">
                  <c:v>2882936</c:v>
                </c:pt>
                <c:pt idx="3562">
                  <c:v>2879596</c:v>
                </c:pt>
                <c:pt idx="3563">
                  <c:v>2877876</c:v>
                </c:pt>
                <c:pt idx="3564">
                  <c:v>2872927</c:v>
                </c:pt>
                <c:pt idx="3565">
                  <c:v>2870004</c:v>
                </c:pt>
                <c:pt idx="3566">
                  <c:v>2869853</c:v>
                </c:pt>
                <c:pt idx="3567">
                  <c:v>2869704</c:v>
                </c:pt>
                <c:pt idx="3568">
                  <c:v>2869635</c:v>
                </c:pt>
                <c:pt idx="3569">
                  <c:v>2869382</c:v>
                </c:pt>
                <c:pt idx="3570">
                  <c:v>2866233</c:v>
                </c:pt>
                <c:pt idx="3571">
                  <c:v>2864395</c:v>
                </c:pt>
                <c:pt idx="3572">
                  <c:v>2859432</c:v>
                </c:pt>
                <c:pt idx="3573">
                  <c:v>2858479</c:v>
                </c:pt>
                <c:pt idx="3574">
                  <c:v>2855935</c:v>
                </c:pt>
                <c:pt idx="3575">
                  <c:v>2856071</c:v>
                </c:pt>
                <c:pt idx="3576">
                  <c:v>2857222</c:v>
                </c:pt>
                <c:pt idx="3577">
                  <c:v>2851365</c:v>
                </c:pt>
                <c:pt idx="3578">
                  <c:v>2849048</c:v>
                </c:pt>
                <c:pt idx="3579">
                  <c:v>2845039</c:v>
                </c:pt>
                <c:pt idx="3580">
                  <c:v>2839849</c:v>
                </c:pt>
                <c:pt idx="3581">
                  <c:v>2834748</c:v>
                </c:pt>
                <c:pt idx="3582">
                  <c:v>2834944</c:v>
                </c:pt>
                <c:pt idx="3583">
                  <c:v>2831846</c:v>
                </c:pt>
                <c:pt idx="3584">
                  <c:v>2826558</c:v>
                </c:pt>
                <c:pt idx="3585">
                  <c:v>2826678</c:v>
                </c:pt>
                <c:pt idx="3586">
                  <c:v>2825588</c:v>
                </c:pt>
                <c:pt idx="3587">
                  <c:v>2824848</c:v>
                </c:pt>
                <c:pt idx="3588">
                  <c:v>2823714</c:v>
                </c:pt>
                <c:pt idx="3589">
                  <c:v>2822903</c:v>
                </c:pt>
                <c:pt idx="3590">
                  <c:v>2822338</c:v>
                </c:pt>
                <c:pt idx="3591">
                  <c:v>2818924</c:v>
                </c:pt>
                <c:pt idx="3592">
                  <c:v>2818343</c:v>
                </c:pt>
                <c:pt idx="3593">
                  <c:v>2816975</c:v>
                </c:pt>
                <c:pt idx="3594">
                  <c:v>2816718</c:v>
                </c:pt>
                <c:pt idx="3595">
                  <c:v>2815796</c:v>
                </c:pt>
                <c:pt idx="3596">
                  <c:v>2815867</c:v>
                </c:pt>
                <c:pt idx="3597">
                  <c:v>2815289</c:v>
                </c:pt>
                <c:pt idx="3598">
                  <c:v>2814740</c:v>
                </c:pt>
                <c:pt idx="3599">
                  <c:v>2813873</c:v>
                </c:pt>
                <c:pt idx="3600">
                  <c:v>2813495</c:v>
                </c:pt>
                <c:pt idx="3601">
                  <c:v>2813120</c:v>
                </c:pt>
                <c:pt idx="3602">
                  <c:v>2810473</c:v>
                </c:pt>
                <c:pt idx="3603">
                  <c:v>2809969</c:v>
                </c:pt>
                <c:pt idx="3604">
                  <c:v>2807909</c:v>
                </c:pt>
                <c:pt idx="3605">
                  <c:v>2807575</c:v>
                </c:pt>
                <c:pt idx="3606">
                  <c:v>2799858</c:v>
                </c:pt>
                <c:pt idx="3607">
                  <c:v>2798096</c:v>
                </c:pt>
                <c:pt idx="3608">
                  <c:v>2797726</c:v>
                </c:pt>
                <c:pt idx="3609">
                  <c:v>2792668</c:v>
                </c:pt>
                <c:pt idx="3610">
                  <c:v>2790105</c:v>
                </c:pt>
                <c:pt idx="3611">
                  <c:v>2790046</c:v>
                </c:pt>
                <c:pt idx="3612">
                  <c:v>2788201</c:v>
                </c:pt>
                <c:pt idx="3613">
                  <c:v>2786206</c:v>
                </c:pt>
                <c:pt idx="3614">
                  <c:v>2785588</c:v>
                </c:pt>
                <c:pt idx="3615">
                  <c:v>2784255</c:v>
                </c:pt>
                <c:pt idx="3616">
                  <c:v>2782195</c:v>
                </c:pt>
                <c:pt idx="3617">
                  <c:v>2782025</c:v>
                </c:pt>
                <c:pt idx="3618">
                  <c:v>2780654</c:v>
                </c:pt>
                <c:pt idx="3619">
                  <c:v>2780651</c:v>
                </c:pt>
                <c:pt idx="3620">
                  <c:v>2774766</c:v>
                </c:pt>
                <c:pt idx="3621">
                  <c:v>2773683</c:v>
                </c:pt>
                <c:pt idx="3622">
                  <c:v>2773326</c:v>
                </c:pt>
                <c:pt idx="3623">
                  <c:v>2770948</c:v>
                </c:pt>
                <c:pt idx="3624">
                  <c:v>2768499</c:v>
                </c:pt>
                <c:pt idx="3625">
                  <c:v>2766161</c:v>
                </c:pt>
                <c:pt idx="3626">
                  <c:v>2763477</c:v>
                </c:pt>
                <c:pt idx="3627">
                  <c:v>2765370</c:v>
                </c:pt>
                <c:pt idx="3628">
                  <c:v>2764703</c:v>
                </c:pt>
                <c:pt idx="3629">
                  <c:v>2763755</c:v>
                </c:pt>
                <c:pt idx="3630">
                  <c:v>2763179</c:v>
                </c:pt>
                <c:pt idx="3631">
                  <c:v>2762739</c:v>
                </c:pt>
                <c:pt idx="3632">
                  <c:v>2757564</c:v>
                </c:pt>
                <c:pt idx="3633">
                  <c:v>2753100</c:v>
                </c:pt>
                <c:pt idx="3634">
                  <c:v>2751349</c:v>
                </c:pt>
                <c:pt idx="3635">
                  <c:v>2750582</c:v>
                </c:pt>
                <c:pt idx="3636">
                  <c:v>2750622</c:v>
                </c:pt>
                <c:pt idx="3637">
                  <c:v>2749941</c:v>
                </c:pt>
                <c:pt idx="3638">
                  <c:v>2749024</c:v>
                </c:pt>
                <c:pt idx="3639">
                  <c:v>2743902</c:v>
                </c:pt>
                <c:pt idx="3640">
                  <c:v>2742753</c:v>
                </c:pt>
                <c:pt idx="3641">
                  <c:v>2742170</c:v>
                </c:pt>
                <c:pt idx="3642">
                  <c:v>2738241</c:v>
                </c:pt>
                <c:pt idx="3643">
                  <c:v>2736843</c:v>
                </c:pt>
                <c:pt idx="3644">
                  <c:v>2735530</c:v>
                </c:pt>
                <c:pt idx="3645">
                  <c:v>2729329</c:v>
                </c:pt>
                <c:pt idx="3646">
                  <c:v>2729468</c:v>
                </c:pt>
                <c:pt idx="3647">
                  <c:v>2729034</c:v>
                </c:pt>
                <c:pt idx="3648">
                  <c:v>2731142</c:v>
                </c:pt>
                <c:pt idx="3649">
                  <c:v>2720165</c:v>
                </c:pt>
                <c:pt idx="3650">
                  <c:v>2719975</c:v>
                </c:pt>
                <c:pt idx="3651">
                  <c:v>2718846</c:v>
                </c:pt>
                <c:pt idx="3652">
                  <c:v>2718827</c:v>
                </c:pt>
                <c:pt idx="3653">
                  <c:v>2717979</c:v>
                </c:pt>
                <c:pt idx="3654">
                  <c:v>2717972</c:v>
                </c:pt>
                <c:pt idx="3655">
                  <c:v>2741269</c:v>
                </c:pt>
                <c:pt idx="3656">
                  <c:v>2716974</c:v>
                </c:pt>
                <c:pt idx="3657">
                  <c:v>2716720</c:v>
                </c:pt>
                <c:pt idx="3658">
                  <c:v>2708137</c:v>
                </c:pt>
                <c:pt idx="3659">
                  <c:v>2708372</c:v>
                </c:pt>
                <c:pt idx="3660">
                  <c:v>2707584</c:v>
                </c:pt>
                <c:pt idx="3661">
                  <c:v>2705911</c:v>
                </c:pt>
                <c:pt idx="3662">
                  <c:v>2705656</c:v>
                </c:pt>
                <c:pt idx="3663">
                  <c:v>2699530</c:v>
                </c:pt>
                <c:pt idx="3664">
                  <c:v>2698447</c:v>
                </c:pt>
                <c:pt idx="3665">
                  <c:v>2698106</c:v>
                </c:pt>
                <c:pt idx="3666">
                  <c:v>2692580</c:v>
                </c:pt>
                <c:pt idx="3667">
                  <c:v>2690751</c:v>
                </c:pt>
                <c:pt idx="3668">
                  <c:v>2687353</c:v>
                </c:pt>
                <c:pt idx="3669">
                  <c:v>2685394</c:v>
                </c:pt>
                <c:pt idx="3670">
                  <c:v>2682829</c:v>
                </c:pt>
                <c:pt idx="3671">
                  <c:v>2681676</c:v>
                </c:pt>
                <c:pt idx="3672">
                  <c:v>2681171</c:v>
                </c:pt>
                <c:pt idx="3673">
                  <c:v>2680833</c:v>
                </c:pt>
                <c:pt idx="3674">
                  <c:v>2682094</c:v>
                </c:pt>
                <c:pt idx="3675">
                  <c:v>2679799</c:v>
                </c:pt>
                <c:pt idx="3676">
                  <c:v>2677628</c:v>
                </c:pt>
                <c:pt idx="3677">
                  <c:v>2676318</c:v>
                </c:pt>
                <c:pt idx="3678">
                  <c:v>2675424</c:v>
                </c:pt>
                <c:pt idx="3679">
                  <c:v>2674755</c:v>
                </c:pt>
                <c:pt idx="3680">
                  <c:v>2668108</c:v>
                </c:pt>
                <c:pt idx="3681">
                  <c:v>2667172</c:v>
                </c:pt>
                <c:pt idx="3682">
                  <c:v>2666334</c:v>
                </c:pt>
                <c:pt idx="3683">
                  <c:v>2665379</c:v>
                </c:pt>
                <c:pt idx="3684">
                  <c:v>2663703</c:v>
                </c:pt>
                <c:pt idx="3685">
                  <c:v>2662492</c:v>
                </c:pt>
                <c:pt idx="3686">
                  <c:v>2662051</c:v>
                </c:pt>
                <c:pt idx="3687">
                  <c:v>2661270</c:v>
                </c:pt>
                <c:pt idx="3688">
                  <c:v>2659275</c:v>
                </c:pt>
                <c:pt idx="3689">
                  <c:v>2658047</c:v>
                </c:pt>
                <c:pt idx="3690">
                  <c:v>2657195</c:v>
                </c:pt>
                <c:pt idx="3691">
                  <c:v>2657299</c:v>
                </c:pt>
                <c:pt idx="3692">
                  <c:v>2657138</c:v>
                </c:pt>
                <c:pt idx="3693">
                  <c:v>2653377</c:v>
                </c:pt>
                <c:pt idx="3694">
                  <c:v>2652085</c:v>
                </c:pt>
                <c:pt idx="3695">
                  <c:v>2650365</c:v>
                </c:pt>
                <c:pt idx="3696">
                  <c:v>2652027</c:v>
                </c:pt>
                <c:pt idx="3697">
                  <c:v>2649799</c:v>
                </c:pt>
                <c:pt idx="3698">
                  <c:v>2649058</c:v>
                </c:pt>
                <c:pt idx="3699">
                  <c:v>2647909</c:v>
                </c:pt>
                <c:pt idx="3700">
                  <c:v>2647042</c:v>
                </c:pt>
                <c:pt idx="3701">
                  <c:v>2646464</c:v>
                </c:pt>
                <c:pt idx="3702">
                  <c:v>2645655</c:v>
                </c:pt>
                <c:pt idx="3703">
                  <c:v>2644909</c:v>
                </c:pt>
                <c:pt idx="3704">
                  <c:v>2643510</c:v>
                </c:pt>
                <c:pt idx="3705">
                  <c:v>2641180</c:v>
                </c:pt>
                <c:pt idx="3706">
                  <c:v>2640923</c:v>
                </c:pt>
                <c:pt idx="3707">
                  <c:v>2638268</c:v>
                </c:pt>
                <c:pt idx="3708">
                  <c:v>2637380</c:v>
                </c:pt>
                <c:pt idx="3709">
                  <c:v>2636206</c:v>
                </c:pt>
                <c:pt idx="3710">
                  <c:v>2635226</c:v>
                </c:pt>
                <c:pt idx="3711">
                  <c:v>2637382</c:v>
                </c:pt>
                <c:pt idx="3712">
                  <c:v>2635200</c:v>
                </c:pt>
                <c:pt idx="3713">
                  <c:v>2633394</c:v>
                </c:pt>
                <c:pt idx="3714">
                  <c:v>2627920</c:v>
                </c:pt>
                <c:pt idx="3715">
                  <c:v>2627236</c:v>
                </c:pt>
                <c:pt idx="3716">
                  <c:v>2627093</c:v>
                </c:pt>
                <c:pt idx="3717">
                  <c:v>2617942</c:v>
                </c:pt>
                <c:pt idx="3718">
                  <c:v>2618277</c:v>
                </c:pt>
                <c:pt idx="3719">
                  <c:v>2615732</c:v>
                </c:pt>
                <c:pt idx="3720">
                  <c:v>2615185</c:v>
                </c:pt>
                <c:pt idx="3721">
                  <c:v>2615141</c:v>
                </c:pt>
                <c:pt idx="3722">
                  <c:v>2614326</c:v>
                </c:pt>
                <c:pt idx="3723">
                  <c:v>2614226</c:v>
                </c:pt>
                <c:pt idx="3724">
                  <c:v>2611253</c:v>
                </c:pt>
                <c:pt idx="3725">
                  <c:v>2610816</c:v>
                </c:pt>
                <c:pt idx="3726">
                  <c:v>2608588</c:v>
                </c:pt>
                <c:pt idx="3727">
                  <c:v>2609546</c:v>
                </c:pt>
                <c:pt idx="3728">
                  <c:v>2607653</c:v>
                </c:pt>
                <c:pt idx="3729">
                  <c:v>2608576</c:v>
                </c:pt>
                <c:pt idx="3730">
                  <c:v>2606137</c:v>
                </c:pt>
                <c:pt idx="3731">
                  <c:v>2605374</c:v>
                </c:pt>
                <c:pt idx="3732">
                  <c:v>2603399</c:v>
                </c:pt>
                <c:pt idx="3733">
                  <c:v>2602918</c:v>
                </c:pt>
                <c:pt idx="3734">
                  <c:v>2600348</c:v>
                </c:pt>
                <c:pt idx="3735">
                  <c:v>2599495</c:v>
                </c:pt>
                <c:pt idx="3736">
                  <c:v>2598557</c:v>
                </c:pt>
                <c:pt idx="3737">
                  <c:v>2712052</c:v>
                </c:pt>
                <c:pt idx="3738">
                  <c:v>2592781</c:v>
                </c:pt>
                <c:pt idx="3739">
                  <c:v>2591556</c:v>
                </c:pt>
                <c:pt idx="3740">
                  <c:v>2591318</c:v>
                </c:pt>
                <c:pt idx="3741">
                  <c:v>2589363</c:v>
                </c:pt>
                <c:pt idx="3742">
                  <c:v>2587734</c:v>
                </c:pt>
                <c:pt idx="3743">
                  <c:v>2587901</c:v>
                </c:pt>
                <c:pt idx="3744">
                  <c:v>2586825</c:v>
                </c:pt>
                <c:pt idx="3745">
                  <c:v>2584389</c:v>
                </c:pt>
                <c:pt idx="3746">
                  <c:v>2584411</c:v>
                </c:pt>
                <c:pt idx="3747">
                  <c:v>2583871</c:v>
                </c:pt>
                <c:pt idx="3748">
                  <c:v>2584049</c:v>
                </c:pt>
                <c:pt idx="3749">
                  <c:v>2583103</c:v>
                </c:pt>
                <c:pt idx="3750">
                  <c:v>2582043</c:v>
                </c:pt>
                <c:pt idx="3751">
                  <c:v>2582163</c:v>
                </c:pt>
                <c:pt idx="3752">
                  <c:v>2579947</c:v>
                </c:pt>
                <c:pt idx="3753">
                  <c:v>2578507</c:v>
                </c:pt>
                <c:pt idx="3754">
                  <c:v>2578393</c:v>
                </c:pt>
                <c:pt idx="3755">
                  <c:v>2583288</c:v>
                </c:pt>
                <c:pt idx="3756">
                  <c:v>2577981</c:v>
                </c:pt>
                <c:pt idx="3757">
                  <c:v>2577670</c:v>
                </c:pt>
                <c:pt idx="3758">
                  <c:v>2575646</c:v>
                </c:pt>
                <c:pt idx="3759">
                  <c:v>2581720</c:v>
                </c:pt>
                <c:pt idx="3760">
                  <c:v>2573586</c:v>
                </c:pt>
                <c:pt idx="3761">
                  <c:v>2570416</c:v>
                </c:pt>
                <c:pt idx="3762">
                  <c:v>2569132</c:v>
                </c:pt>
                <c:pt idx="3763">
                  <c:v>2569588</c:v>
                </c:pt>
                <c:pt idx="3764">
                  <c:v>2565937</c:v>
                </c:pt>
                <c:pt idx="3765">
                  <c:v>2565280</c:v>
                </c:pt>
                <c:pt idx="3766">
                  <c:v>2564731</c:v>
                </c:pt>
                <c:pt idx="3767">
                  <c:v>2562720</c:v>
                </c:pt>
                <c:pt idx="3768">
                  <c:v>2561520</c:v>
                </c:pt>
                <c:pt idx="3769">
                  <c:v>2560220</c:v>
                </c:pt>
                <c:pt idx="3770">
                  <c:v>2559610</c:v>
                </c:pt>
                <c:pt idx="3771">
                  <c:v>2558494</c:v>
                </c:pt>
                <c:pt idx="3772">
                  <c:v>2557773</c:v>
                </c:pt>
                <c:pt idx="3773">
                  <c:v>2556201</c:v>
                </c:pt>
                <c:pt idx="3774">
                  <c:v>2555342</c:v>
                </c:pt>
                <c:pt idx="3775">
                  <c:v>2555271</c:v>
                </c:pt>
                <c:pt idx="3776">
                  <c:v>2554879</c:v>
                </c:pt>
                <c:pt idx="3777">
                  <c:v>2554420</c:v>
                </c:pt>
                <c:pt idx="3778">
                  <c:v>2551488</c:v>
                </c:pt>
                <c:pt idx="3779">
                  <c:v>2550831</c:v>
                </c:pt>
                <c:pt idx="3780">
                  <c:v>2550097</c:v>
                </c:pt>
                <c:pt idx="3781">
                  <c:v>2549852</c:v>
                </c:pt>
                <c:pt idx="3782">
                  <c:v>2550003</c:v>
                </c:pt>
                <c:pt idx="3783">
                  <c:v>2548159</c:v>
                </c:pt>
                <c:pt idx="3784">
                  <c:v>2543171</c:v>
                </c:pt>
                <c:pt idx="3785">
                  <c:v>2543290</c:v>
                </c:pt>
                <c:pt idx="3786">
                  <c:v>2541371</c:v>
                </c:pt>
                <c:pt idx="3787">
                  <c:v>2542038</c:v>
                </c:pt>
                <c:pt idx="3788">
                  <c:v>2540995</c:v>
                </c:pt>
                <c:pt idx="3789">
                  <c:v>2536060</c:v>
                </c:pt>
                <c:pt idx="3790">
                  <c:v>2533786</c:v>
                </c:pt>
                <c:pt idx="3791">
                  <c:v>2535709</c:v>
                </c:pt>
                <c:pt idx="3792">
                  <c:v>2528210</c:v>
                </c:pt>
                <c:pt idx="3793">
                  <c:v>2527008</c:v>
                </c:pt>
                <c:pt idx="3794">
                  <c:v>2525965</c:v>
                </c:pt>
                <c:pt idx="3795">
                  <c:v>2524887</c:v>
                </c:pt>
                <c:pt idx="3796">
                  <c:v>2523876</c:v>
                </c:pt>
                <c:pt idx="3797">
                  <c:v>2522309</c:v>
                </c:pt>
                <c:pt idx="3798">
                  <c:v>2521721</c:v>
                </c:pt>
                <c:pt idx="3799">
                  <c:v>2521424</c:v>
                </c:pt>
                <c:pt idx="3800">
                  <c:v>2521576</c:v>
                </c:pt>
                <c:pt idx="3801">
                  <c:v>2521604</c:v>
                </c:pt>
                <c:pt idx="3802">
                  <c:v>2518181</c:v>
                </c:pt>
                <c:pt idx="3803">
                  <c:v>2518140</c:v>
                </c:pt>
                <c:pt idx="3804">
                  <c:v>2516259</c:v>
                </c:pt>
                <c:pt idx="3805">
                  <c:v>2513355</c:v>
                </c:pt>
                <c:pt idx="3806">
                  <c:v>2513036</c:v>
                </c:pt>
                <c:pt idx="3807">
                  <c:v>2512619</c:v>
                </c:pt>
                <c:pt idx="3808">
                  <c:v>2510871</c:v>
                </c:pt>
                <c:pt idx="3809">
                  <c:v>2509249</c:v>
                </c:pt>
                <c:pt idx="3810">
                  <c:v>2505701</c:v>
                </c:pt>
                <c:pt idx="3811">
                  <c:v>2505770</c:v>
                </c:pt>
                <c:pt idx="3812">
                  <c:v>2504581</c:v>
                </c:pt>
                <c:pt idx="3813">
                  <c:v>2504801</c:v>
                </c:pt>
                <c:pt idx="3814">
                  <c:v>2504822</c:v>
                </c:pt>
                <c:pt idx="3815">
                  <c:v>2501100</c:v>
                </c:pt>
                <c:pt idx="3816">
                  <c:v>2500446</c:v>
                </c:pt>
                <c:pt idx="3817">
                  <c:v>2499614</c:v>
                </c:pt>
                <c:pt idx="3818">
                  <c:v>2499371</c:v>
                </c:pt>
                <c:pt idx="3819">
                  <c:v>2497627</c:v>
                </c:pt>
                <c:pt idx="3820">
                  <c:v>2494868</c:v>
                </c:pt>
                <c:pt idx="3821">
                  <c:v>2491925</c:v>
                </c:pt>
                <c:pt idx="3822">
                  <c:v>2491778</c:v>
                </c:pt>
                <c:pt idx="3823">
                  <c:v>2490581</c:v>
                </c:pt>
                <c:pt idx="3824">
                  <c:v>2487667</c:v>
                </c:pt>
                <c:pt idx="3825">
                  <c:v>2485257</c:v>
                </c:pt>
                <c:pt idx="3826">
                  <c:v>2485525</c:v>
                </c:pt>
                <c:pt idx="3827">
                  <c:v>2481042</c:v>
                </c:pt>
                <c:pt idx="3828">
                  <c:v>2480762</c:v>
                </c:pt>
                <c:pt idx="3829">
                  <c:v>2479670</c:v>
                </c:pt>
                <c:pt idx="3830">
                  <c:v>2479014</c:v>
                </c:pt>
                <c:pt idx="3831">
                  <c:v>2477956</c:v>
                </c:pt>
                <c:pt idx="3832">
                  <c:v>2477955</c:v>
                </c:pt>
                <c:pt idx="3833">
                  <c:v>2474651</c:v>
                </c:pt>
                <c:pt idx="3834">
                  <c:v>2473857</c:v>
                </c:pt>
                <c:pt idx="3835">
                  <c:v>2473437</c:v>
                </c:pt>
                <c:pt idx="3836">
                  <c:v>2473565</c:v>
                </c:pt>
                <c:pt idx="3837">
                  <c:v>2472646</c:v>
                </c:pt>
                <c:pt idx="3838">
                  <c:v>2470741</c:v>
                </c:pt>
                <c:pt idx="3839">
                  <c:v>2469667</c:v>
                </c:pt>
                <c:pt idx="3840">
                  <c:v>2468393</c:v>
                </c:pt>
                <c:pt idx="3841">
                  <c:v>2468243</c:v>
                </c:pt>
                <c:pt idx="3842">
                  <c:v>2467518</c:v>
                </c:pt>
                <c:pt idx="3843">
                  <c:v>2467475</c:v>
                </c:pt>
                <c:pt idx="3844">
                  <c:v>2463900</c:v>
                </c:pt>
                <c:pt idx="3845">
                  <c:v>2462948</c:v>
                </c:pt>
                <c:pt idx="3846">
                  <c:v>2463364</c:v>
                </c:pt>
                <c:pt idx="3847">
                  <c:v>2463131</c:v>
                </c:pt>
                <c:pt idx="3848">
                  <c:v>2458899</c:v>
                </c:pt>
                <c:pt idx="3849">
                  <c:v>2458454</c:v>
                </c:pt>
                <c:pt idx="3850">
                  <c:v>2455142</c:v>
                </c:pt>
                <c:pt idx="3851">
                  <c:v>2454770</c:v>
                </c:pt>
                <c:pt idx="3852">
                  <c:v>2452534</c:v>
                </c:pt>
                <c:pt idx="3853">
                  <c:v>2453449</c:v>
                </c:pt>
                <c:pt idx="3854">
                  <c:v>2451271</c:v>
                </c:pt>
                <c:pt idx="3855">
                  <c:v>2446672</c:v>
                </c:pt>
                <c:pt idx="3856">
                  <c:v>2444670</c:v>
                </c:pt>
                <c:pt idx="3857">
                  <c:v>2440109</c:v>
                </c:pt>
                <c:pt idx="3858">
                  <c:v>2438465</c:v>
                </c:pt>
                <c:pt idx="3859">
                  <c:v>2437456</c:v>
                </c:pt>
                <c:pt idx="3860">
                  <c:v>2436132</c:v>
                </c:pt>
                <c:pt idx="3861">
                  <c:v>2435043</c:v>
                </c:pt>
                <c:pt idx="3862">
                  <c:v>2434214</c:v>
                </c:pt>
                <c:pt idx="3863">
                  <c:v>2433423</c:v>
                </c:pt>
                <c:pt idx="3864">
                  <c:v>2432842</c:v>
                </c:pt>
                <c:pt idx="3865">
                  <c:v>2433209</c:v>
                </c:pt>
                <c:pt idx="3866">
                  <c:v>2432117</c:v>
                </c:pt>
                <c:pt idx="3867">
                  <c:v>2431070</c:v>
                </c:pt>
                <c:pt idx="3868">
                  <c:v>2429836</c:v>
                </c:pt>
                <c:pt idx="3869">
                  <c:v>2430026</c:v>
                </c:pt>
                <c:pt idx="3870">
                  <c:v>2430012</c:v>
                </c:pt>
                <c:pt idx="3871">
                  <c:v>2429742</c:v>
                </c:pt>
                <c:pt idx="3872">
                  <c:v>2426483</c:v>
                </c:pt>
                <c:pt idx="3873">
                  <c:v>2425871</c:v>
                </c:pt>
                <c:pt idx="3874">
                  <c:v>2424832</c:v>
                </c:pt>
                <c:pt idx="3875">
                  <c:v>2423098</c:v>
                </c:pt>
                <c:pt idx="3876">
                  <c:v>2422153</c:v>
                </c:pt>
                <c:pt idx="3877">
                  <c:v>2420693</c:v>
                </c:pt>
                <c:pt idx="3878">
                  <c:v>2420661</c:v>
                </c:pt>
                <c:pt idx="3879">
                  <c:v>2421575</c:v>
                </c:pt>
                <c:pt idx="3880">
                  <c:v>2419882</c:v>
                </c:pt>
                <c:pt idx="3881">
                  <c:v>2417118</c:v>
                </c:pt>
                <c:pt idx="3882">
                  <c:v>2417192</c:v>
                </c:pt>
                <c:pt idx="3883">
                  <c:v>2416420</c:v>
                </c:pt>
                <c:pt idx="3884">
                  <c:v>2415560</c:v>
                </c:pt>
                <c:pt idx="3885">
                  <c:v>2414737</c:v>
                </c:pt>
                <c:pt idx="3886">
                  <c:v>2412893</c:v>
                </c:pt>
                <c:pt idx="3887">
                  <c:v>2407441</c:v>
                </c:pt>
                <c:pt idx="3888">
                  <c:v>2404952</c:v>
                </c:pt>
                <c:pt idx="3889">
                  <c:v>2402861</c:v>
                </c:pt>
                <c:pt idx="3890">
                  <c:v>2401094</c:v>
                </c:pt>
                <c:pt idx="3891">
                  <c:v>2400809</c:v>
                </c:pt>
                <c:pt idx="3892">
                  <c:v>2399698</c:v>
                </c:pt>
                <c:pt idx="3893">
                  <c:v>2398816</c:v>
                </c:pt>
                <c:pt idx="3894">
                  <c:v>2398258</c:v>
                </c:pt>
                <c:pt idx="3895">
                  <c:v>2398196</c:v>
                </c:pt>
                <c:pt idx="3896">
                  <c:v>2397144</c:v>
                </c:pt>
                <c:pt idx="3897">
                  <c:v>2392309</c:v>
                </c:pt>
                <c:pt idx="3898">
                  <c:v>2392094</c:v>
                </c:pt>
                <c:pt idx="3899">
                  <c:v>2390265</c:v>
                </c:pt>
                <c:pt idx="3900">
                  <c:v>2389246</c:v>
                </c:pt>
                <c:pt idx="3901">
                  <c:v>2387854</c:v>
                </c:pt>
                <c:pt idx="3902">
                  <c:v>2387469</c:v>
                </c:pt>
                <c:pt idx="3903">
                  <c:v>2386804</c:v>
                </c:pt>
                <c:pt idx="3904">
                  <c:v>2387105</c:v>
                </c:pt>
                <c:pt idx="3905">
                  <c:v>2385936</c:v>
                </c:pt>
                <c:pt idx="3906">
                  <c:v>2385283</c:v>
                </c:pt>
                <c:pt idx="3907">
                  <c:v>2384123</c:v>
                </c:pt>
                <c:pt idx="3908">
                  <c:v>2383564</c:v>
                </c:pt>
                <c:pt idx="3909">
                  <c:v>2381877</c:v>
                </c:pt>
                <c:pt idx="3910">
                  <c:v>2381593</c:v>
                </c:pt>
                <c:pt idx="3911">
                  <c:v>2381722</c:v>
                </c:pt>
                <c:pt idx="3912">
                  <c:v>2380426</c:v>
                </c:pt>
                <c:pt idx="3913">
                  <c:v>2379821</c:v>
                </c:pt>
                <c:pt idx="3914">
                  <c:v>2379111</c:v>
                </c:pt>
                <c:pt idx="3915">
                  <c:v>2377514</c:v>
                </c:pt>
                <c:pt idx="3916">
                  <c:v>2377294</c:v>
                </c:pt>
                <c:pt idx="3917">
                  <c:v>2376699</c:v>
                </c:pt>
                <c:pt idx="3918">
                  <c:v>2375469</c:v>
                </c:pt>
                <c:pt idx="3919">
                  <c:v>2374715</c:v>
                </c:pt>
                <c:pt idx="3920">
                  <c:v>2372007</c:v>
                </c:pt>
                <c:pt idx="3921">
                  <c:v>2370685</c:v>
                </c:pt>
                <c:pt idx="3922">
                  <c:v>2369880</c:v>
                </c:pt>
                <c:pt idx="3923">
                  <c:v>2367822</c:v>
                </c:pt>
                <c:pt idx="3924">
                  <c:v>2366876</c:v>
                </c:pt>
                <c:pt idx="3925">
                  <c:v>2364757</c:v>
                </c:pt>
                <c:pt idx="3926">
                  <c:v>2363765</c:v>
                </c:pt>
                <c:pt idx="3927">
                  <c:v>2365707</c:v>
                </c:pt>
                <c:pt idx="3928">
                  <c:v>2363137</c:v>
                </c:pt>
                <c:pt idx="3929">
                  <c:v>2362099</c:v>
                </c:pt>
                <c:pt idx="3930">
                  <c:v>2362352</c:v>
                </c:pt>
                <c:pt idx="3931">
                  <c:v>2362057</c:v>
                </c:pt>
                <c:pt idx="3932">
                  <c:v>2362440</c:v>
                </c:pt>
                <c:pt idx="3933">
                  <c:v>2361503</c:v>
                </c:pt>
                <c:pt idx="3934">
                  <c:v>2359329</c:v>
                </c:pt>
                <c:pt idx="3935">
                  <c:v>2358377</c:v>
                </c:pt>
                <c:pt idx="3936">
                  <c:v>2358790</c:v>
                </c:pt>
                <c:pt idx="3937">
                  <c:v>2358198</c:v>
                </c:pt>
                <c:pt idx="3938">
                  <c:v>2356700</c:v>
                </c:pt>
                <c:pt idx="3939">
                  <c:v>2356565</c:v>
                </c:pt>
                <c:pt idx="3940">
                  <c:v>2355570</c:v>
                </c:pt>
                <c:pt idx="3941">
                  <c:v>2351716</c:v>
                </c:pt>
                <c:pt idx="3942">
                  <c:v>2351641</c:v>
                </c:pt>
                <c:pt idx="3943">
                  <c:v>2350777</c:v>
                </c:pt>
                <c:pt idx="3944">
                  <c:v>2351284</c:v>
                </c:pt>
                <c:pt idx="3945">
                  <c:v>2352729</c:v>
                </c:pt>
                <c:pt idx="3946">
                  <c:v>2347042</c:v>
                </c:pt>
                <c:pt idx="3947">
                  <c:v>2347609</c:v>
                </c:pt>
                <c:pt idx="3948">
                  <c:v>2347046</c:v>
                </c:pt>
                <c:pt idx="3949">
                  <c:v>2346045</c:v>
                </c:pt>
                <c:pt idx="3950">
                  <c:v>2344998</c:v>
                </c:pt>
                <c:pt idx="3951">
                  <c:v>2345514</c:v>
                </c:pt>
                <c:pt idx="3952">
                  <c:v>2343780</c:v>
                </c:pt>
                <c:pt idx="3953">
                  <c:v>2342969</c:v>
                </c:pt>
                <c:pt idx="3954">
                  <c:v>2342411</c:v>
                </c:pt>
                <c:pt idx="3955">
                  <c:v>2342686</c:v>
                </c:pt>
                <c:pt idx="3956">
                  <c:v>2339749</c:v>
                </c:pt>
                <c:pt idx="3957">
                  <c:v>2338896</c:v>
                </c:pt>
                <c:pt idx="3958">
                  <c:v>2335918</c:v>
                </c:pt>
                <c:pt idx="3959">
                  <c:v>2328650</c:v>
                </c:pt>
                <c:pt idx="3960">
                  <c:v>2327874</c:v>
                </c:pt>
                <c:pt idx="3961">
                  <c:v>2327066</c:v>
                </c:pt>
                <c:pt idx="3962">
                  <c:v>2327038</c:v>
                </c:pt>
                <c:pt idx="3963">
                  <c:v>2326162</c:v>
                </c:pt>
                <c:pt idx="3964">
                  <c:v>2325853</c:v>
                </c:pt>
                <c:pt idx="3965">
                  <c:v>2326121</c:v>
                </c:pt>
                <c:pt idx="3966">
                  <c:v>2325107</c:v>
                </c:pt>
                <c:pt idx="3967">
                  <c:v>2322400</c:v>
                </c:pt>
                <c:pt idx="3968">
                  <c:v>2318759</c:v>
                </c:pt>
                <c:pt idx="3969">
                  <c:v>2318307</c:v>
                </c:pt>
                <c:pt idx="3970">
                  <c:v>2318066</c:v>
                </c:pt>
                <c:pt idx="3971">
                  <c:v>2316908</c:v>
                </c:pt>
                <c:pt idx="3972">
                  <c:v>2316606</c:v>
                </c:pt>
                <c:pt idx="3973">
                  <c:v>2316801</c:v>
                </c:pt>
                <c:pt idx="3974">
                  <c:v>2314912</c:v>
                </c:pt>
                <c:pt idx="3975">
                  <c:v>2313732</c:v>
                </c:pt>
                <c:pt idx="3976">
                  <c:v>2313191</c:v>
                </c:pt>
                <c:pt idx="3977">
                  <c:v>2310460</c:v>
                </c:pt>
                <c:pt idx="3978">
                  <c:v>2308896</c:v>
                </c:pt>
                <c:pt idx="3979">
                  <c:v>2307907</c:v>
                </c:pt>
                <c:pt idx="3980">
                  <c:v>2305193</c:v>
                </c:pt>
                <c:pt idx="3981">
                  <c:v>2304740</c:v>
                </c:pt>
                <c:pt idx="3982">
                  <c:v>2303801</c:v>
                </c:pt>
                <c:pt idx="3983">
                  <c:v>2303612</c:v>
                </c:pt>
                <c:pt idx="3984">
                  <c:v>2302746</c:v>
                </c:pt>
                <c:pt idx="3985">
                  <c:v>2301991</c:v>
                </c:pt>
                <c:pt idx="3986">
                  <c:v>2301934</c:v>
                </c:pt>
                <c:pt idx="3987">
                  <c:v>2300934</c:v>
                </c:pt>
                <c:pt idx="3988">
                  <c:v>2300939</c:v>
                </c:pt>
                <c:pt idx="3989">
                  <c:v>2300612</c:v>
                </c:pt>
                <c:pt idx="3990">
                  <c:v>2300968</c:v>
                </c:pt>
                <c:pt idx="3991">
                  <c:v>2299872</c:v>
                </c:pt>
                <c:pt idx="3992">
                  <c:v>2300543</c:v>
                </c:pt>
                <c:pt idx="3993">
                  <c:v>2300480</c:v>
                </c:pt>
                <c:pt idx="3994">
                  <c:v>2297236</c:v>
                </c:pt>
                <c:pt idx="3995">
                  <c:v>2296674</c:v>
                </c:pt>
                <c:pt idx="3996">
                  <c:v>2296151</c:v>
                </c:pt>
                <c:pt idx="3997">
                  <c:v>2294618</c:v>
                </c:pt>
                <c:pt idx="3998">
                  <c:v>2293925</c:v>
                </c:pt>
                <c:pt idx="3999">
                  <c:v>2293273</c:v>
                </c:pt>
              </c:numCache>
            </c:numRef>
          </c:val>
          <c:smooth val="0"/>
          <c:extLst xmlns:c16r2="http://schemas.microsoft.com/office/drawing/2015/06/chart">
            <c:ext xmlns:c16="http://schemas.microsoft.com/office/drawing/2014/chart" uri="{C3380CC4-5D6E-409C-BE32-E72D297353CC}">
              <c16:uniqueId val="{00000001-AFCD-554B-9FD6-9E32ADBC562C}"/>
            </c:ext>
          </c:extLst>
        </c:ser>
        <c:dLbls>
          <c:showLegendKey val="0"/>
          <c:showVal val="0"/>
          <c:showCatName val="0"/>
          <c:showSerName val="0"/>
          <c:showPercent val="0"/>
          <c:showBubbleSize val="0"/>
        </c:dLbls>
        <c:marker val="1"/>
        <c:smooth val="0"/>
        <c:axId val="305459968"/>
        <c:axId val="305461504"/>
      </c:lineChart>
      <c:catAx>
        <c:axId val="305459968"/>
        <c:scaling>
          <c:orientation val="minMax"/>
        </c:scaling>
        <c:delete val="0"/>
        <c:axPos val="b"/>
        <c:majorTickMark val="out"/>
        <c:minorTickMark val="none"/>
        <c:tickLblPos val="nextTo"/>
        <c:crossAx val="305461504"/>
        <c:crosses val="autoZero"/>
        <c:auto val="1"/>
        <c:lblAlgn val="ctr"/>
        <c:lblOffset val="100"/>
        <c:noMultiLvlLbl val="0"/>
      </c:catAx>
      <c:valAx>
        <c:axId val="305461504"/>
        <c:scaling>
          <c:orientation val="minMax"/>
        </c:scaling>
        <c:delete val="0"/>
        <c:axPos val="l"/>
        <c:majorGridlines/>
        <c:numFmt formatCode="General" sourceLinked="1"/>
        <c:majorTickMark val="out"/>
        <c:minorTickMark val="none"/>
        <c:tickLblPos val="nextTo"/>
        <c:crossAx val="305459968"/>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1600" dirty="0"/>
              <a:t> FRIQUENCY</a:t>
            </a:r>
            <a:r>
              <a:rPr lang="en-IN" sz="1600" baseline="0" dirty="0"/>
              <a:t> DISTRIBUTION OF</a:t>
            </a:r>
            <a:r>
              <a:rPr lang="en-IN" sz="1600" dirty="0"/>
              <a:t> SUBSCRIBERS BY</a:t>
            </a:r>
            <a:r>
              <a:rPr lang="en-IN" sz="1600" baseline="0" dirty="0"/>
              <a:t> VARIOUS CHANNELS </a:t>
            </a:r>
            <a:endParaRPr lang="en-IN" sz="1600" dirty="0"/>
          </a:p>
        </c:rich>
      </c:tx>
      <c:layout/>
      <c:overlay val="0"/>
    </c:title>
    <c:autoTitleDeleted val="0"/>
    <c:plotArea>
      <c:layout/>
      <c:barChart>
        <c:barDir val="col"/>
        <c:grouping val="clustered"/>
        <c:varyColors val="0"/>
        <c:ser>
          <c:idx val="0"/>
          <c:order val="0"/>
          <c:tx>
            <c:strRef>
              <c:f>sonal!$E$1</c:f>
              <c:strCache>
                <c:ptCount val="1"/>
                <c:pt idx="0">
                  <c:v>Subscribers</c:v>
                </c:pt>
              </c:strCache>
            </c:strRef>
          </c:tx>
          <c:invertIfNegative val="0"/>
          <c:cat>
            <c:strRef>
              <c:f>sonal!$C$2:$C$21</c:f>
              <c:strCache>
                <c:ptCount val="20"/>
                <c:pt idx="0">
                  <c:v>˜T-Series</c:v>
                </c:pt>
                <c:pt idx="1">
                  <c:v>˜SET India</c:v>
                </c:pt>
                <c:pt idx="2">
                  <c:v>Cocomelon - Nursery Rhymes</c:v>
                </c:pt>
                <c:pt idx="3">
                  <c:v>Zee TV</c:v>
                </c:pt>
                <c:pt idx="4">
                  <c:v>Like Nastya Vlog</c:v>
                </c:pt>
                <c:pt idx="5">
                  <c:v>SAB TV</c:v>
                </c:pt>
                <c:pt idx="6">
                  <c:v>Vlad and Nikita</c:v>
                </c:pt>
                <c:pt idx="7">
                  <c:v>ABS-CBN Entertainment</c:v>
                </c:pt>
                <c:pt idx="8">
                  <c:v>Ch3Thailand</c:v>
                </c:pt>
                <c:pt idx="9">
                  <c:v>˜5-Minute Crafts</c:v>
                </c:pt>
                <c:pt idx="10">
                  <c:v>˜Canal KondZilla</c:v>
                </c:pt>
                <c:pt idx="11">
                  <c:v>WWE</c:v>
                </c:pt>
                <c:pt idx="12">
                  <c:v>Badabun</c:v>
                </c:pt>
                <c:pt idx="13">
                  <c:v>Zee Music Company</c:v>
                </c:pt>
                <c:pt idx="14">
                  <c:v>Movieclips</c:v>
                </c:pt>
                <c:pt idx="15">
                  <c:v>Wave Music</c:v>
                </c:pt>
                <c:pt idx="16">
                  <c:v>GR6 EXPLODE</c:v>
                </c:pt>
                <c:pt idx="17">
                  <c:v>WorkpointOfficial</c:v>
                </c:pt>
                <c:pt idx="18">
                  <c:v>Speed Records</c:v>
                </c:pt>
                <c:pt idx="19">
                  <c:v>???? ? ???????</c:v>
                </c:pt>
              </c:strCache>
            </c:strRef>
          </c:cat>
          <c:val>
            <c:numRef>
              <c:f>sonal!$E$2:$E$21</c:f>
              <c:numCache>
                <c:formatCode>#,##0</c:formatCode>
                <c:ptCount val="20"/>
                <c:pt idx="0">
                  <c:v>89260189</c:v>
                </c:pt>
                <c:pt idx="1">
                  <c:v>43556189</c:v>
                </c:pt>
                <c:pt idx="2">
                  <c:v>39897550</c:v>
                </c:pt>
                <c:pt idx="3">
                  <c:v>25211521</c:v>
                </c:pt>
                <c:pt idx="4">
                  <c:v>19725297</c:v>
                </c:pt>
                <c:pt idx="5">
                  <c:v>16787530</c:v>
                </c:pt>
                <c:pt idx="6">
                  <c:v>16584085</c:v>
                </c:pt>
                <c:pt idx="7">
                  <c:v>16549236</c:v>
                </c:pt>
                <c:pt idx="8">
                  <c:v>15751433</c:v>
                </c:pt>
                <c:pt idx="9">
                  <c:v>51558138</c:v>
                </c:pt>
                <c:pt idx="10">
                  <c:v>47596784</c:v>
                </c:pt>
                <c:pt idx="11">
                  <c:v>40637299</c:v>
                </c:pt>
                <c:pt idx="12">
                  <c:v>37292948</c:v>
                </c:pt>
                <c:pt idx="13">
                  <c:v>32745507</c:v>
                </c:pt>
                <c:pt idx="14">
                  <c:v>23692669</c:v>
                </c:pt>
                <c:pt idx="15">
                  <c:v>22513550</c:v>
                </c:pt>
                <c:pt idx="16">
                  <c:v>22297929</c:v>
                </c:pt>
                <c:pt idx="17">
                  <c:v>22003727</c:v>
                </c:pt>
                <c:pt idx="18">
                  <c:v>21451193</c:v>
                </c:pt>
                <c:pt idx="19">
                  <c:v>20242650</c:v>
                </c:pt>
              </c:numCache>
            </c:numRef>
          </c:val>
          <c:extLst xmlns:c16r2="http://schemas.microsoft.com/office/drawing/2015/06/chart">
            <c:ext xmlns:c16="http://schemas.microsoft.com/office/drawing/2014/chart" uri="{C3380CC4-5D6E-409C-BE32-E72D297353CC}">
              <c16:uniqueId val="{00000000-AB24-D041-BA40-D70692BD117B}"/>
            </c:ext>
          </c:extLst>
        </c:ser>
        <c:dLbls>
          <c:showLegendKey val="0"/>
          <c:showVal val="0"/>
          <c:showCatName val="0"/>
          <c:showSerName val="0"/>
          <c:showPercent val="0"/>
          <c:showBubbleSize val="0"/>
        </c:dLbls>
        <c:gapWidth val="150"/>
        <c:axId val="472059264"/>
        <c:axId val="472106112"/>
      </c:barChart>
      <c:catAx>
        <c:axId val="472059264"/>
        <c:scaling>
          <c:orientation val="minMax"/>
        </c:scaling>
        <c:delete val="0"/>
        <c:axPos val="b"/>
        <c:numFmt formatCode="General" sourceLinked="0"/>
        <c:majorTickMark val="out"/>
        <c:minorTickMark val="none"/>
        <c:tickLblPos val="nextTo"/>
        <c:crossAx val="472106112"/>
        <c:crosses val="autoZero"/>
        <c:auto val="1"/>
        <c:lblAlgn val="ctr"/>
        <c:lblOffset val="100"/>
        <c:noMultiLvlLbl val="0"/>
      </c:catAx>
      <c:valAx>
        <c:axId val="472106112"/>
        <c:scaling>
          <c:orientation val="minMax"/>
        </c:scaling>
        <c:delete val="0"/>
        <c:axPos val="l"/>
        <c:majorGridlines/>
        <c:numFmt formatCode="#,##0" sourceLinked="1"/>
        <c:majorTickMark val="out"/>
        <c:minorTickMark val="none"/>
        <c:tickLblPos val="nextTo"/>
        <c:crossAx val="47205926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1600" dirty="0"/>
              <a:t>FREQUENCY DISTRIBUTION OF VIDEO VIEWS</a:t>
            </a:r>
            <a:r>
              <a:rPr lang="en-IN" sz="1600" baseline="0" dirty="0"/>
              <a:t> BY VARIOUS CHANNELS</a:t>
            </a:r>
            <a:endParaRPr lang="en-IN" sz="1600" dirty="0"/>
          </a:p>
        </c:rich>
      </c:tx>
      <c:layout/>
      <c:overlay val="0"/>
    </c:title>
    <c:autoTitleDeleted val="0"/>
    <c:plotArea>
      <c:layout/>
      <c:barChart>
        <c:barDir val="col"/>
        <c:grouping val="clustered"/>
        <c:varyColors val="0"/>
        <c:ser>
          <c:idx val="0"/>
          <c:order val="0"/>
          <c:tx>
            <c:strRef>
              <c:f>sonal!$F$1</c:f>
              <c:strCache>
                <c:ptCount val="1"/>
                <c:pt idx="0">
                  <c:v>Video Views</c:v>
                </c:pt>
              </c:strCache>
            </c:strRef>
          </c:tx>
          <c:invertIfNegative val="0"/>
          <c:cat>
            <c:strRef>
              <c:f>sonal!$C$2:$C$21</c:f>
              <c:strCache>
                <c:ptCount val="20"/>
                <c:pt idx="0">
                  <c:v>˜T-Series</c:v>
                </c:pt>
                <c:pt idx="1">
                  <c:v>˜SET India</c:v>
                </c:pt>
                <c:pt idx="2">
                  <c:v>Cocomelon - Nursery Rhymes</c:v>
                </c:pt>
                <c:pt idx="3">
                  <c:v>Zee TV</c:v>
                </c:pt>
                <c:pt idx="4">
                  <c:v>Like Nastya Vlog</c:v>
                </c:pt>
                <c:pt idx="5">
                  <c:v>SAB TV</c:v>
                </c:pt>
                <c:pt idx="6">
                  <c:v>Vlad and Nikita</c:v>
                </c:pt>
                <c:pt idx="7">
                  <c:v>ABS-CBN Entertainment</c:v>
                </c:pt>
                <c:pt idx="8">
                  <c:v>Ch3Thailand</c:v>
                </c:pt>
                <c:pt idx="9">
                  <c:v>˜5-Minute Crafts</c:v>
                </c:pt>
                <c:pt idx="10">
                  <c:v>˜Canal KondZilla</c:v>
                </c:pt>
                <c:pt idx="11">
                  <c:v>WWE</c:v>
                </c:pt>
                <c:pt idx="12">
                  <c:v>Badabun</c:v>
                </c:pt>
                <c:pt idx="13">
                  <c:v>Zee Music Company</c:v>
                </c:pt>
                <c:pt idx="14">
                  <c:v>Movieclips</c:v>
                </c:pt>
                <c:pt idx="15">
                  <c:v>Wave Music</c:v>
                </c:pt>
                <c:pt idx="16">
                  <c:v>GR6 EXPLODE</c:v>
                </c:pt>
                <c:pt idx="17">
                  <c:v>WorkpointOfficial</c:v>
                </c:pt>
                <c:pt idx="18">
                  <c:v>Speed Records</c:v>
                </c:pt>
                <c:pt idx="19">
                  <c:v>???? ? ???????</c:v>
                </c:pt>
              </c:strCache>
            </c:strRef>
          </c:cat>
          <c:val>
            <c:numRef>
              <c:f>sonal!$F$2:$F$21</c:f>
              <c:numCache>
                <c:formatCode>#,##0</c:formatCode>
                <c:ptCount val="20"/>
                <c:pt idx="0">
                  <c:v>64519654989</c:v>
                </c:pt>
                <c:pt idx="1">
                  <c:v>30293930936</c:v>
                </c:pt>
                <c:pt idx="2">
                  <c:v>22450729174</c:v>
                </c:pt>
                <c:pt idx="3">
                  <c:v>17879847680</c:v>
                </c:pt>
                <c:pt idx="4">
                  <c:v>7659900606</c:v>
                </c:pt>
                <c:pt idx="5">
                  <c:v>14327663020</c:v>
                </c:pt>
                <c:pt idx="6">
                  <c:v>5532232881</c:v>
                </c:pt>
                <c:pt idx="7">
                  <c:v>22162604862</c:v>
                </c:pt>
                <c:pt idx="8">
                  <c:v>11735964093</c:v>
                </c:pt>
                <c:pt idx="9">
                  <c:v>12735197195</c:v>
                </c:pt>
                <c:pt idx="10">
                  <c:v>23558692811</c:v>
                </c:pt>
                <c:pt idx="11">
                  <c:v>30623485820</c:v>
                </c:pt>
                <c:pt idx="12">
                  <c:v>10714736504</c:v>
                </c:pt>
                <c:pt idx="13">
                  <c:v>15382624256</c:v>
                </c:pt>
                <c:pt idx="14">
                  <c:v>21390074680</c:v>
                </c:pt>
                <c:pt idx="15">
                  <c:v>14850029470</c:v>
                </c:pt>
                <c:pt idx="16">
                  <c:v>10372882578</c:v>
                </c:pt>
                <c:pt idx="17">
                  <c:v>17610313289</c:v>
                </c:pt>
                <c:pt idx="18">
                  <c:v>10650985351</c:v>
                </c:pt>
                <c:pt idx="19">
                  <c:v>18613138542</c:v>
                </c:pt>
              </c:numCache>
            </c:numRef>
          </c:val>
          <c:extLst xmlns:c16r2="http://schemas.microsoft.com/office/drawing/2015/06/chart">
            <c:ext xmlns:c16="http://schemas.microsoft.com/office/drawing/2014/chart" uri="{C3380CC4-5D6E-409C-BE32-E72D297353CC}">
              <c16:uniqueId val="{00000000-7988-5544-BB32-4BA3300E5ABA}"/>
            </c:ext>
          </c:extLst>
        </c:ser>
        <c:dLbls>
          <c:showLegendKey val="0"/>
          <c:showVal val="0"/>
          <c:showCatName val="0"/>
          <c:showSerName val="0"/>
          <c:showPercent val="0"/>
          <c:showBubbleSize val="0"/>
        </c:dLbls>
        <c:gapWidth val="150"/>
        <c:axId val="488333696"/>
        <c:axId val="488335232"/>
      </c:barChart>
      <c:catAx>
        <c:axId val="488333696"/>
        <c:scaling>
          <c:orientation val="minMax"/>
        </c:scaling>
        <c:delete val="0"/>
        <c:axPos val="b"/>
        <c:numFmt formatCode="General" sourceLinked="0"/>
        <c:majorTickMark val="out"/>
        <c:minorTickMark val="none"/>
        <c:tickLblPos val="nextTo"/>
        <c:crossAx val="488335232"/>
        <c:crosses val="autoZero"/>
        <c:auto val="1"/>
        <c:lblAlgn val="ctr"/>
        <c:lblOffset val="100"/>
        <c:noMultiLvlLbl val="0"/>
      </c:catAx>
      <c:valAx>
        <c:axId val="488335232"/>
        <c:scaling>
          <c:orientation val="minMax"/>
        </c:scaling>
        <c:delete val="0"/>
        <c:axPos val="l"/>
        <c:majorGridlines/>
        <c:numFmt formatCode="#,##0" sourceLinked="1"/>
        <c:majorTickMark val="out"/>
        <c:minorTickMark val="none"/>
        <c:tickLblPos val="nextTo"/>
        <c:crossAx val="4883336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sonal!$D$1</c:f>
              <c:strCache>
                <c:ptCount val="1"/>
                <c:pt idx="0">
                  <c:v>Uploads</c:v>
                </c:pt>
              </c:strCache>
            </c:strRef>
          </c:tx>
          <c:invertIfNegative val="0"/>
          <c:cat>
            <c:strRef>
              <c:f>sonal!$C$2:$C$21</c:f>
              <c:strCache>
                <c:ptCount val="20"/>
                <c:pt idx="0">
                  <c:v>GMA News</c:v>
                </c:pt>
                <c:pt idx="1">
                  <c:v>SBS Entertainment</c:v>
                </c:pt>
                <c:pt idx="2">
                  <c:v>Puthiyathalaimurai TV</c:v>
                </c:pt>
                <c:pt idx="3">
                  <c:v>CNN</c:v>
                </c:pt>
                <c:pt idx="4">
                  <c:v>Ennahar tv</c:v>
                </c:pt>
                <c:pt idx="5">
                  <c:v>NTV Telugu</c:v>
                </c:pt>
                <c:pt idx="6">
                  <c:v>expertvillage</c:v>
                </c:pt>
                <c:pt idx="7">
                  <c:v>AlHayah TV Network</c:v>
                </c:pt>
                <c:pt idx="8">
                  <c:v>IGN</c:v>
                </c:pt>
                <c:pt idx="9">
                  <c:v>TEDx Talks</c:v>
                </c:pt>
                <c:pt idx="10">
                  <c:v>IndiaTV</c:v>
                </c:pt>
                <c:pt idx="11">
                  <c:v>ZEE 24 TAAS</c:v>
                </c:pt>
                <c:pt idx="12">
                  <c:v>ABP NEWS</c:v>
                </c:pt>
                <c:pt idx="13">
                  <c:v>ABS-CBN Entertainment</c:v>
                </c:pt>
                <c:pt idx="14">
                  <c:v>Thairath</c:v>
                </c:pt>
                <c:pt idx="15">
                  <c:v>V6 News Telugu</c:v>
                </c:pt>
                <c:pt idx="16">
                  <c:v>Al Jazeera Arabic ?????</c:v>
                </c:pt>
                <c:pt idx="17">
                  <c:v>VideoYoum7 | ???? ??????</c:v>
                </c:pt>
                <c:pt idx="18">
                  <c:v>News7 Tamil</c:v>
                </c:pt>
                <c:pt idx="19">
                  <c:v>ABS-CBN News</c:v>
                </c:pt>
              </c:strCache>
            </c:strRef>
          </c:cat>
          <c:val>
            <c:numRef>
              <c:f>sonal!$D$2:$D$21</c:f>
              <c:numCache>
                <c:formatCode>#,##0</c:formatCode>
                <c:ptCount val="20"/>
                <c:pt idx="0">
                  <c:v>290046</c:v>
                </c:pt>
                <c:pt idx="1">
                  <c:v>203545</c:v>
                </c:pt>
                <c:pt idx="2">
                  <c:v>168241</c:v>
                </c:pt>
                <c:pt idx="3">
                  <c:v>144621</c:v>
                </c:pt>
                <c:pt idx="4">
                  <c:v>142921</c:v>
                </c:pt>
                <c:pt idx="5">
                  <c:v>139390</c:v>
                </c:pt>
                <c:pt idx="6">
                  <c:v>138607</c:v>
                </c:pt>
                <c:pt idx="7">
                  <c:v>136083</c:v>
                </c:pt>
                <c:pt idx="8">
                  <c:v>131843</c:v>
                </c:pt>
                <c:pt idx="9">
                  <c:v>129613</c:v>
                </c:pt>
                <c:pt idx="10">
                  <c:v>128111</c:v>
                </c:pt>
                <c:pt idx="11">
                  <c:v>123469</c:v>
                </c:pt>
                <c:pt idx="12">
                  <c:v>120012</c:v>
                </c:pt>
                <c:pt idx="13">
                  <c:v>115538</c:v>
                </c:pt>
                <c:pt idx="14">
                  <c:v>109439</c:v>
                </c:pt>
                <c:pt idx="15">
                  <c:v>107869</c:v>
                </c:pt>
                <c:pt idx="16">
                  <c:v>107531</c:v>
                </c:pt>
                <c:pt idx="17">
                  <c:v>102775</c:v>
                </c:pt>
                <c:pt idx="18">
                  <c:v>100841</c:v>
                </c:pt>
                <c:pt idx="19">
                  <c:v>95844</c:v>
                </c:pt>
              </c:numCache>
            </c:numRef>
          </c:val>
          <c:extLst xmlns:c16r2="http://schemas.microsoft.com/office/drawing/2015/06/chart">
            <c:ext xmlns:c16="http://schemas.microsoft.com/office/drawing/2014/chart" uri="{C3380CC4-5D6E-409C-BE32-E72D297353CC}">
              <c16:uniqueId val="{00000000-7D20-6246-8C67-7D8FF9CD07EC}"/>
            </c:ext>
          </c:extLst>
        </c:ser>
        <c:dLbls>
          <c:showLegendKey val="0"/>
          <c:showVal val="0"/>
          <c:showCatName val="0"/>
          <c:showSerName val="0"/>
          <c:showPercent val="0"/>
          <c:showBubbleSize val="0"/>
        </c:dLbls>
        <c:gapWidth val="150"/>
        <c:axId val="490783488"/>
        <c:axId val="490785024"/>
      </c:barChart>
      <c:catAx>
        <c:axId val="490783488"/>
        <c:scaling>
          <c:orientation val="minMax"/>
        </c:scaling>
        <c:delete val="0"/>
        <c:axPos val="b"/>
        <c:numFmt formatCode="General" sourceLinked="0"/>
        <c:majorTickMark val="out"/>
        <c:minorTickMark val="none"/>
        <c:tickLblPos val="nextTo"/>
        <c:crossAx val="490785024"/>
        <c:crosses val="autoZero"/>
        <c:auto val="1"/>
        <c:lblAlgn val="ctr"/>
        <c:lblOffset val="100"/>
        <c:noMultiLvlLbl val="0"/>
      </c:catAx>
      <c:valAx>
        <c:axId val="490785024"/>
        <c:scaling>
          <c:orientation val="minMax"/>
        </c:scaling>
        <c:delete val="0"/>
        <c:axPos val="l"/>
        <c:majorGridlines/>
        <c:numFmt formatCode="#,##0" sourceLinked="1"/>
        <c:majorTickMark val="out"/>
        <c:minorTickMark val="none"/>
        <c:tickLblPos val="nextTo"/>
        <c:crossAx val="4907834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sonal!$E$1</c:f>
              <c:strCache>
                <c:ptCount val="1"/>
                <c:pt idx="0">
                  <c:v>Subscribers</c:v>
                </c:pt>
              </c:strCache>
            </c:strRef>
          </c:tx>
          <c:invertIfNegative val="0"/>
          <c:cat>
            <c:strRef>
              <c:f>sonal!$C$2:$C$21</c:f>
              <c:strCache>
                <c:ptCount val="20"/>
                <c:pt idx="0">
                  <c:v>˜PewDiePie</c:v>
                </c:pt>
                <c:pt idx="1">
                  <c:v>˜T-Series</c:v>
                </c:pt>
                <c:pt idx="2">
                  <c:v>˜5-Minute Crafts</c:v>
                </c:pt>
                <c:pt idx="3">
                  <c:v>˜Canal KondZilla</c:v>
                </c:pt>
                <c:pt idx="4">
                  <c:v>˜Justin Bieber</c:v>
                </c:pt>
                <c:pt idx="5">
                  <c:v>˜SET India</c:v>
                </c:pt>
                <c:pt idx="6">
                  <c:v>WWE</c:v>
                </c:pt>
                <c:pt idx="7">
                  <c:v>Dude Perfect</c:v>
                </c:pt>
                <c:pt idx="8">
                  <c:v>Cocomelon - Nursery Rhymes</c:v>
                </c:pt>
                <c:pt idx="9">
                  <c:v>HolaSoyGerman.</c:v>
                </c:pt>
                <c:pt idx="10">
                  <c:v>Ed Sheeran</c:v>
                </c:pt>
                <c:pt idx="11">
                  <c:v>Badabun</c:v>
                </c:pt>
                <c:pt idx="12">
                  <c:v>EminemMusic</c:v>
                </c:pt>
                <c:pt idx="13">
                  <c:v>whinderssonnunes</c:v>
                </c:pt>
                <c:pt idx="14">
                  <c:v>elrubiusOMG</c:v>
                </c:pt>
                <c:pt idx="15">
                  <c:v>JuegaGerman</c:v>
                </c:pt>
                <c:pt idx="16">
                  <c:v>Ariana Grande`</c:v>
                </c:pt>
                <c:pt idx="17">
                  <c:v>JustinBieberVEVO</c:v>
                </c:pt>
                <c:pt idx="18">
                  <c:v>Zee Music Company</c:v>
                </c:pt>
                <c:pt idx="19">
                  <c:v>Taylor Swift</c:v>
                </c:pt>
              </c:strCache>
            </c:strRef>
          </c:cat>
          <c:val>
            <c:numRef>
              <c:f>sonal!$E$2:$E$21</c:f>
              <c:numCache>
                <c:formatCode>#,##0</c:formatCode>
                <c:ptCount val="20"/>
                <c:pt idx="0">
                  <c:v>89287524</c:v>
                </c:pt>
                <c:pt idx="1">
                  <c:v>89260189</c:v>
                </c:pt>
                <c:pt idx="2">
                  <c:v>51558138</c:v>
                </c:pt>
                <c:pt idx="3">
                  <c:v>47596784</c:v>
                </c:pt>
                <c:pt idx="4">
                  <c:v>43772021</c:v>
                </c:pt>
                <c:pt idx="5">
                  <c:v>43556189</c:v>
                </c:pt>
                <c:pt idx="6">
                  <c:v>40637299</c:v>
                </c:pt>
                <c:pt idx="7">
                  <c:v>40041114</c:v>
                </c:pt>
                <c:pt idx="8">
                  <c:v>39897550</c:v>
                </c:pt>
                <c:pt idx="9">
                  <c:v>38451914</c:v>
                </c:pt>
                <c:pt idx="10">
                  <c:v>37578618</c:v>
                </c:pt>
                <c:pt idx="11">
                  <c:v>37292948</c:v>
                </c:pt>
                <c:pt idx="12">
                  <c:v>36508245</c:v>
                </c:pt>
                <c:pt idx="13">
                  <c:v>35064205</c:v>
                </c:pt>
                <c:pt idx="14">
                  <c:v>34097100</c:v>
                </c:pt>
                <c:pt idx="15">
                  <c:v>33856964</c:v>
                </c:pt>
                <c:pt idx="16">
                  <c:v>33832383</c:v>
                </c:pt>
                <c:pt idx="17">
                  <c:v>33781075</c:v>
                </c:pt>
                <c:pt idx="18">
                  <c:v>32745507</c:v>
                </c:pt>
                <c:pt idx="19">
                  <c:v>32484237</c:v>
                </c:pt>
              </c:numCache>
            </c:numRef>
          </c:val>
          <c:extLst xmlns:c16r2="http://schemas.microsoft.com/office/drawing/2015/06/chart">
            <c:ext xmlns:c16="http://schemas.microsoft.com/office/drawing/2014/chart" uri="{C3380CC4-5D6E-409C-BE32-E72D297353CC}">
              <c16:uniqueId val="{00000000-4852-184E-B48C-1C8AA1856F2B}"/>
            </c:ext>
          </c:extLst>
        </c:ser>
        <c:dLbls>
          <c:showLegendKey val="0"/>
          <c:showVal val="0"/>
          <c:showCatName val="0"/>
          <c:showSerName val="0"/>
          <c:showPercent val="0"/>
          <c:showBubbleSize val="0"/>
        </c:dLbls>
        <c:gapWidth val="150"/>
        <c:axId val="502607872"/>
        <c:axId val="502609408"/>
      </c:barChart>
      <c:catAx>
        <c:axId val="502607872"/>
        <c:scaling>
          <c:orientation val="minMax"/>
        </c:scaling>
        <c:delete val="0"/>
        <c:axPos val="b"/>
        <c:numFmt formatCode="General" sourceLinked="0"/>
        <c:majorTickMark val="out"/>
        <c:minorTickMark val="none"/>
        <c:tickLblPos val="nextTo"/>
        <c:crossAx val="502609408"/>
        <c:crosses val="autoZero"/>
        <c:auto val="1"/>
        <c:lblAlgn val="ctr"/>
        <c:lblOffset val="100"/>
        <c:noMultiLvlLbl val="0"/>
      </c:catAx>
      <c:valAx>
        <c:axId val="502609408"/>
        <c:scaling>
          <c:orientation val="minMax"/>
        </c:scaling>
        <c:delete val="0"/>
        <c:axPos val="l"/>
        <c:majorGridlines/>
        <c:numFmt formatCode="#,##0" sourceLinked="1"/>
        <c:majorTickMark val="out"/>
        <c:minorTickMark val="none"/>
        <c:tickLblPos val="nextTo"/>
        <c:crossAx val="5026078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sonal!$F$1</c:f>
              <c:strCache>
                <c:ptCount val="1"/>
                <c:pt idx="0">
                  <c:v>Video Views</c:v>
                </c:pt>
              </c:strCache>
            </c:strRef>
          </c:tx>
          <c:invertIfNegative val="0"/>
          <c:cat>
            <c:strRef>
              <c:f>sonal!$C$2:$C$21</c:f>
              <c:strCache>
                <c:ptCount val="20"/>
                <c:pt idx="0">
                  <c:v>˜T-Series</c:v>
                </c:pt>
                <c:pt idx="1">
                  <c:v>WWE</c:v>
                </c:pt>
                <c:pt idx="2">
                  <c:v>˜SET India</c:v>
                </c:pt>
                <c:pt idx="3">
                  <c:v>Ryan ToysReview</c:v>
                </c:pt>
                <c:pt idx="4">
                  <c:v>netd mzik</c:v>
                </c:pt>
                <c:pt idx="5">
                  <c:v>˜Canal KondZilla</c:v>
                </c:pt>
                <c:pt idx="6">
                  <c:v>Cocomelon - Nursery Rhymes</c:v>
                </c:pt>
                <c:pt idx="7">
                  <c:v>ABS-CBN Entertainment</c:v>
                </c:pt>
                <c:pt idx="8">
                  <c:v>Movieclips</c:v>
                </c:pt>
                <c:pt idx="9">
                  <c:v>˜PewDiePie</c:v>
                </c:pt>
                <c:pt idx="10">
                  <c:v>El Reino Infantil</c:v>
                </c:pt>
                <c:pt idx="11">
                  <c:v>Get Movies</c:v>
                </c:pt>
                <c:pt idx="12">
                  <c:v>Little Baby Bum - Nursery Rhymes &amp;?</c:v>
                </c:pt>
                <c:pt idx="13">
                  <c:v>???? ? ???????</c:v>
                </c:pt>
                <c:pt idx="14">
                  <c:v>JustinBieberVEVO</c:v>
                </c:pt>
                <c:pt idx="15">
                  <c:v>Zee TV</c:v>
                </c:pt>
                <c:pt idx="16">
                  <c:v>WorkpointOfficial</c:v>
                </c:pt>
                <c:pt idx="17">
                  <c:v>KatyPerryVEVO</c:v>
                </c:pt>
                <c:pt idx="18">
                  <c:v>ChuChu TV Nursery Rhymes &amp; Kids?</c:v>
                </c:pt>
                <c:pt idx="19">
                  <c:v>TaylorSwiftVEVO</c:v>
                </c:pt>
              </c:strCache>
            </c:strRef>
          </c:cat>
          <c:val>
            <c:numRef>
              <c:f>sonal!$F$2:$F$21</c:f>
              <c:numCache>
                <c:formatCode>#,##0</c:formatCode>
                <c:ptCount val="20"/>
                <c:pt idx="0">
                  <c:v>64519654989</c:v>
                </c:pt>
                <c:pt idx="1">
                  <c:v>30623485820</c:v>
                </c:pt>
                <c:pt idx="2">
                  <c:v>30293930936</c:v>
                </c:pt>
                <c:pt idx="3">
                  <c:v>28037217871</c:v>
                </c:pt>
                <c:pt idx="4">
                  <c:v>27910645334</c:v>
                </c:pt>
                <c:pt idx="5">
                  <c:v>23558692811</c:v>
                </c:pt>
                <c:pt idx="6">
                  <c:v>22450729174</c:v>
                </c:pt>
                <c:pt idx="7">
                  <c:v>22162604862</c:v>
                </c:pt>
                <c:pt idx="8">
                  <c:v>21390074680</c:v>
                </c:pt>
                <c:pt idx="9">
                  <c:v>20711934677</c:v>
                </c:pt>
                <c:pt idx="10">
                  <c:v>19425236765</c:v>
                </c:pt>
                <c:pt idx="11">
                  <c:v>19084739893</c:v>
                </c:pt>
                <c:pt idx="12">
                  <c:v>18624129265</c:v>
                </c:pt>
                <c:pt idx="13">
                  <c:v>18613138542</c:v>
                </c:pt>
                <c:pt idx="14">
                  <c:v>18493668704</c:v>
                </c:pt>
                <c:pt idx="15">
                  <c:v>17879847680</c:v>
                </c:pt>
                <c:pt idx="16">
                  <c:v>17610313289</c:v>
                </c:pt>
                <c:pt idx="17">
                  <c:v>17096044898</c:v>
                </c:pt>
                <c:pt idx="18">
                  <c:v>16836540917</c:v>
                </c:pt>
                <c:pt idx="19">
                  <c:v>16308913068</c:v>
                </c:pt>
              </c:numCache>
            </c:numRef>
          </c:val>
          <c:extLst xmlns:c16r2="http://schemas.microsoft.com/office/drawing/2015/06/chart">
            <c:ext xmlns:c16="http://schemas.microsoft.com/office/drawing/2014/chart" uri="{C3380CC4-5D6E-409C-BE32-E72D297353CC}">
              <c16:uniqueId val="{00000000-78D2-2648-9A3E-9AB43806F554}"/>
            </c:ext>
          </c:extLst>
        </c:ser>
        <c:dLbls>
          <c:showLegendKey val="0"/>
          <c:showVal val="0"/>
          <c:showCatName val="0"/>
          <c:showSerName val="0"/>
          <c:showPercent val="0"/>
          <c:showBubbleSize val="0"/>
        </c:dLbls>
        <c:gapWidth val="150"/>
        <c:axId val="307001984"/>
        <c:axId val="307016064"/>
      </c:barChart>
      <c:catAx>
        <c:axId val="307001984"/>
        <c:scaling>
          <c:orientation val="minMax"/>
        </c:scaling>
        <c:delete val="0"/>
        <c:axPos val="b"/>
        <c:numFmt formatCode="General" sourceLinked="0"/>
        <c:majorTickMark val="out"/>
        <c:minorTickMark val="none"/>
        <c:tickLblPos val="nextTo"/>
        <c:crossAx val="307016064"/>
        <c:crosses val="autoZero"/>
        <c:auto val="1"/>
        <c:lblAlgn val="ctr"/>
        <c:lblOffset val="100"/>
        <c:noMultiLvlLbl val="0"/>
      </c:catAx>
      <c:valAx>
        <c:axId val="307016064"/>
        <c:scaling>
          <c:orientation val="minMax"/>
        </c:scaling>
        <c:delete val="0"/>
        <c:axPos val="l"/>
        <c:majorGridlines/>
        <c:numFmt formatCode="#,##0" sourceLinked="1"/>
        <c:majorTickMark val="out"/>
        <c:minorTickMark val="none"/>
        <c:tickLblPos val="nextTo"/>
        <c:crossAx val="3070019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layout/>
      <c:overlay val="0"/>
    </c:title>
    <c:autoTitleDeleted val="0"/>
    <c:plotArea>
      <c:layout/>
      <c:lineChart>
        <c:grouping val="standard"/>
        <c:varyColors val="0"/>
        <c:ser>
          <c:idx val="0"/>
          <c:order val="0"/>
          <c:tx>
            <c:strRef>
              <c:f>'new123'!$D$1</c:f>
              <c:strCache>
                <c:ptCount val="1"/>
                <c:pt idx="0">
                  <c:v>Uploads</c:v>
                </c:pt>
              </c:strCache>
            </c:strRef>
          </c:tx>
          <c:marker>
            <c:symbol val="none"/>
          </c:marker>
          <c:cat>
            <c:strRef>
              <c:f>'new123'!$C$2:$C$4001</c:f>
              <c:strCache>
                <c:ptCount val="4000"/>
                <c:pt idx="0">
                  <c:v>GMA News</c:v>
                </c:pt>
                <c:pt idx="1">
                  <c:v>SBS Entertainment</c:v>
                </c:pt>
                <c:pt idx="2">
                  <c:v>Puthiyathalaimurai TV</c:v>
                </c:pt>
                <c:pt idx="3">
                  <c:v>CNN</c:v>
                </c:pt>
                <c:pt idx="4">
                  <c:v>Ennahar tv</c:v>
                </c:pt>
                <c:pt idx="5">
                  <c:v>NTV Telugu</c:v>
                </c:pt>
                <c:pt idx="6">
                  <c:v>expertvillage</c:v>
                </c:pt>
                <c:pt idx="7">
                  <c:v>AlHayah TV Network</c:v>
                </c:pt>
                <c:pt idx="8">
                  <c:v>IGN</c:v>
                </c:pt>
                <c:pt idx="9">
                  <c:v>TEDx Talks</c:v>
                </c:pt>
                <c:pt idx="10">
                  <c:v>IndiaTV</c:v>
                </c:pt>
                <c:pt idx="11">
                  <c:v>ZEE 24 TAAS</c:v>
                </c:pt>
                <c:pt idx="12">
                  <c:v>ABP NEWS</c:v>
                </c:pt>
                <c:pt idx="13">
                  <c:v>ABS-CBN Entertainment</c:v>
                </c:pt>
                <c:pt idx="14">
                  <c:v>Thairath</c:v>
                </c:pt>
                <c:pt idx="15">
                  <c:v>V6 News Telugu</c:v>
                </c:pt>
                <c:pt idx="16">
                  <c:v>Al Jazeera Arabic ?????</c:v>
                </c:pt>
                <c:pt idx="17">
                  <c:v>VideoYoum7 | ???? ??????</c:v>
                </c:pt>
                <c:pt idx="18">
                  <c:v>News7 Tamil</c:v>
                </c:pt>
                <c:pt idx="19">
                  <c:v>ABS-CBN News</c:v>
                </c:pt>
                <c:pt idx="20">
                  <c:v>Zee News</c:v>
                </c:pt>
                <c:pt idx="21">
                  <c:v>asianetnews</c:v>
                </c:pt>
                <c:pt idx="22">
                  <c:v>ABP Majha</c:v>
                </c:pt>
                <c:pt idx="23">
                  <c:v>eltrece</c:v>
                </c:pt>
                <c:pt idx="24">
                  <c:v>Aaj Tak</c:v>
                </c:pt>
                <c:pt idx="25">
                  <c:v>Al Jazeera English</c:v>
                </c:pt>
                <c:pt idx="26">
                  <c:v>AMARIN TVHD</c:v>
                </c:pt>
                <c:pt idx="27">
                  <c:v>KBSEntertain</c:v>
                </c:pt>
                <c:pt idx="28">
                  <c:v>dmc</c:v>
                </c:pt>
                <c:pt idx="29">
                  <c:v>pressnews tv</c:v>
                </c:pt>
                <c:pt idx="30">
                  <c:v>24 News HD</c:v>
                </c:pt>
                <c:pt idx="31">
                  <c:v>NDTV</c:v>
                </c:pt>
                <c:pt idx="32">
                  <c:v>Zee Telugu</c:v>
                </c:pt>
                <c:pt idx="33">
                  <c:v>NEXT9NEWS ?? ??? ???</c:v>
                </c:pt>
                <c:pt idx="34">
                  <c:v>GMA Network</c:v>
                </c:pt>
                <c:pt idx="35">
                  <c:v>Shalimar Telugu &amp; Hindi Movies</c:v>
                </c:pt>
                <c:pt idx="36">
                  <c:v>DesiFeed Video</c:v>
                </c:pt>
                <c:pt idx="37">
                  <c:v>Telefe</c:v>
                </c:pt>
                <c:pt idx="38">
                  <c:v>etvteluguindia</c:v>
                </c:pt>
                <c:pt idx="39">
                  <c:v>zoom</c:v>
                </c:pt>
                <c:pt idx="40">
                  <c:v>Zee Bangla</c:v>
                </c:pt>
                <c:pt idx="41">
                  <c:v>MBCentertainment</c:v>
                </c:pt>
                <c:pt idx="42">
                  <c:v>??????????????????</c:v>
                </c:pt>
                <c:pt idx="43">
                  <c:v>RT Arabic</c:v>
                </c:pt>
                <c:pt idx="44">
                  <c:v>Zee TV</c:v>
                </c:pt>
                <c:pt idx="45">
                  <c:v>Talk Shows Central</c:v>
                </c:pt>
                <c:pt idx="46">
                  <c:v>one31</c:v>
                </c:pt>
                <c:pt idx="47">
                  <c:v>Ch3Thailand</c:v>
                </c:pt>
                <c:pt idx="48">
                  <c:v>Fox News</c:v>
                </c:pt>
                <c:pt idx="49">
                  <c:v>AlArabiya ???????</c:v>
                </c:pt>
                <c:pt idx="50">
                  <c:v>Zee Marathi</c:v>
                </c:pt>
                <c:pt idx="51">
                  <c:v>Cumicumi</c:v>
                </c:pt>
                <c:pt idx="52">
                  <c:v>Dunya News</c:v>
                </c:pt>
                <c:pt idx="53">
                  <c:v>RT en Espa?ol</c:v>
                </c:pt>
                <c:pt idx="54">
                  <c:v>NMF News</c:v>
                </c:pt>
                <c:pt idx="55">
                  <c:v>JTBC Entertainment</c:v>
                </c:pt>
                <c:pt idx="56">
                  <c:v>Zee Kannada</c:v>
                </c:pt>
                <c:pt idx="57">
                  <c:v>TV9 Telugu Live</c:v>
                </c:pt>
                <c:pt idx="58">
                  <c:v>ABC News</c:v>
                </c:pt>
                <c:pt idx="59">
                  <c:v>Univision Noticias</c:v>
                </c:pt>
                <c:pt idx="60">
                  <c:v>News24</c:v>
                </c:pt>
                <c:pt idx="61">
                  <c:v>ThaiCh8 : ???? 8</c:v>
                </c:pt>
                <c:pt idx="62">
                  <c:v>MBCdrama</c:v>
                </c:pt>
                <c:pt idx="63">
                  <c:v>RT</c:v>
                </c:pt>
                <c:pt idx="64">
                  <c:v>Chouftv - ??? ????</c:v>
                </c:pt>
                <c:pt idx="65">
                  <c:v>Al Nahar TV</c:v>
                </c:pt>
                <c:pt idx="66">
                  <c:v>WWE</c:v>
                </c:pt>
                <c:pt idx="67">
                  <c:v>??????TV?????</c:v>
                </c:pt>
                <c:pt idx="68">
                  <c:v>TRANS7 OFFICIAL</c:v>
                </c:pt>
                <c:pt idx="69">
                  <c:v>Univision</c:v>
                </c:pt>
                <c:pt idx="70">
                  <c:v>Oneindia Hindi |?</c:v>
                </c:pt>
                <c:pt idx="71">
                  <c:v>ABP NEWS HINDI</c:v>
                </c:pt>
                <c:pt idx="72">
                  <c:v>???</c:v>
                </c:pt>
                <c:pt idx="73">
                  <c:v>Latina.pe</c:v>
                </c:pt>
                <c:pt idx="74">
                  <c:v>Rajya Sabha TV</c:v>
                </c:pt>
                <c:pt idx="75">
                  <c:v>CNN Indonesia</c:v>
                </c:pt>
                <c:pt idx="76">
                  <c:v>The Young Turks</c:v>
                </c:pt>
                <c:pt idx="77">
                  <c:v>SAMAA TV</c:v>
                </c:pt>
                <c:pt idx="78">
                  <c:v>News18 India</c:v>
                </c:pt>
                <c:pt idx="79">
                  <c:v>KBS World TV</c:v>
                </c:pt>
                <c:pt idx="80">
                  <c:v>News Express</c:v>
                </c:pt>
                <c:pt idx="81">
                  <c:v>TeluguOne</c:v>
                </c:pt>
                <c:pt idx="82">
                  <c:v>MBCkpop</c:v>
                </c:pt>
                <c:pt idx="83">
                  <c:v>GameSpot</c:v>
                </c:pt>
                <c:pt idx="84">
                  <c:v>Zee Tamil</c:v>
                </c:pt>
                <c:pt idx="85">
                  <c:v>Mazhavil Manorama</c:v>
                </c:pt>
                <c:pt idx="86">
                  <c:v>Movieclips</c:v>
                </c:pt>
                <c:pt idx="87">
                  <c:v>RCTI - LAYAR DRAMA INDONESIA</c:v>
                </c:pt>
                <c:pt idx="88">
                  <c:v>LaLiga Santander</c:v>
                </c:pt>
                <c:pt idx="89">
                  <c:v>Volga Video</c:v>
                </c:pt>
                <c:pt idx="90">
                  <c:v>BRIGHT TV</c:v>
                </c:pt>
                <c:pt idx="91">
                  <c:v>WorkpointOfficial</c:v>
                </c:pt>
                <c:pt idx="92">
                  <c:v>NBA</c:v>
                </c:pt>
                <c:pt idx="93">
                  <c:v>TRANS TV Official</c:v>
                </c:pt>
                <c:pt idx="94">
                  <c:v>Tv9 Kannada</c:v>
                </c:pt>
                <c:pt idx="95">
                  <c:v>TMZ</c:v>
                </c:pt>
                <c:pt idx="96">
                  <c:v>˜SET India</c:v>
                </c:pt>
                <c:pt idx="97">
                  <c:v>Colors TV</c:v>
                </c:pt>
                <c:pt idx="98">
                  <c:v>BBC News ????</c:v>
                </c:pt>
                <c:pt idx="99">
                  <c:v>SOMOY TV</c:v>
                </c:pt>
                <c:pt idx="100">
                  <c:v>ON Ent</c:v>
                </c:pt>
                <c:pt idx="101">
                  <c:v>ON Sport</c:v>
                </c:pt>
                <c:pt idx="102">
                  <c:v>POPS MUSIC</c:v>
                </c:pt>
                <c:pt idx="103">
                  <c:v>ANTV - Truy?n hnh C?ng an?</c:v>
                </c:pt>
                <c:pt idx="104">
                  <c:v>Esporte Interativo</c:v>
                </c:pt>
                <c:pt idx="105">
                  <c:v>Netmediatama</c:v>
                </c:pt>
                <c:pt idx="106">
                  <c:v>FilmiBeat</c:v>
                </c:pt>
                <c:pt idx="107">
                  <c:v>Indosiar</c:v>
                </c:pt>
                <c:pt idx="108">
                  <c:v>Geo News</c:v>
                </c:pt>
                <c:pt idx="109">
                  <c:v>MULTIMEDIOS</c:v>
                </c:pt>
                <c:pt idx="110">
                  <c:v>SBT Online</c:v>
                </c:pt>
                <c:pt idx="111">
                  <c:v>BBC</c:v>
                </c:pt>
                <c:pt idx="112">
                  <c:v>Movieclips Coming Soon</c:v>
                </c:pt>
                <c:pt idx="113">
                  <c:v>And TV</c:v>
                </c:pt>
                <c:pt idx="114">
                  <c:v>Howcast</c:v>
                </c:pt>
                <c:pt idx="115">
                  <c:v>SAB TV</c:v>
                </c:pt>
                <c:pt idx="116">
                  <c:v>Surya Citra Televisi (SCTV)</c:v>
                </c:pt>
                <c:pt idx="117">
                  <c:v>PietSmiet</c:v>
                </c:pt>
                <c:pt idx="118">
                  <c:v>AP International</c:v>
                </c:pt>
                <c:pt idx="119">
                  <c:v>Viralbollywood</c:v>
                </c:pt>
                <c:pt idx="120">
                  <c:v>Eagle Home Entertainments</c:v>
                </c:pt>
                <c:pt idx="121">
                  <c:v>Movie Talkies</c:v>
                </c:pt>
                <c:pt idx="122">
                  <c:v>Vijay Television</c:v>
                </c:pt>
                <c:pt idx="123">
                  <c:v>EBS ??</c:v>
                </c:pt>
                <c:pt idx="124">
                  <c:v>LEGO</c:v>
                </c:pt>
                <c:pt idx="125">
                  <c:v>Tez</c:v>
                </c:pt>
                <c:pt idx="126">
                  <c:v>T-Series Bhakti Sagar</c:v>
                </c:pt>
                <c:pt idx="127">
                  <c:v>RedeTV</c:v>
                </c:pt>
                <c:pt idx="128">
                  <c:v>MEGA Oficial</c:v>
                </c:pt>
                <c:pt idx="129">
                  <c:v>ESPN</c:v>
                </c:pt>
                <c:pt idx="130">
                  <c:v>Antena 3</c:v>
                </c:pt>
                <c:pt idx="131">
                  <c:v>Bhavani HD Movies</c:v>
                </c:pt>
                <c:pt idx="132">
                  <c:v>tvN DRAMA</c:v>
                </c:pt>
                <c:pt idx="133">
                  <c:v>SriBalajiMovies</c:v>
                </c:pt>
                <c:pt idx="134">
                  <c:v>Clevver News</c:v>
                </c:pt>
                <c:pt idx="135">
                  <c:v>MNCTV Official</c:v>
                </c:pt>
                <c:pt idx="136">
                  <c:v>GMM25Thailand</c:v>
                </c:pt>
                <c:pt idx="137">
                  <c:v>ARY Digital</c:v>
                </c:pt>
                <c:pt idx="138">
                  <c:v>Serie A</c:v>
                </c:pt>
                <c:pt idx="139">
                  <c:v>Wave Music</c:v>
                </c:pt>
                <c:pt idx="140">
                  <c:v>Venga La Alegr­a</c:v>
                </c:pt>
                <c:pt idx="141">
                  <c:v>GMA Public Affairs</c:v>
                </c:pt>
                <c:pt idx="142">
                  <c:v>ETV Plus India</c:v>
                </c:pt>
                <c:pt idx="143">
                  <c:v>Wave Music - Bhojpuri</c:v>
                </c:pt>
                <c:pt idx="144">
                  <c:v>Team Films Bhojpuri</c:v>
                </c:pt>
                <c:pt idx="145">
                  <c:v>Inside Edition</c:v>
                </c:pt>
                <c:pt idx="146">
                  <c:v>KBSKpop</c:v>
                </c:pt>
                <c:pt idx="147">
                  <c:v>Tlnovelas</c:v>
                </c:pt>
                <c:pt idx="148">
                  <c:v>NFL</c:v>
                </c:pt>
                <c:pt idx="149">
                  <c:v>Rai</c:v>
                </c:pt>
                <c:pt idx="150">
                  <c:v>Music Nepal</c:v>
                </c:pt>
                <c:pt idx="151">
                  <c:v>Wave Music - Bhakti</c:v>
                </c:pt>
                <c:pt idx="152">
                  <c:v>Aditya Music</c:v>
                </c:pt>
                <c:pt idx="153">
                  <c:v>BiscootTV</c:v>
                </c:pt>
                <c:pt idx="154">
                  <c:v>SBS Inkigayo</c:v>
                </c:pt>
                <c:pt idx="155">
                  <c:v>T-Series Regional</c:v>
                </c:pt>
                <c:pt idx="156">
                  <c:v>Ch7HD</c:v>
                </c:pt>
                <c:pt idx="157">
                  <c:v>THVL Gi?i Tr­</c:v>
                </c:pt>
                <c:pt idx="158">
                  <c:v>SBS NOW</c:v>
                </c:pt>
                <c:pt idx="159">
                  <c:v>OWN</c:v>
                </c:pt>
                <c:pt idx="160">
                  <c:v>1theK (????)</c:v>
                </c:pt>
                <c:pt idx="161">
                  <c:v>TomoNews US</c:v>
                </c:pt>
                <c:pt idx="162">
                  <c:v>RDC Rajasthani</c:v>
                </c:pt>
                <c:pt idx="163">
                  <c:v>Telugu Filmnagar</c:v>
                </c:pt>
                <c:pt idx="164">
                  <c:v>IMPACT Wrestling</c:v>
                </c:pt>
                <c:pt idx="165">
                  <c:v>Gameplayrj</c:v>
                </c:pt>
                <c:pt idx="166">
                  <c:v>djvlad</c:v>
                </c:pt>
                <c:pt idx="167">
                  <c:v>Mnet K-POP</c:v>
                </c:pt>
                <c:pt idx="168">
                  <c:v>Truyen Hinh Vinh Long</c:v>
                </c:pt>
                <c:pt idx="169">
                  <c:v>IndiaGlitz Tamil Movies |?</c:v>
                </c:pt>
                <c:pt idx="170">
                  <c:v>avex</c:v>
                </c:pt>
                <c:pt idx="171">
                  <c:v>??????</c:v>
                </c:pt>
                <c:pt idx="172">
                  <c:v>NDTV India</c:v>
                </c:pt>
                <c:pt idx="173">
                  <c:v>atv</c:v>
                </c:pt>
                <c:pt idx="174">
                  <c:v>˜T-Series</c:v>
                </c:pt>
                <c:pt idx="175">
                  <c:v>Sanjivani Bhojpuri</c:v>
                </c:pt>
                <c:pt idx="176">
                  <c:v>KanalD</c:v>
                </c:pt>
                <c:pt idx="177">
                  <c:v>BehindwoodsTV</c:v>
                </c:pt>
                <c:pt idx="178">
                  <c:v>Saas Bahu Aur Betiyaan</c:v>
                </c:pt>
                <c:pt idx="179">
                  <c:v>MBC ???</c:v>
                </c:pt>
                <c:pt idx="180">
                  <c:v>News Tak</c:v>
                </c:pt>
                <c:pt idx="181">
                  <c:v>TharProductionPak</c:v>
                </c:pt>
                <c:pt idx="182">
                  <c:v>Mnet Official</c:v>
                </c:pt>
                <c:pt idx="183">
                  <c:v>TellyMasala</c:v>
                </c:pt>
                <c:pt idx="184">
                  <c:v>TV-People</c:v>
                </c:pt>
                <c:pt idx="185">
                  <c:v>HTV Entertainment</c:v>
                </c:pt>
                <c:pt idx="186">
                  <c:v>Gronkh</c:v>
                </c:pt>
                <c:pt idx="187">
                  <c:v>Armada Music</c:v>
                </c:pt>
                <c:pt idx="188">
                  <c:v>SumanTV</c:v>
                </c:pt>
                <c:pt idx="189">
                  <c:v>National Dastak</c:v>
                </c:pt>
                <c:pt idx="190">
                  <c:v>Big Think</c:v>
                </c:pt>
                <c:pt idx="191">
                  <c:v>Boldsky</c:v>
                </c:pt>
                <c:pt idx="192">
                  <c:v>Angle Music Official Channel</c:v>
                </c:pt>
                <c:pt idx="193">
                  <c:v>VikatanTV</c:v>
                </c:pt>
                <c:pt idx="194">
                  <c:v>PlayStation</c:v>
                </c:pt>
                <c:pt idx="195">
                  <c:v>Ubisoft</c:v>
                </c:pt>
                <c:pt idx="196">
                  <c:v>Elhiwar Ettounsi</c:v>
                </c:pt>
                <c:pt idx="197">
                  <c:v>Health Tips for You</c:v>
                </c:pt>
                <c:pt idx="198">
                  <c:v>?????? ?????</c:v>
                </c:pt>
                <c:pt idx="199">
                  <c:v>TheEllenShow</c:v>
                </c:pt>
                <c:pt idx="200">
                  <c:v>Eros Now</c:v>
                </c:pt>
                <c:pt idx="201">
                  <c:v>ArcadeGo.com</c:v>
                </c:pt>
                <c:pt idx="202">
                  <c:v>wifistudy</c:v>
                </c:pt>
                <c:pt idx="203">
                  <c:v>2MTV</c:v>
                </c:pt>
                <c:pt idx="204">
                  <c:v>BBC News</c:v>
                </c:pt>
                <c:pt idx="205">
                  <c:v>TmarTn2</c:v>
                </c:pt>
                <c:pt idx="206">
                  <c:v>netd mzik</c:v>
                </c:pt>
                <c:pt idx="207">
                  <c:v>RizaNovaUZ</c:v>
                </c:pt>
                <c:pt idx="208">
                  <c:v>ClevverTV</c:v>
                </c:pt>
                <c:pt idx="209">
                  <c:v>LoL Esports</c:v>
                </c:pt>
                <c:pt idx="210">
                  <c:v>MCVMedia</c:v>
                </c:pt>
                <c:pt idx="211">
                  <c:v>Hasbro</c:v>
                </c:pt>
                <c:pt idx="212">
                  <c:v>Adda247 : Bank &amp; Insurance</c:v>
                </c:pt>
                <c:pt idx="213">
                  <c:v>ZackScottGames</c:v>
                </c:pt>
                <c:pt idx="214">
                  <c:v>Star Sports</c:v>
                </c:pt>
                <c:pt idx="215">
                  <c:v>ZENSE Entertainment</c:v>
                </c:pt>
                <c:pt idx="216">
                  <c:v>Sony PAL</c:v>
                </c:pt>
                <c:pt idx="217">
                  <c:v>National Geographic</c:v>
                </c:pt>
                <c:pt idx="218">
                  <c:v>??? ???? ?????</c:v>
                </c:pt>
                <c:pt idx="219">
                  <c:v>FOX</c:v>
                </c:pt>
                <c:pt idx="220">
                  <c:v>Funimation</c:v>
                </c:pt>
                <c:pt idx="221">
                  <c:v>RDC Gujarati</c:v>
                </c:pt>
                <c:pt idx="222">
                  <c:v>ALL THE K-POP</c:v>
                </c:pt>
                <c:pt idx="223">
                  <c:v>Adult Swim</c:v>
                </c:pt>
                <c:pt idx="224">
                  <c:v>Spinnin' Records</c:v>
                </c:pt>
                <c:pt idx="225">
                  <c:v>Sanjeev Kapoor Khazana</c:v>
                </c:pt>
                <c:pt idx="226">
                  <c:v>Caracol Televisi›n</c:v>
                </c:pt>
                <c:pt idx="227">
                  <c:v>DaniRep | +6 V­deos Diarios De GTA?</c:v>
                </c:pt>
                <c:pt idx="228">
                  <c:v>TV Thunder Official</c:v>
                </c:pt>
                <c:pt idx="229">
                  <c:v>Study IQ education</c:v>
                </c:pt>
                <c:pt idx="230">
                  <c:v>Vietnam Esports TV</c:v>
                </c:pt>
                <c:pt idx="231">
                  <c:v>Dr. Phil</c:v>
                </c:pt>
                <c:pt idx="232">
                  <c:v>ELLO</c:v>
                </c:pt>
                <c:pt idx="233">
                  <c:v>?? TV</c:v>
                </c:pt>
                <c:pt idx="234">
                  <c:v>Sports Tak</c:v>
                </c:pt>
                <c:pt idx="235">
                  <c:v>Globo</c:v>
                </c:pt>
                <c:pt idx="236">
                  <c:v>HighlightsNepal</c:v>
                </c:pt>
                <c:pt idx="237">
                  <c:v>Rooster Teeth</c:v>
                </c:pt>
                <c:pt idx="238">
                  <c:v>Azteca Novelas</c:v>
                </c:pt>
                <c:pt idx="239">
                  <c:v>Sonotek</c:v>
                </c:pt>
                <c:pt idx="240">
                  <c:v>Lifetime</c:v>
                </c:pt>
                <c:pt idx="241">
                  <c:v>Show TV</c:v>
                </c:pt>
                <c:pt idx="242">
                  <c:v>Steve TV Show</c:v>
                </c:pt>
                <c:pt idx="243">
                  <c:v>???</c:v>
                </c:pt>
                <c:pt idx="244">
                  <c:v>StarPlus</c:v>
                </c:pt>
                <c:pt idx="245">
                  <c:v>Movieclips Trailers</c:v>
                </c:pt>
                <c:pt idx="246">
                  <c:v>FESTIVALDEVINACHILE</c:v>
                </c:pt>
                <c:pt idx="247">
                  <c:v>FC Barcelona</c:v>
                </c:pt>
                <c:pt idx="248">
                  <c:v>Discovery</c:v>
                </c:pt>
                <c:pt idx="249">
                  <c:v>???? ???????</c:v>
                </c:pt>
                <c:pt idx="250">
                  <c:v>UFC - Ultimate Fighting?</c:v>
                </c:pt>
                <c:pt idx="251">
                  <c:v>Chanda</c:v>
                </c:pt>
                <c:pt idx="252">
                  <c:v>??????????? ??????</c:v>
                </c:pt>
                <c:pt idx="253">
                  <c:v>Mahendra Guru : Online Videos For?</c:v>
                </c:pt>
                <c:pt idx="254">
                  <c:v>packattack04082</c:v>
                </c:pt>
                <c:pt idx="255">
                  <c:v>HollywoodLife</c:v>
                </c:pt>
                <c:pt idx="256">
                  <c:v>Olympic</c:v>
                </c:pt>
                <c:pt idx="257">
                  <c:v>hamaarbhojpuri</c:v>
                </c:pt>
                <c:pt idx="258">
                  <c:v>YouAlwaysWin</c:v>
                </c:pt>
                <c:pt idx="259">
                  <c:v>Team Coco</c:v>
                </c:pt>
                <c:pt idx="260">
                  <c:v>cricket.com.au</c:v>
                </c:pt>
                <c:pt idx="261">
                  <c:v>FIFATV</c:v>
                </c:pt>
                <c:pt idx="262">
                  <c:v>????TV (buzzbean11)</c:v>
                </c:pt>
                <c:pt idx="263">
                  <c:v>Mango Music</c:v>
                </c:pt>
                <c:pt idx="264">
                  <c:v>M2</c:v>
                </c:pt>
                <c:pt idx="265">
                  <c:v>FilmsActu</c:v>
                </c:pt>
                <c:pt idx="266">
                  <c:v>Khan Academy</c:v>
                </c:pt>
                <c:pt idx="267">
                  <c:v>rezendeevil</c:v>
                </c:pt>
                <c:pt idx="268">
                  <c:v>LipaoGamer</c:v>
                </c:pt>
                <c:pt idx="269">
                  <c:v>JoBlo Movie Trailers</c:v>
                </c:pt>
                <c:pt idx="270">
                  <c:v>Chetak</c:v>
                </c:pt>
                <c:pt idx="271">
                  <c:v>GMMTV</c:v>
                </c:pt>
                <c:pt idx="272">
                  <c:v>JSL Global Media</c:v>
                </c:pt>
                <c:pt idx="273">
                  <c:v>NDJ MUSIC</c:v>
                </c:pt>
                <c:pt idx="274">
                  <c:v>BIHARIWOOD -?</c:v>
                </c:pt>
                <c:pt idx="275">
                  <c:v>JeromeASF</c:v>
                </c:pt>
                <c:pt idx="276">
                  <c:v>ArkivaShqip</c:v>
                </c:pt>
                <c:pt idx="277">
                  <c:v>Unacademy</c:v>
                </c:pt>
                <c:pt idx="278">
                  <c:v>Cartoon Network</c:v>
                </c:pt>
                <c:pt idx="279">
                  <c:v>Sidharth TV</c:v>
                </c:pt>
                <c:pt idx="280">
                  <c:v>RusGameTactics</c:v>
                </c:pt>
                <c:pt idx="281">
                  <c:v>Deckdisc</c:v>
                </c:pt>
                <c:pt idx="282">
                  <c:v>AmusementForce</c:v>
                </c:pt>
                <c:pt idx="283">
                  <c:v>GermanLetsPlay</c:v>
                </c:pt>
                <c:pt idx="284">
                  <c:v>Saturday Night Live</c:v>
                </c:pt>
                <c:pt idx="285">
                  <c:v>Speed Records</c:v>
                </c:pt>
                <c:pt idx="286">
                  <c:v>????????? ???</c:v>
                </c:pt>
                <c:pt idx="287">
                  <c:v>HTV2-Vie Channel</c:v>
                </c:pt>
                <c:pt idx="288">
                  <c:v>HOT 97</c:v>
                </c:pt>
                <c:pt idx="289">
                  <c:v>GameGrumps</c:v>
                </c:pt>
                <c:pt idx="290">
                  <c:v>Budha Subba Digital Pvt Ltd</c:v>
                </c:pt>
                <c:pt idx="291">
                  <c:v>INSIDER</c:v>
                </c:pt>
                <c:pt idx="292">
                  <c:v>??NG T?Y PROMOTION OFFICIAL</c:v>
                </c:pt>
                <c:pt idx="293">
                  <c:v>ABS-CBN Star Music</c:v>
                </c:pt>
                <c:pt idx="294">
                  <c:v>TLC</c:v>
                </c:pt>
                <c:pt idx="295">
                  <c:v>PTC PUNJABI</c:v>
                </c:pt>
                <c:pt idx="296">
                  <c:v>Patife</c:v>
                </c:pt>
                <c:pt idx="297">
                  <c:v>Enamorÿndonos</c:v>
                </c:pt>
                <c:pt idx="298">
                  <c:v>Red Bull</c:v>
                </c:pt>
                <c:pt idx="299">
                  <c:v>TheBrainDit</c:v>
                </c:pt>
                <c:pt idx="300">
                  <c:v>CBCDrama</c:v>
                </c:pt>
                <c:pt idx="301">
                  <c:v>GMM GRAMMY OFFICIAL</c:v>
                </c:pt>
                <c:pt idx="302">
                  <c:v>MTV</c:v>
                </c:pt>
                <c:pt idx="303">
                  <c:v>Folagor03</c:v>
                </c:pt>
                <c:pt idx="304">
                  <c:v>mallemalatv</c:v>
                </c:pt>
                <c:pt idx="305">
                  <c:v>Xbox</c:v>
                </c:pt>
                <c:pt idx="306">
                  <c:v>MLG Highlights</c:v>
                </c:pt>
                <c:pt idx="307">
                  <c:v>Official World of Dance</c:v>
                </c:pt>
                <c:pt idx="308">
                  <c:v>HAR PAL GEO</c:v>
                </c:pt>
                <c:pt idx="309">
                  <c:v>A&amp;E</c:v>
                </c:pt>
                <c:pt idx="310">
                  <c:v>The Lallantop</c:v>
                </c:pt>
                <c:pt idx="311">
                  <c:v>The Noite com Danilo Gentili</c:v>
                </c:pt>
                <c:pt idx="312">
                  <c:v>???????? ??????</c:v>
                </c:pt>
                <c:pt idx="313">
                  <c:v>theRadBrad</c:v>
                </c:pt>
                <c:pt idx="314">
                  <c:v>UNIVERSAL MUSIC JAPAN</c:v>
                </c:pt>
                <c:pt idx="315">
                  <c:v>Rotana</c:v>
                </c:pt>
                <c:pt idx="316">
                  <c:v>Shoof Drama | ??? ?????</c:v>
                </c:pt>
                <c:pt idx="317">
                  <c:v>AwesomenessTV</c:v>
                </c:pt>
                <c:pt idx="318">
                  <c:v>Shemaroo Filmi Gaane</c:v>
                </c:pt>
                <c:pt idx="319">
                  <c:v>TecMundo</c:v>
                </c:pt>
                <c:pt idx="320">
                  <c:v>BuzzFeedVideo</c:v>
                </c:pt>
                <c:pt idx="321">
                  <c:v>Rajshri Tamil</c:v>
                </c:pt>
                <c:pt idx="322">
                  <c:v>Chris Smoove</c:v>
                </c:pt>
                <c:pt idx="323">
                  <c:v>Alhayah Series TV</c:v>
                </c:pt>
                <c:pt idx="324">
                  <c:v>Bharat Tak</c:v>
                </c:pt>
                <c:pt idx="325">
                  <c:v>Clevver TeVe</c:v>
                </c:pt>
                <c:pt idx="326">
                  <c:v>??????? ???????</c:v>
                </c:pt>
                <c:pt idx="327">
                  <c:v>UberHaxorNova</c:v>
                </c:pt>
                <c:pt idx="328">
                  <c:v>TwiinsCuliacanTv</c:v>
                </c:pt>
                <c:pt idx="329">
                  <c:v>Marvel Entertainment</c:v>
                </c:pt>
                <c:pt idx="330">
                  <c:v>Rajshri</c:v>
                </c:pt>
                <c:pt idx="331">
                  <c:v>MrBossFTW</c:v>
                </c:pt>
                <c:pt idx="332">
                  <c:v>CiccioGamer89</c:v>
                </c:pt>
                <c:pt idx="333">
                  <c:v>Chaos</c:v>
                </c:pt>
                <c:pt idx="334">
                  <c:v>BersGamer ?</c:v>
                </c:pt>
                <c:pt idx="335">
                  <c:v>Lahari Music | T-Series</c:v>
                </c:pt>
                <c:pt idx="336">
                  <c:v>KOCOWA TV</c:v>
                </c:pt>
                <c:pt idx="337">
                  <c:v>Be?ikta? Kltr Merkezi (BKM)</c:v>
                </c:pt>
                <c:pt idx="338">
                  <c:v>Billboard</c:v>
                </c:pt>
                <c:pt idx="339">
                  <c:v>TheWillyrex</c:v>
                </c:pt>
                <c:pt idx="340">
                  <c:v>Wolff</c:v>
                </c:pt>
                <c:pt idx="341">
                  <c:v>Codiscos</c:v>
                </c:pt>
                <c:pt idx="342">
                  <c:v>Univrsal Media Pro</c:v>
                </c:pt>
                <c:pt idx="343">
                  <c:v>iTownGamePlay *Terror&amp;Diversi›n*</c:v>
                </c:pt>
                <c:pt idx="344">
                  <c:v>MaxINFINITE</c:v>
                </c:pt>
                <c:pt idx="345">
                  <c:v>DETONA FUNK</c:v>
                </c:pt>
                <c:pt idx="346">
                  <c:v>HISTORY</c:v>
                </c:pt>
                <c:pt idx="347">
                  <c:v>POPS Kids</c:v>
                </c:pt>
                <c:pt idx="348">
                  <c:v>WORLDSTARHIPHOP</c:v>
                </c:pt>
                <c:pt idx="349">
                  <c:v>The Wendy Williams Show</c:v>
                </c:pt>
                <c:pt idx="350">
                  <c:v>Tamil cinema</c:v>
                </c:pt>
                <c:pt idx="351">
                  <c:v>???? ?????? / Sha3beyat?</c:v>
                </c:pt>
                <c:pt idx="352">
                  <c:v>MBC GROUP</c:v>
                </c:pt>
                <c:pt idx="353">
                  <c:v>RCM Music Bhojpuri</c:v>
                </c:pt>
                <c:pt idx="354">
                  <c:v>VEGETTA777</c:v>
                </c:pt>
                <c:pt idx="355">
                  <c:v>Stone Music Entertainment</c:v>
                </c:pt>
                <c:pt idx="356">
                  <c:v>The Tonight Show Starring Jimmy?</c:v>
                </c:pt>
                <c:pt idx="357">
                  <c:v>K?nh Thi?u Nhi - BHMEDIA</c:v>
                </c:pt>
                <c:pt idx="358">
                  <c:v>???????? ?????</c:v>
                </c:pt>
                <c:pt idx="359">
                  <c:v>The Late Show with Stephen Colbert</c:v>
                </c:pt>
                <c:pt idx="360">
                  <c:v>Eurovision Song Contest</c:v>
                </c:pt>
                <c:pt idx="361">
                  <c:v>VH1</c:v>
                </c:pt>
                <c:pt idx="362">
                  <c:v>Sonotek Bhakti</c:v>
                </c:pt>
                <c:pt idx="363">
                  <c:v>Animal Planet</c:v>
                </c:pt>
                <c:pt idx="364">
                  <c:v>The Dodo</c:v>
                </c:pt>
                <c:pt idx="365">
                  <c:v>Kuplinov ? Play</c:v>
                </c:pt>
                <c:pt idx="366">
                  <c:v>RCM Bhojpuri Hit</c:v>
                </c:pt>
                <c:pt idx="367">
                  <c:v>prenses elif</c:v>
                </c:pt>
                <c:pt idx="368">
                  <c:v>Paluten</c:v>
                </c:pt>
                <c:pt idx="369">
                  <c:v>Nuclear Blast Records</c:v>
                </c:pt>
                <c:pt idx="370">
                  <c:v>IULITM</c:v>
                </c:pt>
                <c:pt idx="371">
                  <c:v>CaptainSparklez</c:v>
                </c:pt>
                <c:pt idx="372">
                  <c:v>Barbie</c:v>
                </c:pt>
                <c:pt idx="373">
                  <c:v>Willyrex</c:v>
                </c:pt>
                <c:pt idx="374">
                  <c:v>Montalv?o</c:v>
                </c:pt>
                <c:pt idx="375">
                  <c:v>Godenot</c:v>
                </c:pt>
                <c:pt idx="376">
                  <c:v>italo matheus</c:v>
                </c:pt>
                <c:pt idx="377">
                  <c:v>YOGSCAST Lewis &amp; Simon</c:v>
                </c:pt>
                <c:pt idx="378">
                  <c:v>????</c:v>
                </c:pt>
                <c:pt idx="379">
                  <c:v>GTA Series Videos</c:v>
                </c:pt>
                <c:pt idx="380">
                  <c:v>jvnq</c:v>
                </c:pt>
                <c:pt idx="381">
                  <c:v>???????KPOP COVER</c:v>
                </c:pt>
                <c:pt idx="382">
                  <c:v>NASA</c:v>
                </c:pt>
                <c:pt idx="383">
                  <c:v>Vikkstar123</c:v>
                </c:pt>
                <c:pt idx="384">
                  <c:v>Riya Films</c:v>
                </c:pt>
                <c:pt idx="385">
                  <c:v>Real Madrid</c:v>
                </c:pt>
                <c:pt idx="386">
                  <c:v>Linus Tech Tips</c:v>
                </c:pt>
                <c:pt idx="387">
                  <c:v>Surry</c:v>
                </c:pt>
                <c:pt idx="388">
                  <c:v>Ini Talk Show</c:v>
                </c:pt>
                <c:pt idx="389">
                  <c:v>DIEN QUAN Entertainment / Gi?i?</c:v>
                </c:pt>
                <c:pt idx="390">
                  <c:v>WhiteZunder</c:v>
                </c:pt>
                <c:pt idx="391">
                  <c:v>The X Factor UK</c:v>
                </c:pt>
                <c:pt idx="392">
                  <c:v>?????</c:v>
                </c:pt>
                <c:pt idx="393">
                  <c:v>???? ROCK RECORDS</c:v>
                </c:pt>
                <c:pt idx="394">
                  <c:v>Demaster</c:v>
                </c:pt>
                <c:pt idx="395">
                  <c:v>PopularMMOs</c:v>
                </c:pt>
                <c:pt idx="396">
                  <c:v>AlNaharDrama</c:v>
                </c:pt>
                <c:pt idx="397">
                  <c:v>Markiplier</c:v>
                </c:pt>
                <c:pt idx="398">
                  <c:v>Blitz˜</c:v>
                </c:pt>
                <c:pt idx="399">
                  <c:v>St3pNy</c:v>
                </c:pt>
                <c:pt idx="400">
                  <c:v>AtimeOnline</c:v>
                </c:pt>
                <c:pt idx="401">
                  <c:v>Just For Laughs Gags</c:v>
                </c:pt>
                <c:pt idx="402">
                  <c:v>GameMixTreize</c:v>
                </c:pt>
                <c:pt idx="403">
                  <c:v>Spok</c:v>
                </c:pt>
                <c:pt idx="404">
                  <c:v>Gona89</c:v>
                </c:pt>
                <c:pt idx="405">
                  <c:v>Ambey Bhakti</c:v>
                </c:pt>
                <c:pt idx="406">
                  <c:v>iHasCupquake</c:v>
                </c:pt>
                <c:pt idx="407">
                  <c:v>LEGENDA FUNK</c:v>
                </c:pt>
                <c:pt idx="408">
                  <c:v>xFaRgAnx YT</c:v>
                </c:pt>
                <c:pt idx="409">
                  <c:v>SirKazzio</c:v>
                </c:pt>
                <c:pt idx="410">
                  <c:v>Venus</c:v>
                </c:pt>
                <c:pt idx="411">
                  <c:v>Cauet</c:v>
                </c:pt>
                <c:pt idx="412">
                  <c:v>jacksepticeye</c:v>
                </c:pt>
                <c:pt idx="413">
                  <c:v>BBC News Hindi</c:v>
                </c:pt>
                <c:pt idx="414">
                  <c:v>Bajan</c:v>
                </c:pt>
                <c:pt idx="415">
                  <c:v>Cifra Club</c:v>
                </c:pt>
                <c:pt idx="416">
                  <c:v>EnzoKnol</c:v>
                </c:pt>
                <c:pt idx="417">
                  <c:v>Zee Music Company</c:v>
                </c:pt>
                <c:pt idx="418">
                  <c:v>TheCGBros</c:v>
                </c:pt>
                <c:pt idx="419">
                  <c:v>DreamWorksTV</c:v>
                </c:pt>
                <c:pt idx="420">
                  <c:v>Febatista</c:v>
                </c:pt>
                <c:pt idx="421">
                  <c:v>BBC Radio 1</c:v>
                </c:pt>
                <c:pt idx="422">
                  <c:v>Pooja Luthra</c:v>
                </c:pt>
                <c:pt idx="423">
                  <c:v>Bulkin</c:v>
                </c:pt>
                <c:pt idx="424">
                  <c:v>Red FM India</c:v>
                </c:pt>
                <c:pt idx="425">
                  <c:v>Kwebbelkop</c:v>
                </c:pt>
                <c:pt idx="426">
                  <c:v>BRKsEDU</c:v>
                </c:pt>
                <c:pt idx="427">
                  <c:v>AM3NlC</c:v>
                </c:pt>
                <c:pt idx="428">
                  <c:v>Manucraft</c:v>
                </c:pt>
                <c:pt idx="429">
                  <c:v>T-Series Apna Punjab</c:v>
                </c:pt>
                <c:pt idx="430">
                  <c:v>Sony AATH</c:v>
                </c:pt>
                <c:pt idx="431">
                  <c:v>omeleteve</c:v>
                </c:pt>
                <c:pt idx="432">
                  <c:v>Badabun</c:v>
                </c:pt>
                <c:pt idx="433">
                  <c:v>Anthony Ying</c:v>
                </c:pt>
                <c:pt idx="434">
                  <c:v>Vikkstar123HD</c:v>
                </c:pt>
                <c:pt idx="435">
                  <c:v>Aditya Movies - Telugu &amp; Hindi</c:v>
                </c:pt>
                <c:pt idx="436">
                  <c:v>riserecords</c:v>
                </c:pt>
                <c:pt idx="437">
                  <c:v>Thinknoodles</c:v>
                </c:pt>
                <c:pt idx="438">
                  <c:v>VICE News</c:v>
                </c:pt>
                <c:pt idx="439">
                  <c:v>˜PewDiePie</c:v>
                </c:pt>
                <c:pt idx="440">
                  <c:v>Rovi23</c:v>
                </c:pt>
                <c:pt idx="441">
                  <c:v>Jimmy Kimmel Live</c:v>
                </c:pt>
                <c:pt idx="442">
                  <c:v>As/Is</c:v>
                </c:pt>
                <c:pt idx="443">
                  <c:v>ZaiLetsPlay</c:v>
                </c:pt>
                <c:pt idx="444">
                  <c:v>Ultra Music</c:v>
                </c:pt>
                <c:pt idx="445">
                  <c:v>ETV Jabardasth</c:v>
                </c:pt>
                <c:pt idx="446">
                  <c:v>Wow Kidz</c:v>
                </c:pt>
                <c:pt idx="447">
                  <c:v>Adam Savage?s Tested</c:v>
                </c:pt>
                <c:pt idx="448">
                  <c:v>The Verge</c:v>
                </c:pt>
                <c:pt idx="449">
                  <c:v>Emergency Awesome</c:v>
                </c:pt>
                <c:pt idx="450">
                  <c:v>DisneyChannelLA</c:v>
                </c:pt>
                <c:pt idx="451">
                  <c:v>YEAH1 MUSIC</c:v>
                </c:pt>
                <c:pt idx="452">
                  <c:v>True Crime Daily</c:v>
                </c:pt>
                <c:pt idx="453">
                  <c:v>YRF</c:v>
                </c:pt>
                <c:pt idx="454">
                  <c:v>DroidCheat</c:v>
                </c:pt>
                <c:pt idx="455">
                  <c:v>Android Authority</c:v>
                </c:pt>
                <c:pt idx="456">
                  <c:v>rewinside</c:v>
                </c:pt>
                <c:pt idx="457">
                  <c:v>SMTOWN</c:v>
                </c:pt>
                <c:pt idx="458">
                  <c:v>Apixelados</c:v>
                </c:pt>
                <c:pt idx="459">
                  <c:v>???? ????? ???</c:v>
                </c:pt>
                <c:pt idx="460">
                  <c:v>Tohaar Bhojpuri - ??????</c:v>
                </c:pt>
                <c:pt idx="461">
                  <c:v>Funny Or Die</c:v>
                </c:pt>
                <c:pt idx="462">
                  <c:v>Anand Audio</c:v>
                </c:pt>
                <c:pt idx="463">
                  <c:v>Flowers Comedy</c:v>
                </c:pt>
                <c:pt idx="464">
                  <c:v>Braille Skateboarding</c:v>
                </c:pt>
                <c:pt idx="465">
                  <c:v>BCC Trolling</c:v>
                </c:pt>
                <c:pt idx="466">
                  <c:v>AuthenticGames</c:v>
                </c:pt>
                <c:pt idx="467">
                  <c:v>SonyMusicSouthVEVO</c:v>
                </c:pt>
                <c:pt idx="468">
                  <c:v>KYRSP33DY</c:v>
                </c:pt>
                <c:pt idx="469">
                  <c:v>Preston</c:v>
                </c:pt>
                <c:pt idx="470">
                  <c:v>TheRelaxingEnd</c:v>
                </c:pt>
                <c:pt idx="471">
                  <c:v>Vov? Raul Gil Oficial</c:v>
                </c:pt>
                <c:pt idx="472">
                  <c:v>Baby Big Mouth</c:v>
                </c:pt>
                <c:pt idx="473">
                  <c:v>Inemafoo</c:v>
                </c:pt>
                <c:pt idx="474">
                  <c:v>TheKAIRI78</c:v>
                </c:pt>
                <c:pt idx="475">
                  <c:v>AssombradO.com.br</c:v>
                </c:pt>
                <c:pt idx="476">
                  <c:v>Canal Cahcildis</c:v>
                </c:pt>
                <c:pt idx="477">
                  <c:v>Tech Insider</c:v>
                </c:pt>
                <c:pt idx="478">
                  <c:v>Shahid.net</c:v>
                </c:pt>
                <c:pt idx="479">
                  <c:v>KinoCheck</c:v>
                </c:pt>
                <c:pt idx="480">
                  <c:v>Phim HOT TK-L</c:v>
                </c:pt>
                <c:pt idx="481">
                  <c:v>swiftor</c:v>
                </c:pt>
                <c:pt idx="482">
                  <c:v>Papa Jake</c:v>
                </c:pt>
                <c:pt idx="483">
                  <c:v>Jove</c:v>
                </c:pt>
                <c:pt idx="484">
                  <c:v>Nerdist</c:v>
                </c:pt>
                <c:pt idx="485">
                  <c:v>Ultra Regional</c:v>
                </c:pt>
                <c:pt idx="486">
                  <c:v>MM7Games</c:v>
                </c:pt>
                <c:pt idx="487">
                  <c:v>Felix von der Laden</c:v>
                </c:pt>
                <c:pt idx="488">
                  <c:v>stampylonghead</c:v>
                </c:pt>
                <c:pt idx="489">
                  <c:v>bindass</c:v>
                </c:pt>
                <c:pt idx="490">
                  <c:v>Amway921WOT</c:v>
                </c:pt>
                <c:pt idx="491">
                  <c:v>Power Rangers Official</c:v>
                </c:pt>
                <c:pt idx="492">
                  <c:v>Aadishakti Films</c:v>
                </c:pt>
                <c:pt idx="493">
                  <c:v>Programa PŸnico</c:v>
                </c:pt>
                <c:pt idx="494">
                  <c:v>Kch Multimedia Naat</c:v>
                </c:pt>
                <c:pt idx="495">
                  <c:v>Nintendo</c:v>
                </c:pt>
                <c:pt idx="496">
                  <c:v>aLexBY11</c:v>
                </c:pt>
                <c:pt idx="497">
                  <c:v>TRT ?ocuk</c:v>
                </c:pt>
                <c:pt idx="498">
                  <c:v>Mr. Gengar</c:v>
                </c:pt>
                <c:pt idx="499">
                  <c:v>CollegeHumor</c:v>
                </c:pt>
                <c:pt idx="500">
                  <c:v>Seeker</c:v>
                </c:pt>
                <c:pt idx="501">
                  <c:v>ONE Media</c:v>
                </c:pt>
                <c:pt idx="502">
                  <c:v>Jazzghost</c:v>
                </c:pt>
                <c:pt idx="503">
                  <c:v>Hollow</c:v>
                </c:pt>
                <c:pt idx="504">
                  <c:v>Haryanvi Maina</c:v>
                </c:pt>
                <c:pt idx="505">
                  <c:v>T-Series Telugu</c:v>
                </c:pt>
                <c:pt idx="506">
                  <c:v>SkyrockFM</c:v>
                </c:pt>
                <c:pt idx="507">
                  <c:v>Moviebox Record Label</c:v>
                </c:pt>
                <c:pt idx="508">
                  <c:v>Dek Jew Chill Out</c:v>
                </c:pt>
                <c:pt idx="509">
                  <c:v>Dance India Dance</c:v>
                </c:pt>
                <c:pt idx="510">
                  <c:v>StarPro</c:v>
                </c:pt>
                <c:pt idx="511">
                  <c:v>White Hill Music</c:v>
                </c:pt>
                <c:pt idx="512">
                  <c:v>Sony Pictures Entertainment</c:v>
                </c:pt>
                <c:pt idx="513">
                  <c:v>TheSyndicateProject</c:v>
                </c:pt>
                <c:pt idx="514">
                  <c:v>Jelly</c:v>
                </c:pt>
                <c:pt idx="515">
                  <c:v>Swami Ramdev</c:v>
                </c:pt>
                <c:pt idx="516">
                  <c:v>HeyKroni</c:v>
                </c:pt>
                <c:pt idx="517">
                  <c:v>The Late Late Show with James?</c:v>
                </c:pt>
                <c:pt idx="518">
                  <c:v>SRK MUSIC</c:v>
                </c:pt>
                <c:pt idx="519">
                  <c:v>Sr Pedro</c:v>
                </c:pt>
                <c:pt idx="520">
                  <c:v>malena010102</c:v>
                </c:pt>
                <c:pt idx="521">
                  <c:v>VenturianTale</c:v>
                </c:pt>
                <c:pt idx="522">
                  <c:v>Nickelodeon</c:v>
                </c:pt>
                <c:pt idx="523">
                  <c:v>TXT</c:v>
                </c:pt>
                <c:pt idx="524">
                  <c:v>???</c:v>
                </c:pt>
                <c:pt idx="525">
                  <c:v>GRAMMY GOLD OFFICIAL</c:v>
                </c:pt>
                <c:pt idx="526">
                  <c:v>Sandaroo Kids [DisneyCarToys]</c:v>
                </c:pt>
                <c:pt idx="527">
                  <c:v>sTaXx</c:v>
                </c:pt>
                <c:pt idx="528">
                  <c:v>Yavuz Selim</c:v>
                </c:pt>
                <c:pt idx="529">
                  <c:v>Trimurti</c:v>
                </c:pt>
                <c:pt idx="530">
                  <c:v>All Def</c:v>
                </c:pt>
                <c:pt idx="531">
                  <c:v>Dudu Moura</c:v>
                </c:pt>
                <c:pt idx="532">
                  <c:v>?? TV</c:v>
                </c:pt>
                <c:pt idx="533">
                  <c:v>Furious Jumper</c:v>
                </c:pt>
                <c:pt idx="534">
                  <c:v>Toy Trains 4u</c:v>
                </c:pt>
                <c:pt idx="535">
                  <c:v>Lachlan</c:v>
                </c:pt>
                <c:pt idx="536">
                  <c:v>Galileo</c:v>
                </c:pt>
                <c:pt idx="537">
                  <c:v>86 &amp; Custom Protection NET</c:v>
                </c:pt>
                <c:pt idx="538">
                  <c:v>Epitaph Records</c:v>
                </c:pt>
                <c:pt idx="539">
                  <c:v>SHIMOROSHOW</c:v>
                </c:pt>
                <c:pt idx="540">
                  <c:v>Breakfast Club Power 105.1 FM</c:v>
                </c:pt>
                <c:pt idx="541">
                  <c:v>Ali-A</c:v>
                </c:pt>
                <c:pt idx="542">
                  <c:v>MK MUSIC</c:v>
                </c:pt>
                <c:pt idx="543">
                  <c:v>rsfriends</c:v>
                </c:pt>
                <c:pt idx="544">
                  <c:v>SteveTheGamer55</c:v>
                </c:pt>
                <c:pt idx="545">
                  <c:v>japanesestuffchannel</c:v>
                </c:pt>
                <c:pt idx="546">
                  <c:v>TazerCraft</c:v>
                </c:pt>
                <c:pt idx="547">
                  <c:v>?????? ??????? 95?</c:v>
                </c:pt>
                <c:pt idx="548">
                  <c:v>DanTDM</c:v>
                </c:pt>
                <c:pt idx="549">
                  <c:v>Rajasthani Gorband Music HD</c:v>
                </c:pt>
                <c:pt idx="550">
                  <c:v>CookieSwirlC</c:v>
                </c:pt>
                <c:pt idx="551">
                  <c:v>JukinVideo</c:v>
                </c:pt>
                <c:pt idx="552">
                  <c:v>DIEN QUAN Comedy / H?i</c:v>
                </c:pt>
                <c:pt idx="553">
                  <c:v>Pinoy Big Brother</c:v>
                </c:pt>
                <c:pt idx="554">
                  <c:v>HobbyKidsTV</c:v>
                </c:pt>
                <c:pt idx="555">
                  <c:v>Cartoon Network UK</c:v>
                </c:pt>
                <c:pt idx="556">
                  <c:v>Sarinha</c:v>
                </c:pt>
                <c:pt idx="557">
                  <c:v>TheAtlanticCraft</c:v>
                </c:pt>
                <c:pt idx="558">
                  <c:v>LaSalle</c:v>
                </c:pt>
                <c:pt idx="559">
                  <c:v>DEATH BATTLE!</c:v>
                </c:pt>
                <c:pt idx="560">
                  <c:v>Mister Bean Number One Fan in HD -?</c:v>
                </c:pt>
                <c:pt idx="561">
                  <c:v>SonyMusicIndiaVEVO</c:v>
                </c:pt>
                <c:pt idx="562">
                  <c:v>MoonKase</c:v>
                </c:pt>
                <c:pt idx="563">
                  <c:v>TED</c:v>
                </c:pt>
                <c:pt idx="564">
                  <c:v>Tiny Turtle &amp; Little Lizard?</c:v>
                </c:pt>
                <c:pt idx="565">
                  <c:v>Disney Channel Brasil</c:v>
                </c:pt>
                <c:pt idx="566">
                  <c:v>Slogoman</c:v>
                </c:pt>
                <c:pt idx="567">
                  <c:v>outsidexbox</c:v>
                </c:pt>
                <c:pt idx="568">
                  <c:v>Nat Geo WILD</c:v>
                </c:pt>
                <c:pt idx="569">
                  <c:v>NoahJ456</c:v>
                </c:pt>
                <c:pt idx="570">
                  <c:v>Toys And Funny Kids Play Doh?</c:v>
                </c:pt>
                <c:pt idx="571">
                  <c:v>SK tv</c:v>
                </c:pt>
                <c:pt idx="572">
                  <c:v>GamerZeal</c:v>
                </c:pt>
                <c:pt idx="573">
                  <c:v>Venus Regional</c:v>
                </c:pt>
                <c:pt idx="574">
                  <c:v>Caso Cerrado</c:v>
                </c:pt>
                <c:pt idx="575">
                  <c:v>??????? ??</c:v>
                </c:pt>
                <c:pt idx="576">
                  <c:v>SkinSpotlights</c:v>
                </c:pt>
                <c:pt idx="577">
                  <c:v>Mobile MOBA Vi?t</c:v>
                </c:pt>
                <c:pt idx="578">
                  <c:v>Get Movies</c:v>
                </c:pt>
                <c:pt idx="579">
                  <c:v>????? ??????</c:v>
                </c:pt>
                <c:pt idx="580">
                  <c:v>Alvaro845</c:v>
                </c:pt>
                <c:pt idx="581">
                  <c:v>˜5-Minute Crafts</c:v>
                </c:pt>
                <c:pt idx="582">
                  <c:v>Rathore Cassettes</c:v>
                </c:pt>
                <c:pt idx="583">
                  <c:v>DeiGamer</c:v>
                </c:pt>
                <c:pt idx="584">
                  <c:v>Filipin is bro</c:v>
                </c:pt>
                <c:pt idx="585">
                  <c:v>AKB48</c:v>
                </c:pt>
                <c:pt idx="586">
                  <c:v>Aphmau</c:v>
                </c:pt>
                <c:pt idx="587">
                  <c:v>WIRED</c:v>
                </c:pt>
                <c:pt idx="588">
                  <c:v>Tasty</c:v>
                </c:pt>
                <c:pt idx="589">
                  <c:v>Coffi Channel</c:v>
                </c:pt>
                <c:pt idx="590">
                  <c:v>Asianet</c:v>
                </c:pt>
                <c:pt idx="591">
                  <c:v>DisneyChannelUK</c:v>
                </c:pt>
                <c:pt idx="592">
                  <c:v>clips mix</c:v>
                </c:pt>
                <c:pt idx="593">
                  <c:v>GR6 EXPLODE</c:v>
                </c:pt>
                <c:pt idx="594">
                  <c:v>DvLZStaTioN</c:v>
                </c:pt>
                <c:pt idx="595">
                  <c:v>WhenGamersFail ? Lyon</c:v>
                </c:pt>
                <c:pt idx="596">
                  <c:v>TheRichest</c:v>
                </c:pt>
                <c:pt idx="597">
                  <c:v>Logdotzip</c:v>
                </c:pt>
                <c:pt idx="598">
                  <c:v>alanzoka</c:v>
                </c:pt>
                <c:pt idx="599">
                  <c:v>Sesame Street</c:v>
                </c:pt>
                <c:pt idx="600">
                  <c:v>Netflix</c:v>
                </c:pt>
                <c:pt idx="601">
                  <c:v>PlayCow.com</c:v>
                </c:pt>
                <c:pt idx="602">
                  <c:v>Lyna</c:v>
                </c:pt>
                <c:pt idx="603">
                  <c:v>SHAYTARDS</c:v>
                </c:pt>
                <c:pt idx="604">
                  <c:v>SuperEvgexa</c:v>
                </c:pt>
                <c:pt idx="605">
                  <c:v>Domingo Espetacular</c:v>
                </c:pt>
                <c:pt idx="606">
                  <c:v>TheEngineeringFamily</c:v>
                </c:pt>
                <c:pt idx="607">
                  <c:v>Luh</c:v>
                </c:pt>
                <c:pt idx="608">
                  <c:v>Typical Gamer</c:v>
                </c:pt>
                <c:pt idx="609">
                  <c:v>FunToys Collector Disney Toys?</c:v>
                </c:pt>
                <c:pt idx="610">
                  <c:v>Mazzika - ?????</c:v>
                </c:pt>
                <c:pt idx="611">
                  <c:v>enakimura</c:v>
                </c:pt>
                <c:pt idx="612">
                  <c:v>OfficialNerdCubed</c:v>
                </c:pt>
                <c:pt idx="613">
                  <c:v>CinnamonToastKen</c:v>
                </c:pt>
                <c:pt idx="614">
                  <c:v>MOLT</c:v>
                </c:pt>
                <c:pt idx="615">
                  <c:v>????????Ch Sen,?</c:v>
                </c:pt>
                <c:pt idx="616">
                  <c:v>Massi</c:v>
                </c:pt>
                <c:pt idx="617">
                  <c:v>cobra123473</c:v>
                </c:pt>
                <c:pt idx="618">
                  <c:v>Cronosplays</c:v>
                </c:pt>
                <c:pt idx="619">
                  <c:v>Disney Channel</c:v>
                </c:pt>
                <c:pt idx="620">
                  <c:v>MattHDGamer</c:v>
                </c:pt>
                <c:pt idx="621">
                  <c:v>AndrewSchrock</c:v>
                </c:pt>
                <c:pt idx="622">
                  <c:v>VICE</c:v>
                </c:pt>
                <c:pt idx="623">
                  <c:v>Afreim</c:v>
                </c:pt>
                <c:pt idx="624">
                  <c:v>Bratayley</c:v>
                </c:pt>
                <c:pt idx="625">
                  <c:v>HikakinTV</c:v>
                </c:pt>
                <c:pt idx="626">
                  <c:v>Late Night with Seth Meyers</c:v>
                </c:pt>
                <c:pt idx="627">
                  <c:v>Venus Movies</c:v>
                </c:pt>
                <c:pt idx="628">
                  <c:v>RedHatter</c:v>
                </c:pt>
                <c:pt idx="629">
                  <c:v>Think Music India</c:v>
                </c:pt>
                <c:pt idx="630">
                  <c:v>Smosh Games</c:v>
                </c:pt>
                <c:pt idx="631">
                  <c:v>ConCrafter | LUCA</c:v>
                </c:pt>
                <c:pt idx="632">
                  <c:v>Tips Official</c:v>
                </c:pt>
                <c:pt idx="633">
                  <c:v>???(Pororo)</c:v>
                </c:pt>
                <c:pt idx="634">
                  <c:v>Geekyranjit</c:v>
                </c:pt>
                <c:pt idx="635">
                  <c:v>Chicas Cosmo</c:v>
                </c:pt>
                <c:pt idx="636">
                  <c:v>PopArt Discos</c:v>
                </c:pt>
                <c:pt idx="637">
                  <c:v>CasalDeNerd</c:v>
                </c:pt>
                <c:pt idx="638">
                  <c:v>VenomExtreme</c:v>
                </c:pt>
                <c:pt idx="639">
                  <c:v>[????] ToyPudding TV</c:v>
                </c:pt>
                <c:pt idx="640">
                  <c:v>DC</c:v>
                </c:pt>
                <c:pt idx="641">
                  <c:v>Philip DeFranco</c:v>
                </c:pt>
                <c:pt idx="642">
                  <c:v>PsycheTruth</c:v>
                </c:pt>
                <c:pt idx="643">
                  <c:v>OHA diyorum!</c:v>
                </c:pt>
                <c:pt idx="644">
                  <c:v>Raffy Tulfo in Action</c:v>
                </c:pt>
                <c:pt idx="645">
                  <c:v>MostAmazingTop10</c:v>
                </c:pt>
                <c:pt idx="646">
                  <c:v>nickatnyte</c:v>
                </c:pt>
                <c:pt idx="647">
                  <c:v>Kids Channel - Cartoon Videos for?</c:v>
                </c:pt>
                <c:pt idx="648">
                  <c:v>Nick Jr.</c:v>
                </c:pt>
                <c:pt idx="649">
                  <c:v>Makiman131</c:v>
                </c:pt>
                <c:pt idx="650">
                  <c:v>CashNasty</c:v>
                </c:pt>
                <c:pt idx="651">
                  <c:v>windy31</c:v>
                </c:pt>
                <c:pt idx="652">
                  <c:v>TheGrefg</c:v>
                </c:pt>
                <c:pt idx="653">
                  <c:v>Sony Music India</c:v>
                </c:pt>
                <c:pt idx="654">
                  <c:v>Disney FR</c:v>
                </c:pt>
                <c:pt idx="655">
                  <c:v>Garena Li?n QuŸn Mobile</c:v>
                </c:pt>
                <c:pt idx="656">
                  <c:v>Robin Hood Gamer</c:v>
                </c:pt>
                <c:pt idx="657">
                  <c:v>Headlines India</c:v>
                </c:pt>
                <c:pt idx="658">
                  <c:v>Kids TV - Nursery Rhymes And Baby?</c:v>
                </c:pt>
                <c:pt idx="659">
                  <c:v>Sai Recordds Digital</c:v>
                </c:pt>
                <c:pt idx="660">
                  <c:v>Poke</c:v>
                </c:pt>
                <c:pt idx="661">
                  <c:v>RAP IS NOW</c:v>
                </c:pt>
                <c:pt idx="662">
                  <c:v>TheGamingBeaver</c:v>
                </c:pt>
                <c:pt idx="663">
                  <c:v>Lucas MotoVlog</c:v>
                </c:pt>
                <c:pt idx="664">
                  <c:v>Topes de Gama</c:v>
                </c:pt>
                <c:pt idx="665">
                  <c:v>Blu Toys Club Surprise</c:v>
                </c:pt>
                <c:pt idx="666">
                  <c:v>karameeshchannel</c:v>
                </c:pt>
                <c:pt idx="667">
                  <c:v>luzugames</c:v>
                </c:pt>
                <c:pt idx="668">
                  <c:v>Warner Bros. Pictures</c:v>
                </c:pt>
                <c:pt idx="669">
                  <c:v>AntVenom</c:v>
                </c:pt>
                <c:pt idx="670">
                  <c:v>LetsPlay</c:v>
                </c:pt>
                <c:pt idx="671">
                  <c:v>TheTalko</c:v>
                </c:pt>
                <c:pt idx="672">
                  <c:v>Crazy India</c:v>
                </c:pt>
                <c:pt idx="673">
                  <c:v>ShadowPriestok - ????????</c:v>
                </c:pt>
                <c:pt idx="674">
                  <c:v>El Adl Group</c:v>
                </c:pt>
                <c:pt idx="675">
                  <c:v>TAM STORY</c:v>
                </c:pt>
                <c:pt idx="676">
                  <c:v>???? ???? ????? |?</c:v>
                </c:pt>
                <c:pt idx="677">
                  <c:v>EdisonPts</c:v>
                </c:pt>
                <c:pt idx="678">
                  <c:v>HISTORIAS</c:v>
                </c:pt>
                <c:pt idx="679">
                  <c:v>KinoCheck International</c:v>
                </c:pt>
                <c:pt idx="680">
                  <c:v>BIBI</c:v>
                </c:pt>
                <c:pt idx="681">
                  <c:v>DashieGames</c:v>
                </c:pt>
                <c:pt idx="682">
                  <c:v>MsMojo</c:v>
                </c:pt>
                <c:pt idx="683">
                  <c:v>G Series (Music)</c:v>
                </c:pt>
                <c:pt idx="684">
                  <c:v>Fatos Desconhecidos</c:v>
                </c:pt>
                <c:pt idx="685">
                  <c:v>Toy Genie Surprises - Learning?</c:v>
                </c:pt>
                <c:pt idx="686">
                  <c:v>Dr. Eric Berg DC</c:v>
                </c:pt>
                <c:pt idx="687">
                  <c:v>Barcroft TV</c:v>
                </c:pt>
                <c:pt idx="688">
                  <c:v>LispyJimmy</c:v>
                </c:pt>
                <c:pt idx="689">
                  <c:v>BRIGHT SIDE</c:v>
                </c:pt>
                <c:pt idx="690">
                  <c:v>???? / PockySweets</c:v>
                </c:pt>
                <c:pt idx="691">
                  <c:v>GQ</c:v>
                </c:pt>
                <c:pt idx="692">
                  <c:v>DokuzSekiz Mzik</c:v>
                </c:pt>
                <c:pt idx="693">
                  <c:v>Guillaume Pley</c:v>
                </c:pt>
                <c:pt idx="694">
                  <c:v>???? ????? ????? |?</c:v>
                </c:pt>
                <c:pt idx="695">
                  <c:v>Tofuu</c:v>
                </c:pt>
                <c:pt idx="696">
                  <c:v>blndsundoll4mj</c:v>
                </c:pt>
                <c:pt idx="697">
                  <c:v>AJ+ ?????</c:v>
                </c:pt>
                <c:pt idx="698">
                  <c:v>Capital FM</c:v>
                </c:pt>
                <c:pt idx="699">
                  <c:v>Clevver Style</c:v>
                </c:pt>
                <c:pt idx="700">
                  <c:v>GameSprout</c:v>
                </c:pt>
                <c:pt idx="701">
                  <c:v>NollywoodStreams</c:v>
                </c:pt>
                <c:pt idx="702">
                  <c:v>BestOfTontoDikeh</c:v>
                </c:pt>
                <c:pt idx="703">
                  <c:v>YellowBrickCinema - Relaxing Music</c:v>
                </c:pt>
                <c:pt idx="704">
                  <c:v>Sangeeta Music</c:v>
                </c:pt>
                <c:pt idx="705">
                  <c:v>Thuy Nga</c:v>
                </c:pt>
                <c:pt idx="706">
                  <c:v>MrSuicideSheep</c:v>
                </c:pt>
                <c:pt idx="707">
                  <c:v>BETO GAMER</c:v>
                </c:pt>
                <c:pt idx="708">
                  <c:v>ViruSs</c:v>
                </c:pt>
                <c:pt idx="709">
                  <c:v>PowerfulJRE</c:v>
                </c:pt>
                <c:pt idx="710">
                  <c:v>MotorTrend Channel</c:v>
                </c:pt>
                <c:pt idx="711">
                  <c:v>Red Bull Batalla De Los Gallos</c:v>
                </c:pt>
                <c:pt idx="712">
                  <c:v>Radio Mirchi</c:v>
                </c:pt>
                <c:pt idx="713">
                  <c:v>Screen Rant</c:v>
                </c:pt>
                <c:pt idx="714">
                  <c:v>PEWPEW</c:v>
                </c:pt>
                <c:pt idx="715">
                  <c:v>SagaHits</c:v>
                </c:pt>
                <c:pt idx="716">
                  <c:v>Great Big Story</c:v>
                </c:pt>
                <c:pt idx="717">
                  <c:v>Sun TV</c:v>
                </c:pt>
                <c:pt idx="718">
                  <c:v>DaniRep Golf it y fortnite diario!</c:v>
                </c:pt>
                <c:pt idx="719">
                  <c:v>FaZe Pamaj</c:v>
                </c:pt>
                <c:pt idx="720">
                  <c:v>DLS News</c:v>
                </c:pt>
                <c:pt idx="721">
                  <c:v>Cryaotic</c:v>
                </c:pt>
                <c:pt idx="722">
                  <c:v>Saregama Music</c:v>
                </c:pt>
                <c:pt idx="723">
                  <c:v>Talent Recap</c:v>
                </c:pt>
                <c:pt idx="724">
                  <c:v>AlphaSniper97</c:v>
                </c:pt>
                <c:pt idx="725">
                  <c:v>iBallisticSquid</c:v>
                </c:pt>
                <c:pt idx="726">
                  <c:v>Britain's Got Talent</c:v>
                </c:pt>
                <c:pt idx="727">
                  <c:v>Bodybuilding.com</c:v>
                </c:pt>
                <c:pt idx="728">
                  <c:v>Good Mythical Morning</c:v>
                </c:pt>
                <c:pt idx="729">
                  <c:v>Technical Guruji</c:v>
                </c:pt>
                <c:pt idx="730">
                  <c:v>Poll Production</c:v>
                </c:pt>
                <c:pt idx="731">
                  <c:v>SevenSuperGirls</c:v>
                </c:pt>
                <c:pt idx="732">
                  <c:v>YAPYAP</c:v>
                </c:pt>
                <c:pt idx="733">
                  <c:v>JP Plays</c:v>
                </c:pt>
                <c:pt idx="734">
                  <c:v>CartoonKiDS BR</c:v>
                </c:pt>
                <c:pt idx="735">
                  <c:v>MrRevillz</c:v>
                </c:pt>
                <c:pt idx="736">
                  <c:v>Worldwide Records Bhojpuri</c:v>
                </c:pt>
                <c:pt idx="737">
                  <c:v>ZellenDust - REY DEL TERROR Y EL?</c:v>
                </c:pt>
                <c:pt idx="738">
                  <c:v>Juaum</c:v>
                </c:pt>
                <c:pt idx="739">
                  <c:v>Rasmey Hang Meas</c:v>
                </c:pt>
                <c:pt idx="740">
                  <c:v>Step Records</c:v>
                </c:pt>
                <c:pt idx="741">
                  <c:v>dmc ?????</c:v>
                </c:pt>
                <c:pt idx="742">
                  <c:v>The Voice Thailand</c:v>
                </c:pt>
                <c:pt idx="743">
                  <c:v>Ayurved Samadhan</c:v>
                </c:pt>
                <c:pt idx="744">
                  <c:v>DisneyJuniorUK</c:v>
                </c:pt>
                <c:pt idx="745">
                  <c:v>Rato Borrachudo</c:v>
                </c:pt>
                <c:pt idx="746">
                  <c:v>Funny Stop Motion videos</c:v>
                </c:pt>
                <c:pt idx="747">
                  <c:v>DjMaRiiO</c:v>
                </c:pt>
                <c:pt idx="748">
                  <c:v>??</c:v>
                </c:pt>
                <c:pt idx="749">
                  <c:v>Complex</c:v>
                </c:pt>
                <c:pt idx="750">
                  <c:v>jackfrags</c:v>
                </c:pt>
                <c:pt idx="751">
                  <c:v>SSSniperWolf</c:v>
                </c:pt>
                <c:pt idx="752">
                  <c:v>Just4fun290</c:v>
                </c:pt>
                <c:pt idx="753">
                  <c:v>Vogue</c:v>
                </c:pt>
                <c:pt idx="754">
                  <c:v>INCR?VEL</c:v>
                </c:pt>
                <c:pt idx="755">
                  <c:v>NoughtPointFourLIVE</c:v>
                </c:pt>
                <c:pt idx="756">
                  <c:v>jaipurthepinkcity</c:v>
                </c:pt>
                <c:pt idx="757">
                  <c:v>Daily Bumps</c:v>
                </c:pt>
                <c:pt idx="758">
                  <c:v>boogie2988</c:v>
                </c:pt>
                <c:pt idx="759">
                  <c:v>SurpriseFunTV</c:v>
                </c:pt>
                <c:pt idx="760">
                  <c:v>Jean L</c:v>
                </c:pt>
                <c:pt idx="761">
                  <c:v>Quantum Games</c:v>
                </c:pt>
                <c:pt idx="762">
                  <c:v>???? Takilong Kids' Toys</c:v>
                </c:pt>
                <c:pt idx="763">
                  <c:v>SSundee</c:v>
                </c:pt>
                <c:pt idx="764">
                  <c:v>Master Wong</c:v>
                </c:pt>
                <c:pt idx="765">
                  <c:v>Rtv Drama</c:v>
                </c:pt>
                <c:pt idx="766">
                  <c:v>Vida Salud y Bienestar</c:v>
                </c:pt>
                <c:pt idx="767">
                  <c:v>Shemaroo Bhakti</c:v>
                </c:pt>
                <c:pt idx="768">
                  <c:v>BaixaMemoria</c:v>
                </c:pt>
                <c:pt idx="769">
                  <c:v>Crainer</c:v>
                </c:pt>
                <c:pt idx="770">
                  <c:v>Chief Pat</c:v>
                </c:pt>
                <c:pt idx="771">
                  <c:v>AWESMR kids</c:v>
                </c:pt>
                <c:pt idx="772">
                  <c:v>GoPro</c:v>
                </c:pt>
                <c:pt idx="773">
                  <c:v>Burak Oyunda</c:v>
                </c:pt>
                <c:pt idx="774">
                  <c:v>Brijnaari Sumi</c:v>
                </c:pt>
                <c:pt idx="775">
                  <c:v>Annoying Orange Gaming</c:v>
                </c:pt>
                <c:pt idx="776">
                  <c:v>?????????</c:v>
                </c:pt>
                <c:pt idx="777">
                  <c:v>UnspeakableGaming</c:v>
                </c:pt>
                <c:pt idx="778">
                  <c:v>Godson - Gaming</c:v>
                </c:pt>
                <c:pt idx="779">
                  <c:v>Upchar Nuskhe</c:v>
                </c:pt>
                <c:pt idx="780">
                  <c:v>Gaane Sune Ansune</c:v>
                </c:pt>
                <c:pt idx="781">
                  <c:v>Katy LifeVlog</c:v>
                </c:pt>
                <c:pt idx="782">
                  <c:v>America's Got Talent</c:v>
                </c:pt>
                <c:pt idx="783">
                  <c:v>Warner Music Japan</c:v>
                </c:pt>
                <c:pt idx="784">
                  <c:v>Jass Records</c:v>
                </c:pt>
                <c:pt idx="785">
                  <c:v>Rabahrex</c:v>
                </c:pt>
                <c:pt idx="786">
                  <c:v>KjraGaming</c:v>
                </c:pt>
                <c:pt idx="787">
                  <c:v>?????? ?? ???</c:v>
                </c:pt>
                <c:pt idx="788">
                  <c:v>Ti?n Zombie v4</c:v>
                </c:pt>
                <c:pt idx="789">
                  <c:v>CineFix</c:v>
                </c:pt>
                <c:pt idx="790">
                  <c:v>?FavijTV?</c:v>
                </c:pt>
                <c:pt idx="791">
                  <c:v>DILLERON ?</c:v>
                </c:pt>
                <c:pt idx="792">
                  <c:v>Desimpedidos</c:v>
                </c:pt>
                <c:pt idx="793">
                  <c:v>Letupita725HD?</c:v>
                </c:pt>
                <c:pt idx="794">
                  <c:v>FaZe Jev</c:v>
                </c:pt>
                <c:pt idx="795">
                  <c:v>GENIAL</c:v>
                </c:pt>
                <c:pt idx="796">
                  <c:v>Geek &amp; Sundry</c:v>
                </c:pt>
                <c:pt idx="797">
                  <c:v>sTaXxCraft</c:v>
                </c:pt>
                <c:pt idx="798">
                  <c:v>Pop Chartbusters</c:v>
                </c:pt>
                <c:pt idx="799">
                  <c:v>Scump</c:v>
                </c:pt>
                <c:pt idx="800">
                  <c:v>Science Channel</c:v>
                </c:pt>
                <c:pt idx="801">
                  <c:v>20th Century Fox</c:v>
                </c:pt>
                <c:pt idx="802">
                  <c:v>ToysReviewToys</c:v>
                </c:pt>
                <c:pt idx="803">
                  <c:v>Joey Graceffa</c:v>
                </c:pt>
                <c:pt idx="804">
                  <c:v>Kontor.TV</c:v>
                </c:pt>
                <c:pt idx="805">
                  <c:v>?????</c:v>
                </c:pt>
                <c:pt idx="806">
                  <c:v>1320video</c:v>
                </c:pt>
                <c:pt idx="807">
                  <c:v>TheSmithPlays</c:v>
                </c:pt>
                <c:pt idx="808">
                  <c:v>Majestic Casual</c:v>
                </c:pt>
                <c:pt idx="809">
                  <c:v>General Tony</c:v>
                </c:pt>
                <c:pt idx="810">
                  <c:v>Felps</c:v>
                </c:pt>
                <c:pt idx="811">
                  <c:v>Little Kelly Minecraft</c:v>
                </c:pt>
                <c:pt idx="812">
                  <c:v>??????</c:v>
                </c:pt>
                <c:pt idx="813">
                  <c:v>AAAjoken toys</c:v>
                </c:pt>
                <c:pt idx="814">
                  <c:v>Joey Graceffa</c:v>
                </c:pt>
                <c:pt idx="815">
                  <c:v>Adam Saleh Vlogs</c:v>
                </c:pt>
                <c:pt idx="816">
                  <c:v>Fran MG</c:v>
                </c:pt>
                <c:pt idx="817">
                  <c:v>SciShow</c:v>
                </c:pt>
                <c:pt idx="818">
                  <c:v>Denis</c:v>
                </c:pt>
                <c:pt idx="819">
                  <c:v>Wylsacom</c:v>
                </c:pt>
                <c:pt idx="820">
                  <c:v>Carinha de Anjo</c:v>
                </c:pt>
                <c:pt idx="821">
                  <c:v>Cat Music</c:v>
                </c:pt>
                <c:pt idx="822">
                  <c:v>TheWarpath</c:v>
                </c:pt>
                <c:pt idx="823">
                  <c:v>serial</c:v>
                </c:pt>
                <c:pt idx="824">
                  <c:v>speedyw03</c:v>
                </c:pt>
                <c:pt idx="825">
                  <c:v>Tipsy Bartender</c:v>
                </c:pt>
                <c:pt idx="826">
                  <c:v>welovekamikaze</c:v>
                </c:pt>
                <c:pt idx="827">
                  <c:v>Looper</c:v>
                </c:pt>
                <c:pt idx="828">
                  <c:v>funkyblackcat</c:v>
                </c:pt>
                <c:pt idx="829">
                  <c:v>My Smart Guide</c:v>
                </c:pt>
                <c:pt idx="830">
                  <c:v>RsiamMusic :?</c:v>
                </c:pt>
                <c:pt idx="831">
                  <c:v>?????????hajime??</c:v>
                </c:pt>
                <c:pt idx="832">
                  <c:v>BFvsGF</c:v>
                </c:pt>
                <c:pt idx="833">
                  <c:v>Happy Channel</c:v>
                </c:pt>
                <c:pt idx="834">
                  <c:v>AdMe.ru - ???? ??</c:v>
                </c:pt>
                <c:pt idx="835">
                  <c:v>Mumbo Jumbo</c:v>
                </c:pt>
                <c:pt idx="836">
                  <c:v>SeaNanners Gaming Channel</c:v>
                </c:pt>
                <c:pt idx="837">
                  <c:v>Coisa de Nerd</c:v>
                </c:pt>
                <c:pt idx="838">
                  <c:v>DILLERON ? Play</c:v>
                </c:pt>
                <c:pt idx="839">
                  <c:v>La Rosa de Guadalupe</c:v>
                </c:pt>
                <c:pt idx="840">
                  <c:v>MiawAug</c:v>
                </c:pt>
                <c:pt idx="841">
                  <c:v>LIV Kids Hindi</c:v>
                </c:pt>
                <c:pt idx="842">
                  <c:v>POPxoDaily</c:v>
                </c:pt>
                <c:pt idx="843">
                  <c:v>Exi</c:v>
                </c:pt>
                <c:pt idx="844">
                  <c:v>IDEIAS INCR?VEIS</c:v>
                </c:pt>
                <c:pt idx="845">
                  <c:v>Bboymoreno92 - Minecraft troll?</c:v>
                </c:pt>
                <c:pt idx="846">
                  <c:v>IDEAS EN 5 MINUTOS</c:v>
                </c:pt>
                <c:pt idx="847">
                  <c:v>Supertone Digital</c:v>
                </c:pt>
                <c:pt idx="848">
                  <c:v>Kyoot</c:v>
                </c:pt>
                <c:pt idx="849">
                  <c:v>TBNRFrags</c:v>
                </c:pt>
                <c:pt idx="850">
                  <c:v>HUM TV</c:v>
                </c:pt>
                <c:pt idx="851">
                  <c:v>Home Bollywud</c:v>
                </c:pt>
                <c:pt idx="852">
                  <c:v>gameranx</c:v>
                </c:pt>
                <c:pt idx="853">
                  <c:v>Studio Saraswati Official</c:v>
                </c:pt>
                <c:pt idx="854">
                  <c:v>Viros</c:v>
                </c:pt>
                <c:pt idx="855">
                  <c:v>Yippee Toys</c:v>
                </c:pt>
                <c:pt idx="856">
                  <c:v>GahMarin</c:v>
                </c:pt>
                <c:pt idx="857">
                  <c:v>?? ???? ??????</c:v>
                </c:pt>
                <c:pt idx="858">
                  <c:v>Tu COSMOPOLIS</c:v>
                </c:pt>
                <c:pt idx="859">
                  <c:v>MrLololoshka (??????</c:v>
                </c:pt>
                <c:pt idx="860">
                  <c:v>?????? ?????</c:v>
                </c:pt>
                <c:pt idx="861">
                  <c:v>???? ? ?????</c:v>
                </c:pt>
                <c:pt idx="862">
                  <c:v>Angry Birds</c:v>
                </c:pt>
                <c:pt idx="863">
                  <c:v>Little Star Stop Motion</c:v>
                </c:pt>
                <c:pt idx="864">
                  <c:v>ElChurches</c:v>
                </c:pt>
                <c:pt idx="865">
                  <c:v>Noisey</c:v>
                </c:pt>
                <c:pt idx="866">
                  <c:v>Sumeet Music</c:v>
                </c:pt>
                <c:pt idx="867">
                  <c:v>Fischer's-???????-</c:v>
                </c:pt>
                <c:pt idx="868">
                  <c:v>Kara Sevda</c:v>
                </c:pt>
                <c:pt idx="869">
                  <c:v>iJustine</c:v>
                </c:pt>
                <c:pt idx="870">
                  <c:v>SwagyTracks</c:v>
                </c:pt>
                <c:pt idx="871">
                  <c:v>JugandoConNatalia</c:v>
                </c:pt>
                <c:pt idx="872">
                  <c:v>Enes Batur</c:v>
                </c:pt>
                <c:pt idx="873">
                  <c:v>Pokey</c:v>
                </c:pt>
                <c:pt idx="874">
                  <c:v>??TV CarrieTV</c:v>
                </c:pt>
                <c:pt idx="875">
                  <c:v>H2ODelirious</c:v>
                </c:pt>
                <c:pt idx="876">
                  <c:v>RD Gameplay</c:v>
                </c:pt>
                <c:pt idx="877">
                  <c:v>FaZe Apex</c:v>
                </c:pt>
                <c:pt idx="878">
                  <c:v>Bollywood Classics</c:v>
                </c:pt>
                <c:pt idx="879">
                  <c:v>???? ? ?????</c:v>
                </c:pt>
                <c:pt idx="880">
                  <c:v>Complex News</c:v>
                </c:pt>
                <c:pt idx="881">
                  <c:v>BRICO SYMPA</c:v>
                </c:pt>
                <c:pt idx="882">
                  <c:v>hickok45</c:v>
                </c:pt>
                <c:pt idx="883">
                  <c:v>Cracked</c:v>
                </c:pt>
                <c:pt idx="884">
                  <c:v>ProSidu</c:v>
                </c:pt>
                <c:pt idx="885">
                  <c:v>Alltime10s</c:v>
                </c:pt>
                <c:pt idx="886">
                  <c:v>mania japansong</c:v>
                </c:pt>
                <c:pt idx="887">
                  <c:v>Ei Nerd</c:v>
                </c:pt>
                <c:pt idx="888">
                  <c:v>shane</c:v>
                </c:pt>
                <c:pt idx="889">
                  <c:v>SYMPA</c:v>
                </c:pt>
                <c:pt idx="890">
                  <c:v>FORMULA 1</c:v>
                </c:pt>
                <c:pt idx="891">
                  <c:v>???</c:v>
                </c:pt>
                <c:pt idx="892">
                  <c:v>CaRtOoNz</c:v>
                </c:pt>
                <c:pt idx="893">
                  <c:v>Sing King Karaoke</c:v>
                </c:pt>
                <c:pt idx="894">
                  <c:v>XpertThief</c:v>
                </c:pt>
                <c:pt idx="895">
                  <c:v>ilvostrocaroDexter</c:v>
                </c:pt>
                <c:pt idx="896">
                  <c:v>McJuggerNuggets</c:v>
                </c:pt>
                <c:pt idx="897">
                  <c:v>BuzzFeed Multiplayer</c:v>
                </c:pt>
                <c:pt idx="898">
                  <c:v>penguinz0</c:v>
                </c:pt>
                <c:pt idx="899">
                  <c:v>vlogbrothers</c:v>
                </c:pt>
                <c:pt idx="900">
                  <c:v>Toys Unlimited</c:v>
                </c:pt>
                <c:pt idx="901">
                  <c:v>Le Bled'Art</c:v>
                </c:pt>
                <c:pt idx="902">
                  <c:v>Favio Apaza-MansOn</c:v>
                </c:pt>
                <c:pt idx="903">
                  <c:v>Ov</c:v>
                </c:pt>
                <c:pt idx="904">
                  <c:v>Renato Garcia</c:v>
                </c:pt>
                <c:pt idx="905">
                  <c:v>Sam and Nia</c:v>
                </c:pt>
                <c:pt idx="906">
                  <c:v>Nando Moura</c:v>
                </c:pt>
                <c:pt idx="907">
                  <c:v>MrUnfiny</c:v>
                </c:pt>
                <c:pt idx="908">
                  <c:v>Guinness World Records</c:v>
                </c:pt>
                <c:pt idx="909">
                  <c:v>Genius</c:v>
                </c:pt>
                <c:pt idx="910">
                  <c:v>M3RKMUS1C</c:v>
                </c:pt>
                <c:pt idx="911">
                  <c:v>?????????????</c:v>
                </c:pt>
                <c:pt idx="912">
                  <c:v>iioCMz</c:v>
                </c:pt>
                <c:pt idx="913">
                  <c:v>Rabbitholebd Sports</c:v>
                </c:pt>
                <c:pt idx="914">
                  <c:v>DeGoBooM</c:v>
                </c:pt>
                <c:pt idx="915">
                  <c:v>FaZe Rain</c:v>
                </c:pt>
                <c:pt idx="916">
                  <c:v>NaoFun Toys</c:v>
                </c:pt>
                <c:pt idx="917">
                  <c:v>WildBrain en Espa?ol</c:v>
                </c:pt>
                <c:pt idx="918">
                  <c:v>Deji</c:v>
                </c:pt>
                <c:pt idx="919">
                  <c:v>Anima</c:v>
                </c:pt>
                <c:pt idx="920">
                  <c:v>Tonguc Akademi</c:v>
                </c:pt>
                <c:pt idx="921">
                  <c:v>Disney Junior Espa?a</c:v>
                </c:pt>
                <c:pt idx="922">
                  <c:v>Miniminter</c:v>
                </c:pt>
                <c:pt idx="923">
                  <c:v>Felipe Neto</c:v>
                </c:pt>
                <c:pt idx="924">
                  <c:v>Trap City</c:v>
                </c:pt>
                <c:pt idx="925">
                  <c:v>Soft Box Trkiye</c:v>
                </c:pt>
                <c:pt idx="926">
                  <c:v>WIIFEROZ</c:v>
                </c:pt>
                <c:pt idx="927">
                  <c:v>Acharya Om Prakash Kaushik</c:v>
                </c:pt>
                <c:pt idx="928">
                  <c:v>Velhote</c:v>
                </c:pt>
                <c:pt idx="929">
                  <c:v>UKF Drum &amp; Bass</c:v>
                </c:pt>
                <c:pt idx="930">
                  <c:v>JMX</c:v>
                </c:pt>
                <c:pt idx="931">
                  <c:v>Glamour</c:v>
                </c:pt>
                <c:pt idx="932">
                  <c:v>????</c:v>
                </c:pt>
                <c:pt idx="933">
                  <c:v>SeikinTV</c:v>
                </c:pt>
                <c:pt idx="934">
                  <c:v>Yuka Kinoshita?????</c:v>
                </c:pt>
                <c:pt idx="935">
                  <c:v>?????? ??????? |?</c:v>
                </c:pt>
                <c:pt idx="936">
                  <c:v>MuuhPro</c:v>
                </c:pt>
                <c:pt idx="937">
                  <c:v>Kyutie</c:v>
                </c:pt>
                <c:pt idx="938">
                  <c:v>YouANDi Games</c:v>
                </c:pt>
                <c:pt idx="939">
                  <c:v>Trap Nation</c:v>
                </c:pt>
                <c:pt idx="940">
                  <c:v>Gelli Clash</c:v>
                </c:pt>
                <c:pt idx="941">
                  <c:v>El Fedelobo</c:v>
                </c:pt>
                <c:pt idx="942">
                  <c:v>Roman Atwood Vlogs</c:v>
                </c:pt>
                <c:pt idx="943">
                  <c:v>beIN SPORTS</c:v>
                </c:pt>
                <c:pt idx="944">
                  <c:v>Saurabh Parikh</c:v>
                </c:pt>
                <c:pt idx="945">
                  <c:v>??? ?????? !?</c:v>
                </c:pt>
                <c:pt idx="946">
                  <c:v>RageElixir</c:v>
                </c:pt>
                <c:pt idx="947">
                  <c:v>???? ??????? ?? 5?</c:v>
                </c:pt>
                <c:pt idx="948">
                  <c:v>JuegaGerman</c:v>
                </c:pt>
                <c:pt idx="949">
                  <c:v>No Jumper</c:v>
                </c:pt>
                <c:pt idx="950">
                  <c:v>??????</c:v>
                </c:pt>
                <c:pt idx="951">
                  <c:v>EverythingApplePro</c:v>
                </c:pt>
                <c:pt idx="952">
                  <c:v>Armin van Buuren</c:v>
                </c:pt>
                <c:pt idx="953">
                  <c:v>takahashi taiyou</c:v>
                </c:pt>
                <c:pt idx="954">
                  <c:v>Unbox Therapy</c:v>
                </c:pt>
                <c:pt idx="955">
                  <c:v>TED-Ed</c:v>
                </c:pt>
                <c:pt idx="956">
                  <c:v>DaiFiveTop</c:v>
                </c:pt>
                <c:pt idx="957">
                  <c:v>Zerkaa</c:v>
                </c:pt>
                <c:pt idx="958">
                  <c:v>Vevo</c:v>
                </c:pt>
                <c:pt idx="959">
                  <c:v>REACT</c:v>
                </c:pt>
                <c:pt idx="960">
                  <c:v>South America Memes</c:v>
                </c:pt>
                <c:pt idx="961">
                  <c:v>Huhu</c:v>
                </c:pt>
                <c:pt idx="962">
                  <c:v>Neagle</c:v>
                </c:pt>
                <c:pt idx="963">
                  <c:v>Zing MP3</c:v>
                </c:pt>
                <c:pt idx="964">
                  <c:v>????Channel</c:v>
                </c:pt>
                <c:pt idx="965">
                  <c:v>ArcadeGaming</c:v>
                </c:pt>
                <c:pt idx="966">
                  <c:v>Peter PlutaX</c:v>
                </c:pt>
                <c:pt idx="967">
                  <c:v>Tati</c:v>
                </c:pt>
                <c:pt idx="968">
                  <c:v>7-Second Riddles</c:v>
                </c:pt>
                <c:pt idx="969">
                  <c:v>Zee Music Marathi</c:v>
                </c:pt>
                <c:pt idx="970">
                  <c:v>tlc uk</c:v>
                </c:pt>
                <c:pt idx="971">
                  <c:v>list25</c:v>
                </c:pt>
                <c:pt idx="972">
                  <c:v>Austin Evans</c:v>
                </c:pt>
                <c:pt idx="973">
                  <c:v>SeseGel</c:v>
                </c:pt>
                <c:pt idx="974">
                  <c:v>NPR Music</c:v>
                </c:pt>
                <c:pt idx="975">
                  <c:v>Nadeshot</c:v>
                </c:pt>
                <c:pt idx="976">
                  <c:v>La Rosa Hd</c:v>
                </c:pt>
                <c:pt idx="977">
                  <c:v>zbing z.</c:v>
                </c:pt>
                <c:pt idx="978">
                  <c:v>Humor Multishow</c:v>
                </c:pt>
                <c:pt idx="979">
                  <c:v>IND News</c:v>
                </c:pt>
                <c:pt idx="980">
                  <c:v>MondoMedia</c:v>
                </c:pt>
                <c:pt idx="981">
                  <c:v>FaZe Clan</c:v>
                </c:pt>
                <c:pt idx="982">
                  <c:v>??????</c:v>
                </c:pt>
                <c:pt idx="983">
                  <c:v>Nickelodeon UK</c:v>
                </c:pt>
                <c:pt idx="984">
                  <c:v>Doggy Doggy Cartoons</c:v>
                </c:pt>
                <c:pt idx="985">
                  <c:v>GamingWithKev</c:v>
                </c:pt>
                <c:pt idx="986">
                  <c:v>Spacetoon</c:v>
                </c:pt>
                <c:pt idx="987">
                  <c:v>El Quinto Escal›n</c:v>
                </c:pt>
                <c:pt idx="988">
                  <c:v>TsMadaan</c:v>
                </c:pt>
                <c:pt idx="989">
                  <c:v>BBC Earth</c:v>
                </c:pt>
                <c:pt idx="990">
                  <c:v>grav3yardgirl</c:v>
                </c:pt>
                <c:pt idx="991">
                  <c:v>Maser Gamer</c:v>
                </c:pt>
                <c:pt idx="992">
                  <c:v>Disney Junior LA</c:v>
                </c:pt>
                <c:pt idx="993">
                  <c:v>Cartoon Network Brasil</c:v>
                </c:pt>
                <c:pt idx="994">
                  <c:v>Cartoon Network LA</c:v>
                </c:pt>
                <c:pt idx="995">
                  <c:v>wuant</c:v>
                </c:pt>
                <c:pt idx="996">
                  <c:v>Disney Junior</c:v>
                </c:pt>
                <c:pt idx="997">
                  <c:v>Chiquititas SBT</c:v>
                </c:pt>
                <c:pt idx="998">
                  <c:v>Robocar POLI TV</c:v>
                </c:pt>
                <c:pt idx="999">
                  <c:v>WatchMojo Espa?ol</c:v>
                </c:pt>
                <c:pt idx="1000">
                  <c:v>5-Minute Crafts KIDS</c:v>
                </c:pt>
                <c:pt idx="1001">
                  <c:v>Larva TUBA</c:v>
                </c:pt>
                <c:pt idx="1002">
                  <c:v>WB Kids</c:v>
                </c:pt>
                <c:pt idx="1003">
                  <c:v>Flavia Calina</c:v>
                </c:pt>
                <c:pt idx="1004">
                  <c:v>SkizzTV</c:v>
                </c:pt>
                <c:pt idx="1005">
                  <c:v>BongoBD</c:v>
                </c:pt>
                <c:pt idx="1006">
                  <c:v>World of Tanks.?</c:v>
                </c:pt>
                <c:pt idx="1007">
                  <c:v>???? ???????</c:v>
                </c:pt>
                <c:pt idx="1008">
                  <c:v>Facts Verse</c:v>
                </c:pt>
                <c:pt idx="1009">
                  <c:v>FROST</c:v>
                </c:pt>
                <c:pt idx="1010">
                  <c:v>Mr Bean</c:v>
                </c:pt>
                <c:pt idx="1011">
                  <c:v>1MILLION Dance Studio</c:v>
                </c:pt>
                <c:pt idx="1012">
                  <c:v>Dil Raju</c:v>
                </c:pt>
                <c:pt idx="1013">
                  <c:v>Made My Day</c:v>
                </c:pt>
                <c:pt idx="1014">
                  <c:v>Food Wishes</c:v>
                </c:pt>
                <c:pt idx="1015">
                  <c:v>Michael McCrudden</c:v>
                </c:pt>
                <c:pt idx="1016">
                  <c:v>??? [VyacheslavOO]</c:v>
                </c:pt>
                <c:pt idx="1017">
                  <c:v>GhostNinja</c:v>
                </c:pt>
                <c:pt idx="1018">
                  <c:v>TAE</c:v>
                </c:pt>
                <c:pt idx="1019">
                  <c:v>MooseCraft</c:v>
                </c:pt>
                <c:pt idx="1020">
                  <c:v>The Pals</c:v>
                </c:pt>
                <c:pt idx="1021">
                  <c:v>Family Fun Pack</c:v>
                </c:pt>
                <c:pt idx="1022">
                  <c:v>MetallicaTV</c:v>
                </c:pt>
                <c:pt idx="1023">
                  <c:v>Manual do Mundo</c:v>
                </c:pt>
                <c:pt idx="1024">
                  <c:v>FaZe Adapt</c:v>
                </c:pt>
                <c:pt idx="1025">
                  <c:v>lunacreciente</c:v>
                </c:pt>
                <c:pt idx="1026">
                  <c:v>Pocket Films - Indian Short Films</c:v>
                </c:pt>
                <c:pt idx="1027">
                  <c:v>Yasmina</c:v>
                </c:pt>
                <c:pt idx="1028">
                  <c:v>Sadhguru</c:v>
                </c:pt>
                <c:pt idx="1029">
                  <c:v>Life of Tom</c:v>
                </c:pt>
                <c:pt idx="1030">
                  <c:v>Swan The Voice - N?o &amp; Swan</c:v>
                </c:pt>
                <c:pt idx="1031">
                  <c:v>SuperwomanVlogs</c:v>
                </c:pt>
                <c:pt idx="1032">
                  <c:v>Tayo the Little Bus</c:v>
                </c:pt>
                <c:pt idx="1033">
                  <c:v>Toy Jelly</c:v>
                </c:pt>
                <c:pt idx="1034">
                  <c:v>AngryJoeShow</c:v>
                </c:pt>
                <c:pt idx="1035">
                  <c:v>Oyun Delisi</c:v>
                </c:pt>
                <c:pt idx="1036">
                  <c:v>Cinemassacre</c:v>
                </c:pt>
                <c:pt idx="1037">
                  <c:v>ronaldOMG</c:v>
                </c:pt>
                <c:pt idx="1038">
                  <c:v>Fluffy Jet Toys</c:v>
                </c:pt>
                <c:pt idx="1039">
                  <c:v>TRAP MUSIC NOW.</c:v>
                </c:pt>
                <c:pt idx="1040">
                  <c:v>MosoGourmet ?????</c:v>
                </c:pt>
                <c:pt idx="1041">
                  <c:v>MoreAliA</c:v>
                </c:pt>
                <c:pt idx="1042">
                  <c:v>FaZe Kay</c:v>
                </c:pt>
                <c:pt idx="1043">
                  <c:v>KeiferMC - Todo Sobre Minecraft</c:v>
                </c:pt>
                <c:pt idx="1044">
                  <c:v>HikakinGames</c:v>
                </c:pt>
                <c:pt idx="1045">
                  <c:v>FaZe Rug</c:v>
                </c:pt>
                <c:pt idx="1046">
                  <c:v>Monstercat: Uncaged</c:v>
                </c:pt>
                <c:pt idx="1047">
                  <c:v>GAZ</c:v>
                </c:pt>
                <c:pt idx="1048">
                  <c:v>Rakanoo</c:v>
                </c:pt>
                <c:pt idx="1049">
                  <c:v>Jamie Oliver</c:v>
                </c:pt>
                <c:pt idx="1050">
                  <c:v>Muselk</c:v>
                </c:pt>
                <c:pt idx="1051">
                  <c:v>Mo Vlogs</c:v>
                </c:pt>
                <c:pt idx="1052">
                  <c:v>Laura in the Kitchen</c:v>
                </c:pt>
                <c:pt idx="1053">
                  <c:v>Julia MineGirl</c:v>
                </c:pt>
                <c:pt idx="1054">
                  <c:v>PlayHard</c:v>
                </c:pt>
                <c:pt idx="1055">
                  <c:v>RotonMusicTV</c:v>
                </c:pt>
                <c:pt idx="1056">
                  <c:v>GTHchannel</c:v>
                </c:pt>
                <c:pt idx="1057">
                  <c:v>PortugaPC</c:v>
                </c:pt>
                <c:pt idx="1058">
                  <c:v>CoryxKenshin</c:v>
                </c:pt>
                <c:pt idx="1059">
                  <c:v>Nisha Madhulika</c:v>
                </c:pt>
                <c:pt idx="1060">
                  <c:v>RCSparks Studio</c:v>
                </c:pt>
                <c:pt idx="1061">
                  <c:v>Reaction Time</c:v>
                </c:pt>
                <c:pt idx="1062">
                  <c:v>Cartoon Network ??????</c:v>
                </c:pt>
                <c:pt idx="1063">
                  <c:v>??Heopop</c:v>
                </c:pt>
                <c:pt idx="1064">
                  <c:v>Audio Library ? Music for content?</c:v>
                </c:pt>
                <c:pt idx="1065">
                  <c:v>JalanTikus</c:v>
                </c:pt>
                <c:pt idx="1066">
                  <c:v>Lokdhun Punjabi</c:v>
                </c:pt>
                <c:pt idx="1067">
                  <c:v>Alfie Deyes Vlogs</c:v>
                </c:pt>
                <c:pt idx="1068">
                  <c:v>Xcrosz</c:v>
                </c:pt>
                <c:pt idx="1069">
                  <c:v>Sernandoe</c:v>
                </c:pt>
                <c:pt idx="1070">
                  <c:v>Shaaanxo</c:v>
                </c:pt>
                <c:pt idx="1071">
                  <c:v>Fran para meninas</c:v>
                </c:pt>
                <c:pt idx="1072">
                  <c:v>???? ??????? |?</c:v>
                </c:pt>
                <c:pt idx="1073">
                  <c:v>Ballislife</c:v>
                </c:pt>
                <c:pt idx="1074">
                  <c:v>YimYam TV</c:v>
                </c:pt>
                <c:pt idx="1075">
                  <c:v>ElTrollino</c:v>
                </c:pt>
                <c:pt idx="1076">
                  <c:v>WithZack</c:v>
                </c:pt>
                <c:pt idx="1077">
                  <c:v>Cad? a chave?</c:v>
                </c:pt>
                <c:pt idx="1078">
                  <c:v>Vat19</c:v>
                </c:pt>
                <c:pt idx="1079">
                  <c:v>Shemaroo Kids</c:v>
                </c:pt>
                <c:pt idx="1080">
                  <c:v>NiinaSecrets</c:v>
                </c:pt>
                <c:pt idx="1081">
                  <c:v>Gi?ng Ca ?? ??i</c:v>
                </c:pt>
                <c:pt idx="1082">
                  <c:v>Fir4sGamer</c:v>
                </c:pt>
                <c:pt idx="1083">
                  <c:v>Madame R?cr? FR</c:v>
                </c:pt>
                <c:pt idx="1084">
                  <c:v>Beam Copphone</c:v>
                </c:pt>
                <c:pt idx="1085">
                  <c:v>Sub</c:v>
                </c:pt>
                <c:pt idx="1086">
                  <c:v>5 DAK?KADA HALLET</c:v>
                </c:pt>
                <c:pt idx="1087">
                  <c:v>Lime Tube[????]</c:v>
                </c:pt>
                <c:pt idx="1088">
                  <c:v>YassPlays</c:v>
                </c:pt>
                <c:pt idx="1089">
                  <c:v>Cracks</c:v>
                </c:pt>
                <c:pt idx="1090">
                  <c:v>S?z Dizi</c:v>
                </c:pt>
                <c:pt idx="1091">
                  <c:v>Ryan ToysReview</c:v>
                </c:pt>
                <c:pt idx="1092">
                  <c:v>Sen Anlat Karadeniz</c:v>
                </c:pt>
                <c:pt idx="1093">
                  <c:v>MoreJStu</c:v>
                </c:pt>
                <c:pt idx="1094">
                  <c:v>Juguetes Toys</c:v>
                </c:pt>
                <c:pt idx="1095">
                  <c:v>Jovem Nerd</c:v>
                </c:pt>
                <c:pt idx="1096">
                  <c:v>??? ????</c:v>
                </c:pt>
                <c:pt idx="1097">
                  <c:v>Call of Duty</c:v>
                </c:pt>
                <c:pt idx="1098">
                  <c:v>Alafasy</c:v>
                </c:pt>
                <c:pt idx="1099">
                  <c:v>westfesttv</c:v>
                </c:pt>
                <c:pt idx="1100">
                  <c:v>Fran Nina e Bel para meninas</c:v>
                </c:pt>
                <c:pt idx="1101">
                  <c:v>Mini Ladd</c:v>
                </c:pt>
                <c:pt idx="1102">
                  <c:v>BuzzPranks</c:v>
                </c:pt>
                <c:pt idx="1103">
                  <c:v>5 MINUTI CREATIVI</c:v>
                </c:pt>
                <c:pt idx="1104">
                  <c:v>SoulPancake</c:v>
                </c:pt>
                <c:pt idx="1105">
                  <c:v>Deimoss</c:v>
                </c:pt>
                <c:pt idx="1106">
                  <c:v>LaGGeR</c:v>
                </c:pt>
                <c:pt idx="1107">
                  <c:v>Kid Studio</c:v>
                </c:pt>
                <c:pt idx="1108">
                  <c:v>CrazyRussianHacker</c:v>
                </c:pt>
                <c:pt idx="1109">
                  <c:v>Vosso Canal</c:v>
                </c:pt>
                <c:pt idx="1110">
                  <c:v>freekickerz</c:v>
                </c:pt>
                <c:pt idx="1111">
                  <c:v>Proximity</c:v>
                </c:pt>
                <c:pt idx="1112">
                  <c:v>SQUEEZIE</c:v>
                </c:pt>
                <c:pt idx="1113">
                  <c:v>LaurenzSide</c:v>
                </c:pt>
                <c:pt idx="1114">
                  <c:v>Jair Bolsonaro</c:v>
                </c:pt>
                <c:pt idx="1115">
                  <c:v>NAGASWARA Official Video |?</c:v>
                </c:pt>
                <c:pt idx="1116">
                  <c:v>FlightReacts</c:v>
                </c:pt>
                <c:pt idx="1117">
                  <c:v>??? (?? ?????)</c:v>
                </c:pt>
                <c:pt idx="1118">
                  <c:v>Wayne Goss</c:v>
                </c:pt>
                <c:pt idx="1119">
                  <c:v>Ritmo dos Fluxos By Detona Funk</c:v>
                </c:pt>
                <c:pt idx="1120">
                  <c:v>Kubz Scouts</c:v>
                </c:pt>
                <c:pt idx="1121">
                  <c:v>Typhoon Cinema</c:v>
                </c:pt>
                <c:pt idx="1122">
                  <c:v>??? ?????? 2</c:v>
                </c:pt>
                <c:pt idx="1123">
                  <c:v>Guava Juice</c:v>
                </c:pt>
                <c:pt idx="1124">
                  <c:v>xKito Music</c:v>
                </c:pt>
                <c:pt idx="1125">
                  <c:v>CD Choice</c:v>
                </c:pt>
                <c:pt idx="1126">
                  <c:v>Culinÿria em Casa</c:v>
                </c:pt>
                <c:pt idx="1127">
                  <c:v>Toys and Fun</c:v>
                </c:pt>
                <c:pt idx="1128">
                  <c:v>Mejores Juguetes</c:v>
                </c:pt>
                <c:pt idx="1129">
                  <c:v>GamerGirl</c:v>
                </c:pt>
                <c:pt idx="1130">
                  <c:v>Learn English with Let's Talk -?</c:v>
                </c:pt>
                <c:pt idx="1131">
                  <c:v>MayconLorenz</c:v>
                </c:pt>
                <c:pt idx="1132">
                  <c:v>Onedio</c:v>
                </c:pt>
                <c:pt idx="1133">
                  <c:v>HooplaKidz TV - Funny Cartoons For?</c:v>
                </c:pt>
                <c:pt idx="1134">
                  <c:v>Smosh Pit</c:v>
                </c:pt>
                <c:pt idx="1135">
                  <c:v>5-Minute Crafts GIRLY</c:v>
                </c:pt>
                <c:pt idx="1136">
                  <c:v>DEL Records</c:v>
                </c:pt>
                <c:pt idx="1137">
                  <c:v>???</c:v>
                </c:pt>
                <c:pt idx="1138">
                  <c:v>Los Juguetes de Titi</c:v>
                </c:pt>
                <c:pt idx="1139">
                  <c:v>Warner Music M?xico</c:v>
                </c:pt>
                <c:pt idx="1140">
                  <c:v>Landon</c:v>
                </c:pt>
                <c:pt idx="1141">
                  <c:v>????BinMusic</c:v>
                </c:pt>
                <c:pt idx="1142">
                  <c:v>Space Videos</c:v>
                </c:pt>
                <c:pt idx="1143">
                  <c:v>Node</c:v>
                </c:pt>
                <c:pt idx="1144">
                  <c:v>Taciele Alcolea</c:v>
                </c:pt>
                <c:pt idx="1145">
                  <c:v>United CUBE (CUBE Entertainment?</c:v>
                </c:pt>
                <c:pt idx="1146">
                  <c:v>Top Arab10s</c:v>
                </c:pt>
                <c:pt idx="1147">
                  <c:v>Zangado</c:v>
                </c:pt>
                <c:pt idx="1148">
                  <c:v>??????</c:v>
                </c:pt>
                <c:pt idx="1149">
                  <c:v>Wow Kidz Comedy</c:v>
                </c:pt>
                <c:pt idx="1150">
                  <c:v>Bebe Milo</c:v>
                </c:pt>
                <c:pt idx="1151">
                  <c:v>Orkun I??tmak</c:v>
                </c:pt>
                <c:pt idx="1152">
                  <c:v>EugeneSagaz</c:v>
                </c:pt>
                <c:pt idx="1153">
                  <c:v>????? ?? ???? ???</c:v>
                </c:pt>
                <c:pt idx="1154">
                  <c:v>Chotoonz TV - Funny Cartoons for?</c:v>
                </c:pt>
                <c:pt idx="1155">
                  <c:v>?ukur</c:v>
                </c:pt>
                <c:pt idx="1156">
                  <c:v>Daftar Populer</c:v>
                </c:pt>
                <c:pt idx="1157">
                  <c:v>Nek Music Tv</c:v>
                </c:pt>
                <c:pt idx="1158">
                  <c:v>ALN1001</c:v>
                </c:pt>
                <c:pt idx="1159">
                  <c:v>Ampeterby7</c:v>
                </c:pt>
                <c:pt idx="1160">
                  <c:v>Jana Taffarel</c:v>
                </c:pt>
                <c:pt idx="1161">
                  <c:v>starshipTV</c:v>
                </c:pt>
                <c:pt idx="1162">
                  <c:v>XXL</c:v>
                </c:pt>
                <c:pt idx="1163">
                  <c:v>Mikecrack</c:v>
                </c:pt>
                <c:pt idx="1164">
                  <c:v>FGTeeV</c:v>
                </c:pt>
                <c:pt idx="1165">
                  <c:v>Calfreezy</c:v>
                </c:pt>
                <c:pt idx="1166">
                  <c:v>Her?ey Dahil</c:v>
                </c:pt>
                <c:pt idx="1167">
                  <c:v>Julia Silva</c:v>
                </c:pt>
                <c:pt idx="1168">
                  <c:v>Disney UK</c:v>
                </c:pt>
                <c:pt idx="1169">
                  <c:v>Ideas en 5 minutos NIOS</c:v>
                </c:pt>
                <c:pt idx="1170">
                  <c:v>Lenay</c:v>
                </c:pt>
                <c:pt idx="1171">
                  <c:v>Real Men Real Style</c:v>
                </c:pt>
                <c:pt idx="1172">
                  <c:v>Annoying Orange</c:v>
                </c:pt>
                <c:pt idx="1173">
                  <c:v>ARY News</c:v>
                </c:pt>
                <c:pt idx="1174">
                  <c:v>DrossRotzank</c:v>
                </c:pt>
                <c:pt idx="1175">
                  <c:v>Viacom18 Motion Pictures</c:v>
                </c:pt>
                <c:pt idx="1176">
                  <c:v>MediaPro Music</c:v>
                </c:pt>
                <c:pt idx="1177">
                  <c:v>BabyBus - Kids Songs &amp; Nursery?</c:v>
                </c:pt>
                <c:pt idx="1178">
                  <c:v>Netflix Am?rica Latina</c:v>
                </c:pt>
                <c:pt idx="1179">
                  <c:v>StudioFalcony</c:v>
                </c:pt>
                <c:pt idx="1180">
                  <c:v>Bollywood Classics</c:v>
                </c:pt>
                <c:pt idx="1181">
                  <c:v>Dr. Sandra Lee (aka Dr. Pimple?</c:v>
                </c:pt>
                <c:pt idx="1182">
                  <c:v>Dekja</c:v>
                </c:pt>
                <c:pt idx="1183">
                  <c:v>Eros Now Movies Preview</c:v>
                </c:pt>
                <c:pt idx="1184">
                  <c:v>KSI</c:v>
                </c:pt>
                <c:pt idx="1185">
                  <c:v>Somos 5inco</c:v>
                </c:pt>
                <c:pt idx="1186">
                  <c:v>ApeCrimeTV</c:v>
                </c:pt>
                <c:pt idx="1187">
                  <c:v>Pinkfong! Kids' Songs &amp; Stories</c:v>
                </c:pt>
                <c:pt idx="1188">
                  <c:v>Standart Skill</c:v>
                </c:pt>
                <c:pt idx="1189">
                  <c:v>PojzPlaza</c:v>
                </c:pt>
                <c:pt idx="1190">
                  <c:v>Garena RoV Thailand</c:v>
                </c:pt>
                <c:pt idx="1191">
                  <c:v>Hora de DIY * ?Hoy no hay cole!</c:v>
                </c:pt>
                <c:pt idx="1192">
                  <c:v>Got Talent Global</c:v>
                </c:pt>
                <c:pt idx="1193">
                  <c:v>FP do Trem Bala</c:v>
                </c:pt>
                <c:pt idx="1194">
                  <c:v>T3ddy</c:v>
                </c:pt>
                <c:pt idx="1195">
                  <c:v>Blowek</c:v>
                </c:pt>
                <c:pt idx="1196">
                  <c:v>mateiformiga</c:v>
                </c:pt>
                <c:pt idx="1197">
                  <c:v>Top Gear</c:v>
                </c:pt>
                <c:pt idx="1198">
                  <c:v>Planet Dolan</c:v>
                </c:pt>
                <c:pt idx="1199">
                  <c:v>Cocinemosjuntos.com</c:v>
                </c:pt>
                <c:pt idx="1200">
                  <c:v>naarkw ???</c:v>
                </c:pt>
                <c:pt idx="1201">
                  <c:v>Brawadis</c:v>
                </c:pt>
                <c:pt idx="1202">
                  <c:v>Zouzounia TV</c:v>
                </c:pt>
                <c:pt idx="1203">
                  <c:v>V­cio Feminino</c:v>
                </c:pt>
                <c:pt idx="1204">
                  <c:v>IShow</c:v>
                </c:pt>
                <c:pt idx="1205">
                  <c:v>HEARTROCKER</c:v>
                </c:pt>
                <c:pt idx="1206">
                  <c:v>Spiritual Mantra</c:v>
                </c:pt>
                <c:pt idx="1207">
                  <c:v>Disney Junior Brasil</c:v>
                </c:pt>
                <c:pt idx="1208">
                  <c:v>SmellyBellyTV</c:v>
                </c:pt>
                <c:pt idx="1209">
                  <c:v>TheThings</c:v>
                </c:pt>
                <c:pt idx="1210">
                  <c:v>Duda Fernandes</c:v>
                </c:pt>
                <c:pt idx="1211">
                  <c:v>SonyLIV</c:v>
                </c:pt>
                <c:pt idx="1212">
                  <c:v>julioprofe</c:v>
                </c:pt>
                <c:pt idx="1213">
                  <c:v>Fueled By Ramen</c:v>
                </c:pt>
                <c:pt idx="1214">
                  <c:v>Moto Madness</c:v>
                </c:pt>
                <c:pt idx="1215">
                  <c:v>Stuu</c:v>
                </c:pt>
                <c:pt idx="1216">
                  <c:v>Star Wars˜</c:v>
                </c:pt>
                <c:pt idx="1217">
                  <c:v>Hueva</c:v>
                </c:pt>
                <c:pt idx="1218">
                  <c:v>Tomorrowland</c:v>
                </c:pt>
                <c:pt idx="1219">
                  <c:v>Brincando Com a Tia Fla</c:v>
                </c:pt>
                <c:pt idx="1220">
                  <c:v>??????????</c:v>
                </c:pt>
                <c:pt idx="1221">
                  <c:v>Good Mythical MORE</c:v>
                </c:pt>
                <c:pt idx="1222">
                  <c:v>Scotty Kilmer</c:v>
                </c:pt>
                <c:pt idx="1223">
                  <c:v>VodK</c:v>
                </c:pt>
                <c:pt idx="1224">
                  <c:v>Netflix Brasil</c:v>
                </c:pt>
                <c:pt idx="1225">
                  <c:v>elmundoDKBza</c:v>
                </c:pt>
                <c:pt idx="1226">
                  <c:v>Mrwhosetheboss</c:v>
                </c:pt>
                <c:pt idx="1227">
                  <c:v>NH Studioz</c:v>
                </c:pt>
                <c:pt idx="1228">
                  <c:v>???? ? ????? ? ????</c:v>
                </c:pt>
                <c:pt idx="1229">
                  <c:v>patty dragona</c:v>
                </c:pt>
                <c:pt idx="1230">
                  <c:v>Rick Marin</c:v>
                </c:pt>
                <c:pt idx="1231">
                  <c:v>POPSUGAR Fitness</c:v>
                </c:pt>
                <c:pt idx="1232">
                  <c:v>AYOUB</c:v>
                </c:pt>
                <c:pt idx="1233">
                  <c:v>Ultra Movie Parlour</c:v>
                </c:pt>
                <c:pt idx="1234">
                  <c:v>Warner Music Italy</c:v>
                </c:pt>
                <c:pt idx="1235">
                  <c:v>Daithi De Nogla</c:v>
                </c:pt>
                <c:pt idx="1236">
                  <c:v>Kan &amp; Aki's?</c:v>
                </c:pt>
                <c:pt idx="1237">
                  <c:v>RosyMcMichael</c:v>
                </c:pt>
                <c:pt idx="1238">
                  <c:v>Fizzy Toy Show</c:v>
                </c:pt>
                <c:pt idx="1239">
                  <c:v>christianvib</c:v>
                </c:pt>
                <c:pt idx="1240">
                  <c:v>ItsFunneh</c:v>
                </c:pt>
                <c:pt idx="1241">
                  <c:v>enchufetv</c:v>
                </c:pt>
                <c:pt idx="1242">
                  <c:v>POCOYO en ESPAOL - Canal Oficial</c:v>
                </c:pt>
                <c:pt idx="1243">
                  <c:v>Sungha Jung</c:v>
                </c:pt>
                <c:pt idx="1244">
                  <c:v>Jonathan Morrison</c:v>
                </c:pt>
                <c:pt idx="1245">
                  <c:v>Kathy Castricini</c:v>
                </c:pt>
                <c:pt idx="1246">
                  <c:v>FitDance</c:v>
                </c:pt>
                <c:pt idx="1247">
                  <c:v>?? ?????</c:v>
                </c:pt>
                <c:pt idx="1248">
                  <c:v>Ideas en 5 minutos CHICAS</c:v>
                </c:pt>
                <c:pt idx="1249">
                  <c:v>KRK Studio</c:v>
                </c:pt>
                <c:pt idx="1250">
                  <c:v>Amanda Domenico</c:v>
                </c:pt>
                <c:pt idx="1251">
                  <c:v>jacksfilms</c:v>
                </c:pt>
                <c:pt idx="1252">
                  <c:v>The Key of Awesome</c:v>
                </c:pt>
                <c:pt idx="1253">
                  <c:v>CrashCourse</c:v>
                </c:pt>
                <c:pt idx="1254">
                  <c:v>Marques Brownlee</c:v>
                </c:pt>
                <c:pt idx="1255">
                  <c:v>WaveMusic</c:v>
                </c:pt>
                <c:pt idx="1256">
                  <c:v>KittiesMama</c:v>
                </c:pt>
                <c:pt idx="1257">
                  <c:v>CGMeetup</c:v>
                </c:pt>
                <c:pt idx="1258">
                  <c:v>telblog.net</c:v>
                </c:pt>
                <c:pt idx="1259">
                  <c:v>Times Music</c:v>
                </c:pt>
                <c:pt idx="1260">
                  <c:v>CloudKid</c:v>
                </c:pt>
                <c:pt idx="1261">
                  <c:v>Toymong tv ???TV</c:v>
                </c:pt>
                <c:pt idx="1262">
                  <c:v>Canal Clash War</c:v>
                </c:pt>
                <c:pt idx="1263">
                  <c:v>Brinquedos Bonecas &amp; novelinhas</c:v>
                </c:pt>
                <c:pt idx="1264">
                  <c:v>I AM WILDCAT</c:v>
                </c:pt>
                <c:pt idx="1265">
                  <c:v>Agustin51</c:v>
                </c:pt>
                <c:pt idx="1266">
                  <c:v>Chill Nation</c:v>
                </c:pt>
                <c:pt idx="1267">
                  <c:v>Nexxuz World</c:v>
                </c:pt>
                <c:pt idx="1268">
                  <c:v>Atlantic Records</c:v>
                </c:pt>
                <c:pt idx="1269">
                  <c:v>????????2 (hajime)</c:v>
                </c:pt>
                <c:pt idx="1270">
                  <c:v>Como dice el dicho</c:v>
                </c:pt>
                <c:pt idx="1271">
                  <c:v>Terroriser</c:v>
                </c:pt>
                <c:pt idx="1272">
                  <c:v>LDShadowLady</c:v>
                </c:pt>
                <c:pt idx="1273">
                  <c:v>Taras Kul</c:v>
                </c:pt>
                <c:pt idx="1274">
                  <c:v>BassBoosterz</c:v>
                </c:pt>
                <c:pt idx="1275">
                  <c:v>????? ?????</c:v>
                </c:pt>
                <c:pt idx="1276">
                  <c:v>???????? ???????</c:v>
                </c:pt>
                <c:pt idx="1277">
                  <c:v>Tanner Fox</c:v>
                </c:pt>
                <c:pt idx="1278">
                  <c:v>NEGAS</c:v>
                </c:pt>
                <c:pt idx="1279">
                  <c:v>Jessy Toys 911</c:v>
                </c:pt>
                <c:pt idx="1280">
                  <c:v>?????? ??????</c:v>
                </c:pt>
                <c:pt idx="1281">
                  <c:v>BeFiT</c:v>
                </c:pt>
                <c:pt idx="1282">
                  <c:v>CanalKids - Tatÿ e Henrique</c:v>
                </c:pt>
                <c:pt idx="1283">
                  <c:v>TechSmartt</c:v>
                </c:pt>
                <c:pt idx="1284">
                  <c:v>Vilhena</c:v>
                </c:pt>
                <c:pt idx="1285">
                  <c:v>WindyGirkTV</c:v>
                </c:pt>
                <c:pt idx="1286">
                  <c:v>La F?nix</c:v>
                </c:pt>
                <c:pt idx="1287">
                  <c:v>Jaze Cinema</c:v>
                </c:pt>
                <c:pt idx="1288">
                  <c:v>Rap Nation</c:v>
                </c:pt>
                <c:pt idx="1289">
                  <c:v>LazarBeam</c:v>
                </c:pt>
                <c:pt idx="1290">
                  <c:v>Bay Riffer</c:v>
                </c:pt>
                <c:pt idx="1291">
                  <c:v>Oops Banana</c:v>
                </c:pt>
                <c:pt idx="1292">
                  <c:v>The Official Pok?mon YouTube?</c:v>
                </c:pt>
                <c:pt idx="1293">
                  <c:v>Les' Copaque Production</c:v>
                </c:pt>
                <c:pt idx="1294">
                  <c:v>Smosh</c:v>
                </c:pt>
                <c:pt idx="1295">
                  <c:v>?? "Gazgolder"</c:v>
                </c:pt>
                <c:pt idx="1296">
                  <c:v>webtekno</c:v>
                </c:pt>
                <c:pt idx="1297">
                  <c:v>TheChildhoodLife Kids and Toys</c:v>
                </c:pt>
                <c:pt idx="1298">
                  <c:v>Baby Fun Learning</c:v>
                </c:pt>
                <c:pt idx="1299">
                  <c:v>Werevertumorro</c:v>
                </c:pt>
                <c:pt idx="1300">
                  <c:v>BasicallyIDoWrk</c:v>
                </c:pt>
                <c:pt idx="1301">
                  <c:v>Porta dos Fundos</c:v>
                </c:pt>
                <c:pt idx="1302">
                  <c:v>Eliot Channel Mx</c:v>
                </c:pt>
                <c:pt idx="1303">
                  <c:v>Coisas de Fil›</c:v>
                </c:pt>
                <c:pt idx="1304">
                  <c:v>AzzyLand</c:v>
                </c:pt>
                <c:pt idx="1305">
                  <c:v>??????</c:v>
                </c:pt>
                <c:pt idx="1306">
                  <c:v>?????</c:v>
                </c:pt>
                <c:pt idx="1307">
                  <c:v>RemexMusic</c:v>
                </c:pt>
                <c:pt idx="1308">
                  <c:v>MonDEV</c:v>
                </c:pt>
                <c:pt idx="1309">
                  <c:v>??????</c:v>
                </c:pt>
                <c:pt idx="1310">
                  <c:v>VRZOchannel</c:v>
                </c:pt>
                <c:pt idx="1311">
                  <c:v>???? ????</c:v>
                </c:pt>
                <c:pt idx="1312">
                  <c:v>Online Job</c:v>
                </c:pt>
                <c:pt idx="1313">
                  <c:v>Daz Games</c:v>
                </c:pt>
                <c:pt idx="1314">
                  <c:v>8 Passengers</c:v>
                </c:pt>
                <c:pt idx="1315">
                  <c:v>Adam LZ</c:v>
                </c:pt>
                <c:pt idx="1316">
                  <c:v>The Bella Twins</c:v>
                </c:pt>
                <c:pt idx="1317">
                  <c:v>Music Al Haneen | ??????</c:v>
                </c:pt>
                <c:pt idx="1318">
                  <c:v>werkgang</c:v>
                </c:pt>
                <c:pt idx="1319">
                  <c:v>Chamatkari Totke</c:v>
                </c:pt>
                <c:pt idx="1320">
                  <c:v>Arab Idol</c:v>
                </c:pt>
                <c:pt idx="1321">
                  <c:v>JOOGSQUAD PPJT</c:v>
                </c:pt>
                <c:pt idx="1322">
                  <c:v>maurg1</c:v>
                </c:pt>
                <c:pt idx="1323">
                  <c:v>??? ???</c:v>
                </c:pt>
                <c:pt idx="1324">
                  <c:v>???? ?????????</c:v>
                </c:pt>
                <c:pt idx="1325">
                  <c:v>Minguado</c:v>
                </c:pt>
                <c:pt idx="1326">
                  <c:v>Pro Android</c:v>
                </c:pt>
                <c:pt idx="1327">
                  <c:v>Teachingmensfashion</c:v>
                </c:pt>
                <c:pt idx="1328">
                  <c:v>Cascabel TV</c:v>
                </c:pt>
                <c:pt idx="1329">
                  <c:v>UKF Dubstep</c:v>
                </c:pt>
                <c:pt idx="1330">
                  <c:v>Hebbars Kitchen</c:v>
                </c:pt>
                <c:pt idx="1331">
                  <c:v>CaseyNeistat</c:v>
                </c:pt>
                <c:pt idx="1332">
                  <c:v>MAIKI021</c:v>
                </c:pt>
                <c:pt idx="1333">
                  <c:v>oblomoff</c:v>
                </c:pt>
                <c:pt idx="1334">
                  <c:v>442oons</c:v>
                </c:pt>
                <c:pt idx="1335">
                  <c:v>reZigiusz</c:v>
                </c:pt>
                <c:pt idx="1336">
                  <c:v>Dr. Dayan Siebra</c:v>
                </c:pt>
                <c:pt idx="1337">
                  <c:v>ATHLEAN-X?</c:v>
                </c:pt>
                <c:pt idx="1338">
                  <c:v>alpha m.</c:v>
                </c:pt>
                <c:pt idx="1339">
                  <c:v>Pipocando</c:v>
                </c:pt>
                <c:pt idx="1340">
                  <c:v>Danielle Noce</c:v>
                </c:pt>
                <c:pt idx="1341">
                  <c:v>˜Canal KondZilla</c:v>
                </c:pt>
                <c:pt idx="1342">
                  <c:v>Shemaroo Bollywood Comedy</c:v>
                </c:pt>
                <c:pt idx="1343">
                  <c:v>TinenQa</c:v>
                </c:pt>
                <c:pt idx="1344">
                  <c:v>ElSmosh</c:v>
                </c:pt>
                <c:pt idx="1345">
                  <c:v>Daily Fortnite Battle Royale?</c:v>
                </c:pt>
                <c:pt idx="1346">
                  <c:v>CBR</c:v>
                </c:pt>
                <c:pt idx="1347">
                  <c:v>????Hikaru?</c:v>
                </c:pt>
                <c:pt idx="1348">
                  <c:v>The Ohana Adventure</c:v>
                </c:pt>
                <c:pt idx="1349">
                  <c:v>Pen Multiplex</c:v>
                </c:pt>
                <c:pt idx="1350">
                  <c:v>realnollywoodclips</c:v>
                </c:pt>
                <c:pt idx="1351">
                  <c:v>Cizzorz</c:v>
                </c:pt>
                <c:pt idx="1352">
                  <c:v>Dharma Productions</c:v>
                </c:pt>
                <c:pt idx="1353">
                  <c:v>Sparkle Spice</c:v>
                </c:pt>
                <c:pt idx="1354">
                  <c:v>FastGoodCuisine</c:v>
                </c:pt>
                <c:pt idx="1355">
                  <c:v>Jeamileth Doll</c:v>
                </c:pt>
                <c:pt idx="1356">
                  <c:v>RHINO</c:v>
                </c:pt>
                <c:pt idx="1357">
                  <c:v>Vox</c:v>
                </c:pt>
                <c:pt idx="1358">
                  <c:v>Selected.</c:v>
                </c:pt>
                <c:pt idx="1359">
                  <c:v>Cut</c:v>
                </c:pt>
                <c:pt idx="1360">
                  <c:v>Fun Kids House</c:v>
                </c:pt>
                <c:pt idx="1361">
                  <c:v>Wow Kidz Action</c:v>
                </c:pt>
                <c:pt idx="1362">
                  <c:v>MISTHY TV</c:v>
                </c:pt>
                <c:pt idx="1363">
                  <c:v>Natureba - Curas Naturais</c:v>
                </c:pt>
                <c:pt idx="1364">
                  <c:v>League of Legends</c:v>
                </c:pt>
                <c:pt idx="1365">
                  <c:v>CŸmeras Escondidas Programa Silvio?</c:v>
                </c:pt>
                <c:pt idx="1366">
                  <c:v>We Are The Davises</c:v>
                </c:pt>
                <c:pt idx="1367">
                  <c:v>????? ???? | Melon City?</c:v>
                </c:pt>
                <c:pt idx="1368">
                  <c:v>DramaAlert</c:v>
                </c:pt>
                <c:pt idx="1369">
                  <c:v>TECHniCAL bABa</c:v>
                </c:pt>
                <c:pt idx="1370">
                  <c:v>VanossGaming</c:v>
                </c:pt>
                <c:pt idx="1371">
                  <c:v>RED21</c:v>
                </c:pt>
                <c:pt idx="1372">
                  <c:v>Brincadeira de Crian?a</c:v>
                </c:pt>
                <c:pt idx="1373">
                  <c:v>Screen Junkies</c:v>
                </c:pt>
                <c:pt idx="1374">
                  <c:v>???? Sa7i</c:v>
                </c:pt>
                <c:pt idx="1375">
                  <c:v>Shot of The Yeagers</c:v>
                </c:pt>
                <c:pt idx="1376">
                  <c:v>Sonotek Official</c:v>
                </c:pt>
                <c:pt idx="1377">
                  <c:v>Colleen Ballinger</c:v>
                </c:pt>
                <c:pt idx="1378">
                  <c:v>Mark Wiens</c:v>
                </c:pt>
                <c:pt idx="1379">
                  <c:v>MasterChef Brasil</c:v>
                </c:pt>
                <c:pt idx="1380">
                  <c:v>Got Talent Espa?a</c:v>
                </c:pt>
                <c:pt idx="1381">
                  <c:v>ThiagoBionic</c:v>
                </c:pt>
                <c:pt idx="1382">
                  <c:v>Lance Stewart</c:v>
                </c:pt>
                <c:pt idx="1383">
                  <c:v>Franco Escamilla</c:v>
                </c:pt>
                <c:pt idx="1384">
                  <c:v>Walt Disney Studios</c:v>
                </c:pt>
                <c:pt idx="1385">
                  <c:v>ThreadBanger</c:v>
                </c:pt>
                <c:pt idx="1386">
                  <c:v>Draw with Jazza</c:v>
                </c:pt>
                <c:pt idx="1387">
                  <c:v>BANGTANTV</c:v>
                </c:pt>
                <c:pt idx="1388">
                  <c:v>???? ??????</c:v>
                </c:pt>
                <c:pt idx="1389">
                  <c:v>MBC The Voice</c:v>
                </c:pt>
                <c:pt idx="1390">
                  <c:v>Trinity Optima Production</c:v>
                </c:pt>
                <c:pt idx="1391">
                  <c:v>Rainbow Learning</c:v>
                </c:pt>
                <c:pt idx="1392">
                  <c:v>TOYSBR Parque dos Brinquedos?</c:v>
                </c:pt>
                <c:pt idx="1393">
                  <c:v>?????? | M3loma</c:v>
                </c:pt>
                <c:pt idx="1394">
                  <c:v>Kitchen Nightmares</c:v>
                </c:pt>
                <c:pt idx="1395">
                  <c:v>Samsung</c:v>
                </c:pt>
                <c:pt idx="1396">
                  <c:v>Studio C</c:v>
                </c:pt>
                <c:pt idx="1397">
                  <c:v>MarMar</c:v>
                </c:pt>
                <c:pt idx="1398">
                  <c:v>Tecnonauta</c:v>
                </c:pt>
                <c:pt idx="1399">
                  <c:v>MY TOYS PINK</c:v>
                </c:pt>
                <c:pt idx="1400">
                  <c:v>Nam Vi?t Music</c:v>
                </c:pt>
                <c:pt idx="1401">
                  <c:v>Jap?o Nosso De Cada Dia</c:v>
                </c:pt>
                <c:pt idx="1402">
                  <c:v>???? ????</c:v>
                </c:pt>
                <c:pt idx="1403">
                  <c:v>FaZe Blaze</c:v>
                </c:pt>
                <c:pt idx="1404">
                  <c:v>Baturay Anar</c:v>
                </c:pt>
                <c:pt idx="1405">
                  <c:v>Camila Loures</c:v>
                </c:pt>
                <c:pt idx="1406">
                  <c:v>????? SweetTV</c:v>
                </c:pt>
                <c:pt idx="1407">
                  <c:v>Fischer's-?????-</c:v>
                </c:pt>
                <c:pt idx="1408">
                  <c:v>Nightblue3</c:v>
                </c:pt>
                <c:pt idx="1409">
                  <c:v>Islamic Teacher Official</c:v>
                </c:pt>
                <c:pt idx="1410">
                  <c:v>Little Angel: Nursery Rhymes &amp; Kids?</c:v>
                </c:pt>
                <c:pt idx="1411">
                  <c:v>THAIRAP FC'LYRICS</c:v>
                </c:pt>
                <c:pt idx="1412">
                  <c:v>Genierock</c:v>
                </c:pt>
                <c:pt idx="1413">
                  <c:v>????????</c:v>
                </c:pt>
                <c:pt idx="1414">
                  <c:v>theShow</c:v>
                </c:pt>
                <c:pt idx="1415">
                  <c:v>Vivo</c:v>
                </c:pt>
                <c:pt idx="1416">
                  <c:v>Sketch</c:v>
                </c:pt>
                <c:pt idx="1417">
                  <c:v>Moo</c:v>
                </c:pt>
                <c:pt idx="1418">
                  <c:v>YtCrash</c:v>
                </c:pt>
                <c:pt idx="1419">
                  <c:v>TMFaisal</c:v>
                </c:pt>
                <c:pt idx="1420">
                  <c:v>Warner Bros. Records</c:v>
                </c:pt>
                <c:pt idx="1421">
                  <c:v>KathleenLights</c:v>
                </c:pt>
                <c:pt idx="1422">
                  <c:v>EthanGamer</c:v>
                </c:pt>
                <c:pt idx="1423">
                  <c:v>fliptopbattles</c:v>
                </c:pt>
                <c:pt idx="1424">
                  <c:v>Extra Credits</c:v>
                </c:pt>
                <c:pt idx="1425">
                  <c:v>gRUNgerOFICIAL</c:v>
                </c:pt>
                <c:pt idx="1426">
                  <c:v>Tata Pereira</c:v>
                </c:pt>
                <c:pt idx="1427">
                  <c:v>jypentertainment</c:v>
                </c:pt>
                <c:pt idx="1428">
                  <c:v>????????? ????????</c:v>
                </c:pt>
                <c:pt idx="1429">
                  <c:v>???</c:v>
                </c:pt>
                <c:pt idx="1430">
                  <c:v>The Infographics Show</c:v>
                </c:pt>
                <c:pt idx="1431">
                  <c:v>Wassabi</c:v>
                </c:pt>
                <c:pt idx="1432">
                  <c:v>Evelyn Regly˜</c:v>
                </c:pt>
                <c:pt idx="1433">
                  <c:v>Kreyk</c:v>
                </c:pt>
                <c:pt idx="1434">
                  <c:v>DuDuPopTOY</c:v>
                </c:pt>
                <c:pt idx="1435">
                  <c:v>IDJVideos.TV</c:v>
                </c:pt>
                <c:pt idx="1436">
                  <c:v>KillerCreeper55 - Minecraft</c:v>
                </c:pt>
                <c:pt idx="1437">
                  <c:v>Brianna's Secret Club TH</c:v>
                </c:pt>
                <c:pt idx="1438">
                  <c:v>TrapMusicHDTV</c:v>
                </c:pt>
                <c:pt idx="1439">
                  <c:v>Supernanny</c:v>
                </c:pt>
                <c:pt idx="1440">
                  <c:v>Papile</c:v>
                </c:pt>
                <c:pt idx="1441">
                  <c:v>??????</c:v>
                </c:pt>
                <c:pt idx="1442">
                  <c:v>d7oomy_999 | ????????</c:v>
                </c:pt>
                <c:pt idx="1443">
                  <c:v>Power Vision</c:v>
                </c:pt>
                <c:pt idx="1444">
                  <c:v>Flakes Power</c:v>
                </c:pt>
                <c:pt idx="1445">
                  <c:v>That YouTub3 Family</c:v>
                </c:pt>
                <c:pt idx="1446">
                  <c:v>Esha Mehra Health Time</c:v>
                </c:pt>
                <c:pt idx="1447">
                  <c:v>108Life</c:v>
                </c:pt>
                <c:pt idx="1448">
                  <c:v>Munchies</c:v>
                </c:pt>
                <c:pt idx="1449">
                  <c:v>Bon App?tit</c:v>
                </c:pt>
                <c:pt idx="1450">
                  <c:v>The King of Random</c:v>
                </c:pt>
                <c:pt idx="1451">
                  <c:v>New Rockstars</c:v>
                </c:pt>
                <c:pt idx="1452">
                  <c:v>Mariale</c:v>
                </c:pt>
                <c:pt idx="1453">
                  <c:v>LubaTV</c:v>
                </c:pt>
                <c:pt idx="1454">
                  <c:v>Disney Studios LA</c:v>
                </c:pt>
                <c:pt idx="1455">
                  <c:v>FitnessBlender</c:v>
                </c:pt>
                <c:pt idx="1456">
                  <c:v>Wefere</c:v>
                </c:pt>
                <c:pt idx="1457">
                  <c:v>Ninja</c:v>
                </c:pt>
                <c:pt idx="1458">
                  <c:v>KSIOlajidebtHD</c:v>
                </c:pt>
                <c:pt idx="1459">
                  <c:v>LOLiTO FDEZ</c:v>
                </c:pt>
                <c:pt idx="1460">
                  <c:v>TheSkylanderBoy AndGirl</c:v>
                </c:pt>
                <c:pt idx="1461">
                  <c:v>ToysYJuguetesTV</c:v>
                </c:pt>
                <c:pt idx="1462">
                  <c:v>????</c:v>
                </c:pt>
                <c:pt idx="1463">
                  <c:v>???? ?????????</c:v>
                </c:pt>
                <c:pt idx="1464">
                  <c:v>Asubio Kids</c:v>
                </c:pt>
                <c:pt idx="1465">
                  <c:v>Octan l ??????</c:v>
                </c:pt>
                <c:pt idx="1466">
                  <c:v>MrGear</c:v>
                </c:pt>
                <c:pt idx="1467">
                  <c:v>Steve Aoki</c:v>
                </c:pt>
                <c:pt idx="1468">
                  <c:v>As Aventuras de Poliana</c:v>
                </c:pt>
                <c:pt idx="1469">
                  <c:v>SlenderMan?</c:v>
                </c:pt>
                <c:pt idx="1470">
                  <c:v>Wish 107.5</c:v>
                </c:pt>
                <c:pt idx="1471">
                  <c:v>TBJZL</c:v>
                </c:pt>
                <c:pt idx="1472">
                  <c:v>Dynamo Gaming</c:v>
                </c:pt>
                <c:pt idx="1473">
                  <c:v>Talltanic</c:v>
                </c:pt>
                <c:pt idx="1474">
                  <c:v>StevenCrowder</c:v>
                </c:pt>
                <c:pt idx="1475">
                  <c:v>Little Baby Bum - Nursery Rhymes &amp;?</c:v>
                </c:pt>
                <c:pt idx="1476">
                  <c:v>Voice of Heart Music</c:v>
                </c:pt>
                <c:pt idx="1477">
                  <c:v>Davy Jones</c:v>
                </c:pt>
                <c:pt idx="1478">
                  <c:v>TOYS on the go!</c:v>
                </c:pt>
                <c:pt idx="1479">
                  <c:v>Barbixas</c:v>
                </c:pt>
                <c:pt idx="1480">
                  <c:v>Brancoala</c:v>
                </c:pt>
                <c:pt idx="1481">
                  <c:v>Jackie Aina</c:v>
                </c:pt>
                <c:pt idx="1482">
                  <c:v>Raditya Dika</c:v>
                </c:pt>
                <c:pt idx="1483">
                  <c:v>Bie The Ska</c:v>
                </c:pt>
                <c:pt idx="1484">
                  <c:v>MessYourself</c:v>
                </c:pt>
                <c:pt idx="1485">
                  <c:v>La Voz Kids Colombia</c:v>
                </c:pt>
                <c:pt idx="1486">
                  <c:v>Gato Galactico</c:v>
                </c:pt>
                <c:pt idx="1487">
                  <c:v>Yo Mama</c:v>
                </c:pt>
                <c:pt idx="1488">
                  <c:v>Learn English with?</c:v>
                </c:pt>
                <c:pt idx="1489">
                  <c:v>GameofThrones</c:v>
                </c:pt>
                <c:pt idx="1490">
                  <c:v>This is ??????</c:v>
                </c:pt>
                <c:pt idx="1491">
                  <c:v>Mother Goose Club Playhouse</c:v>
                </c:pt>
                <c:pt idx="1492">
                  <c:v>Irm?os Piologo</c:v>
                </c:pt>
                <c:pt idx="1493">
                  <c:v>LeFloid</c:v>
                </c:pt>
                <c:pt idx="1494">
                  <c:v>DalasReview</c:v>
                </c:pt>
                <c:pt idx="1495">
                  <c:v>Troom Troom</c:v>
                </c:pt>
                <c:pt idx="1496">
                  <c:v>Taz Network</c:v>
                </c:pt>
                <c:pt idx="1497">
                  <c:v>Oum Walid</c:v>
                </c:pt>
                <c:pt idx="1498">
                  <c:v>COMEDY SONOTEK</c:v>
                </c:pt>
                <c:pt idx="1499">
                  <c:v>Las 2 Mu?ecas</c:v>
                </c:pt>
                <c:pt idx="1500">
                  <c:v>BanderitaX</c:v>
                </c:pt>
                <c:pt idx="1501">
                  <c:v>LizzzTV</c:v>
                </c:pt>
                <c:pt idx="1502">
                  <c:v>The Inner Studio</c:v>
                </c:pt>
                <c:pt idx="1503">
                  <c:v>Treta News</c:v>
                </c:pt>
                <c:pt idx="1504">
                  <c:v>???? ????</c:v>
                </c:pt>
                <c:pt idx="1505">
                  <c:v>Basim Karbalaei / ?????</c:v>
                </c:pt>
                <c:pt idx="1506">
                  <c:v>Epic Meal Time</c:v>
                </c:pt>
                <c:pt idx="1507">
                  <c:v>Pastor Ant?nio Jœnior</c:v>
                </c:pt>
                <c:pt idx="1508">
                  <c:v>Beto Sierra</c:v>
                </c:pt>
                <c:pt idx="1509">
                  <c:v>Matthew Santoro</c:v>
                </c:pt>
                <c:pt idx="1510">
                  <c:v>Clone</c:v>
                </c:pt>
                <c:pt idx="1511">
                  <c:v>Dota Watafak</c:v>
                </c:pt>
                <c:pt idx="1512">
                  <c:v>emimusic</c:v>
                </c:pt>
                <c:pt idx="1513">
                  <c:v>Jo?o Caetano</c:v>
                </c:pt>
                <c:pt idx="1514">
                  <c:v>YRF Music</c:v>
                </c:pt>
                <c:pt idx="1515">
                  <c:v>Calon Sarjana</c:v>
                </c:pt>
                <c:pt idx="1516">
                  <c:v>TVSmeshariki</c:v>
                </c:pt>
                <c:pt idx="1517">
                  <c:v>SVF</c:v>
                </c:pt>
                <c:pt idx="1518">
                  <c:v>Planeta Fakt›w</c:v>
                </c:pt>
                <c:pt idx="1519">
                  <c:v>????? ??????</c:v>
                </c:pt>
                <c:pt idx="1520">
                  <c:v>Me contro Te</c:v>
                </c:pt>
                <c:pt idx="1521">
                  <c:v>Artkala</c:v>
                </c:pt>
                <c:pt idx="1522">
                  <c:v>EU FICO LOKO</c:v>
                </c:pt>
                <c:pt idx="1523">
                  <c:v>Simplynessa15</c:v>
                </c:pt>
                <c:pt idx="1524">
                  <c:v>elrubiusOMG</c:v>
                </c:pt>
                <c:pt idx="1525">
                  <c:v>??????</c:v>
                </c:pt>
                <c:pt idx="1526">
                  <c:v>Body Mania</c:v>
                </c:pt>
                <c:pt idx="1527">
                  <c:v>The Voice Kids</c:v>
                </c:pt>
                <c:pt idx="1528">
                  <c:v>Cia. Daniel Saboya</c:v>
                </c:pt>
                <c:pt idx="1529">
                  <c:v>TrendCrave</c:v>
                </c:pt>
                <c:pt idx="1530">
                  <c:v>mmoshaya</c:v>
                </c:pt>
                <c:pt idx="1531">
                  <c:v>Miranda Sings</c:v>
                </c:pt>
                <c:pt idx="1532">
                  <c:v>Hardwell</c:v>
                </c:pt>
                <c:pt idx="1533">
                  <c:v>MelodyAflam - ???????</c:v>
                </c:pt>
                <c:pt idx="1534">
                  <c:v>STR Noticias</c:v>
                </c:pt>
                <c:pt idx="1535">
                  <c:v>The X Factor USA</c:v>
                </c:pt>
                <c:pt idx="1536">
                  <c:v>Fausto Murillo</c:v>
                </c:pt>
                <c:pt idx="1537">
                  <c:v>Behzinga</c:v>
                </c:pt>
                <c:pt idx="1538">
                  <c:v>BE AMAZED</c:v>
                </c:pt>
                <c:pt idx="1539">
                  <c:v>Games EduUu</c:v>
                </c:pt>
                <c:pt idx="1540">
                  <c:v>Mumbiker Nikhil</c:v>
                </c:pt>
                <c:pt idx="1541">
                  <c:v>???? ????</c:v>
                </c:pt>
                <c:pt idx="1542">
                  <c:v>Clubinho da Laura</c:v>
                </c:pt>
                <c:pt idx="1543">
                  <c:v>EugenBro</c:v>
                </c:pt>
                <c:pt idx="1544">
                  <c:v>Tanner Braungardt</c:v>
                </c:pt>
                <c:pt idx="1545">
                  <c:v>Erpan1140</c:v>
                </c:pt>
                <c:pt idx="1546">
                  <c:v>Uras Benlio?lu</c:v>
                </c:pt>
                <c:pt idx="1547">
                  <c:v>GOTAGA</c:v>
                </c:pt>
                <c:pt idx="1548">
                  <c:v>JONAS</c:v>
                </c:pt>
                <c:pt idx="1549">
                  <c:v>Atraviesa lo desconocido</c:v>
                </c:pt>
                <c:pt idx="1550">
                  <c:v>Voc? Sabia?</c:v>
                </c:pt>
                <c:pt idx="1551">
                  <c:v>ETV Dhee</c:v>
                </c:pt>
                <c:pt idx="1552">
                  <c:v>The Graham Norton Show</c:v>
                </c:pt>
                <c:pt idx="1553">
                  <c:v>Natural Cures</c:v>
                </c:pt>
                <c:pt idx="1554">
                  <c:v>???????</c:v>
                </c:pt>
                <c:pt idx="1555">
                  <c:v>?rea Secreta</c:v>
                </c:pt>
                <c:pt idx="1556">
                  <c:v>Prachin Rahasya</c:v>
                </c:pt>
                <c:pt idx="1557">
                  <c:v>gymvirtual</c:v>
                </c:pt>
                <c:pt idx="1558">
                  <c:v>Real Stories</c:v>
                </c:pt>
                <c:pt idx="1559">
                  <c:v>Los juguetes de Arantxa</c:v>
                </c:pt>
                <c:pt idx="1560">
                  <c:v>BIGBANG</c:v>
                </c:pt>
                <c:pt idx="1561">
                  <c:v>DisneyMusicVEVO</c:v>
                </c:pt>
                <c:pt idx="1562">
                  <c:v>IISuperwomanII</c:v>
                </c:pt>
                <c:pt idx="1563">
                  <c:v>Mother Goose Club</c:v>
                </c:pt>
                <c:pt idx="1564">
                  <c:v>xBuyer</c:v>
                </c:pt>
                <c:pt idx="1565">
                  <c:v>Castro Brothers</c:v>
                </c:pt>
                <c:pt idx="1566">
                  <c:v>My Primary Solution</c:v>
                </c:pt>
                <c:pt idx="1567">
                  <c:v>MeLlamanFredy</c:v>
                </c:pt>
                <c:pt idx="1568">
                  <c:v>Goose house</c:v>
                </c:pt>
                <c:pt idx="1569">
                  <c:v>MakiGames</c:v>
                </c:pt>
                <c:pt idx="1570">
                  <c:v>Fozi Mozi</c:v>
                </c:pt>
                <c:pt idx="1571">
                  <c:v>The Urdu Teacher</c:v>
                </c:pt>
                <c:pt idx="1572">
                  <c:v>Disney</c:v>
                </c:pt>
                <c:pt idx="1573">
                  <c:v>RaceToyTime</c:v>
                </c:pt>
                <c:pt idx="1574">
                  <c:v>TuTiTuTV</c:v>
                </c:pt>
                <c:pt idx="1575">
                  <c:v>LoginfluenceKids</c:v>
                </c:pt>
                <c:pt idx="1576">
                  <c:v>Kids Fun</c:v>
                </c:pt>
                <c:pt idx="1577">
                  <c:v>Queen Official</c:v>
                </c:pt>
                <c:pt idx="1578">
                  <c:v>Universal Pictures</c:v>
                </c:pt>
                <c:pt idx="1579">
                  <c:v>DakPlay</c:v>
                </c:pt>
                <c:pt idx="1580">
                  <c:v>DOPE or NOPE</c:v>
                </c:pt>
                <c:pt idx="1581">
                  <c:v>El Rinc›n De Giorgio</c:v>
                </c:pt>
                <c:pt idx="1582">
                  <c:v>Kim RosaCuca</c:v>
                </c:pt>
                <c:pt idx="1583">
                  <c:v>oPiiLz</c:v>
                </c:pt>
                <c:pt idx="1584">
                  <c:v>BasSTOP</c:v>
                </c:pt>
                <c:pt idx="1585">
                  <c:v>VIP Records</c:v>
                </c:pt>
                <c:pt idx="1586">
                  <c:v>AMOR ETERNO</c:v>
                </c:pt>
                <c:pt idx="1587">
                  <c:v>Th? Nguy?n</c:v>
                </c:pt>
                <c:pt idx="1588">
                  <c:v>Health Time</c:v>
                </c:pt>
                <c:pt idx="1589">
                  <c:v>Hottel Mazzafera</c:v>
                </c:pt>
                <c:pt idx="1590">
                  <c:v>Sorpresas Divertidas</c:v>
                </c:pt>
                <c:pt idx="1591">
                  <c:v>Kids Tv Portugu?s - Can??es dos?</c:v>
                </c:pt>
                <c:pt idx="1592">
                  <c:v>AlishaMarieVlogs</c:v>
                </c:pt>
                <c:pt idx="1593">
                  <c:v>guitarraviva</c:v>
                </c:pt>
                <c:pt idx="1594">
                  <c:v>?? ????? ?????</c:v>
                </c:pt>
                <c:pt idx="1595">
                  <c:v>Jake Paul</c:v>
                </c:pt>
                <c:pt idx="1596">
                  <c:v>Diÿrio da Carol</c:v>
                </c:pt>
                <c:pt idx="1597">
                  <c:v>INNA</c:v>
                </c:pt>
                <c:pt idx="1598">
                  <c:v>Totoykids</c:v>
                </c:pt>
                <c:pt idx="1599">
                  <c:v>Bollywood Babes</c:v>
                </c:pt>
                <c:pt idx="1600">
                  <c:v>???????? | Alqithara</c:v>
                </c:pt>
                <c:pt idx="1601">
                  <c:v>Belgas TV</c:v>
                </c:pt>
                <c:pt idx="1602">
                  <c:v>Funk Bros</c:v>
                </c:pt>
                <c:pt idx="1603">
                  <c:v>House Nation</c:v>
                </c:pt>
                <c:pt idx="1604">
                  <c:v>G.S World</c:v>
                </c:pt>
                <c:pt idx="1605">
                  <c:v>TOPLINE Music Official</c:v>
                </c:pt>
                <c:pt idx="1606">
                  <c:v>Cook With Parul</c:v>
                </c:pt>
                <c:pt idx="1607">
                  <c:v>WhatsUpMoms</c:v>
                </c:pt>
                <c:pt idx="1608">
                  <c:v>Mileninha Stepanienco</c:v>
                </c:pt>
                <c:pt idx="1609">
                  <c:v>TheDonato</c:v>
                </c:pt>
                <c:pt idx="1610">
                  <c:v>Shruti Arjun Anand</c:v>
                </c:pt>
                <c:pt idx="1611">
                  <c:v>GoodDayOfficial</c:v>
                </c:pt>
                <c:pt idx="1612">
                  <c:v>??????? ???</c:v>
                </c:pt>
                <c:pt idx="1613">
                  <c:v>CJ SO COOL</c:v>
                </c:pt>
                <c:pt idx="1614">
                  <c:v>OKG Cartoons</c:v>
                </c:pt>
                <c:pt idx="1615">
                  <c:v>Unisys Music</c:v>
                </c:pt>
                <c:pt idx="1616">
                  <c:v>Priscila Sim?es</c:v>
                </c:pt>
                <c:pt idx="1617">
                  <c:v>Turma da M?nica</c:v>
                </c:pt>
                <c:pt idx="1618">
                  <c:v>FailArmy</c:v>
                </c:pt>
                <c:pt idx="1619">
                  <c:v>EA SPORTS FIFA</c:v>
                </c:pt>
                <c:pt idx="1620">
                  <c:v>UrAvgConsumer</c:v>
                </c:pt>
                <c:pt idx="1621">
                  <c:v>Afif Yulistian</c:v>
                </c:pt>
                <c:pt idx="1622">
                  <c:v>Sandra Cires Art</c:v>
                </c:pt>
                <c:pt idx="1623">
                  <c:v>Christian Figueiredo</c:v>
                </c:pt>
                <c:pt idx="1624">
                  <c:v>Parafernalha</c:v>
                </c:pt>
                <c:pt idx="1625">
                  <c:v>MariAndKids</c:v>
                </c:pt>
                <c:pt idx="1626">
                  <c:v>DopeLyrics</c:v>
                </c:pt>
                <c:pt idx="1627">
                  <c:v>Zee Music Classic</c:v>
                </c:pt>
                <c:pt idx="1628">
                  <c:v>Top 10s</c:v>
                </c:pt>
                <c:pt idx="1629">
                  <c:v>InquisitorMaster - My Gameplays are?</c:v>
                </c:pt>
                <c:pt idx="1630">
                  <c:v>WATZAP</c:v>
                </c:pt>
                <c:pt idx="1631">
                  <c:v>LowGrade</c:v>
                </c:pt>
                <c:pt idx="1632">
                  <c:v>Frog Leap Studios</c:v>
                </c:pt>
                <c:pt idx="1633">
                  <c:v>Random Encounters</c:v>
                </c:pt>
                <c:pt idx="1634">
                  <c:v>Cris Devil Gamer</c:v>
                </c:pt>
                <c:pt idx="1635">
                  <c:v>Lama Fach?</c:v>
                </c:pt>
                <c:pt idx="1636">
                  <c:v>SoSorry</c:v>
                </c:pt>
                <c:pt idx="1637">
                  <c:v>Gordon Ramsay</c:v>
                </c:pt>
                <c:pt idx="1638">
                  <c:v>Paulinho e Toquinho</c:v>
                </c:pt>
                <c:pt idx="1639">
                  <c:v>BibisBeautyPalace</c:v>
                </c:pt>
                <c:pt idx="1640">
                  <c:v>MrBeast</c:v>
                </c:pt>
                <c:pt idx="1641">
                  <c:v>NikkieTutorials</c:v>
                </c:pt>
                <c:pt idx="1642">
                  <c:v>Vaid kumar ke gharelu nuskhe</c:v>
                </c:pt>
                <c:pt idx="1643">
                  <c:v>Just Kidding Pranks</c:v>
                </c:pt>
                <c:pt idx="1644">
                  <c:v>OLIE THE CUB</c:v>
                </c:pt>
                <c:pt idx="1645">
                  <c:v>CinemaSins</c:v>
                </c:pt>
                <c:pt idx="1646">
                  <c:v>Rachel Ballinger</c:v>
                </c:pt>
                <c:pt idx="1647">
                  <c:v>PlayToys</c:v>
                </c:pt>
                <c:pt idx="1648">
                  <c:v>NexxuzHD</c:v>
                </c:pt>
                <c:pt idx="1649">
                  <c:v>Mobile Legends: Bang Bang</c:v>
                </c:pt>
                <c:pt idx="1650">
                  <c:v>El Reino Infantil</c:v>
                </c:pt>
                <c:pt idx="1651">
                  <c:v>Thiago Grava??es Apresenta</c:v>
                </c:pt>
                <c:pt idx="1652">
                  <c:v>Eh Bee Family</c:v>
                </c:pt>
                <c:pt idx="1653">
                  <c:v>CYRILmp4</c:v>
                </c:pt>
                <c:pt idx="1654">
                  <c:v>LOVEiS+</c:v>
                </c:pt>
                <c:pt idx="1655">
                  <c:v>ReactiCorns</c:v>
                </c:pt>
                <c:pt idx="1656">
                  <c:v>Kids' Toys</c:v>
                </c:pt>
                <c:pt idx="1657">
                  <c:v>Indonesian Idol</c:v>
                </c:pt>
                <c:pt idx="1658">
                  <c:v>Trinity and Beyond</c:v>
                </c:pt>
                <c:pt idx="1659">
                  <c:v>Cellbit</c:v>
                </c:pt>
                <c:pt idx="1660">
                  <c:v>Fortnite Funny</c:v>
                </c:pt>
                <c:pt idx="1661">
                  <c:v>The School of Life</c:v>
                </c:pt>
                <c:pt idx="1662">
                  <c:v>ApeCrime</c:v>
                </c:pt>
                <c:pt idx="1663">
                  <c:v>JacyandKacy</c:v>
                </c:pt>
                <c:pt idx="1664">
                  <c:v>Mister Max</c:v>
                </c:pt>
                <c:pt idx="1665">
                  <c:v>ToyMonster</c:v>
                </c:pt>
                <c:pt idx="1666">
                  <c:v>Top Trending</c:v>
                </c:pt>
                <c:pt idx="1667">
                  <c:v>MED SPORT</c:v>
                </c:pt>
                <c:pt idx="1668">
                  <c:v>???????</c:v>
                </c:pt>
                <c:pt idx="1669">
                  <c:v>Free Music "Nasr Mahrous"</c:v>
                </c:pt>
                <c:pt idx="1670">
                  <c:v>Flamingo</c:v>
                </c:pt>
                <c:pt idx="1671">
                  <c:v>Mauricio Meirelles</c:v>
                </c:pt>
                <c:pt idx="1672">
                  <c:v>????? ?????</c:v>
                </c:pt>
                <c:pt idx="1673">
                  <c:v>???????</c:v>
                </c:pt>
                <c:pt idx="1674">
                  <c:v>Morgana Santana</c:v>
                </c:pt>
                <c:pt idx="1675">
                  <c:v>SMii7Y</c:v>
                </c:pt>
                <c:pt idx="1676">
                  <c:v>?????[SeoeunStory]</c:v>
                </c:pt>
                <c:pt idx="1677">
                  <c:v>MariAndToys</c:v>
                </c:pt>
                <c:pt idx="1678">
                  <c:v>Patricia Bright</c:v>
                </c:pt>
                <c:pt idx="1679">
                  <c:v>Princess ToysReview</c:v>
                </c:pt>
                <c:pt idx="1680">
                  <c:v>Red Chillies Entertainment</c:v>
                </c:pt>
                <c:pt idx="1681">
                  <c:v>FilmSelect Trailer</c:v>
                </c:pt>
                <c:pt idx="1682">
                  <c:v>HooplaKidz - Official Nursery?</c:v>
                </c:pt>
                <c:pt idx="1683">
                  <c:v>KN Channel</c:v>
                </c:pt>
                <c:pt idx="1684">
                  <c:v>Sidul Tube</c:v>
                </c:pt>
                <c:pt idx="1685">
                  <c:v>Jesser</c:v>
                </c:pt>
                <c:pt idx="1686">
                  <c:v>Jared Dines</c:v>
                </c:pt>
                <c:pt idx="1687">
                  <c:v>The DDG Family</c:v>
                </c:pt>
                <c:pt idx="1688">
                  <c:v>Adbhut TV India</c:v>
                </c:pt>
                <c:pt idx="1689">
                  <c:v>EnjoyPhoenix</c:v>
                </c:pt>
                <c:pt idx="1690">
                  <c:v>My Mate Nate</c:v>
                </c:pt>
                <c:pt idx="1691">
                  <c:v>DED</c:v>
                </c:pt>
                <c:pt idx="1692">
                  <c:v>RK Duggal Studios</c:v>
                </c:pt>
                <c:pt idx="1693">
                  <c:v>Dorkly</c:v>
                </c:pt>
                <c:pt idx="1694">
                  <c:v>SECRET INDIAN TV</c:v>
                </c:pt>
                <c:pt idx="1695">
                  <c:v>MOMENTO DA CRIAN?A : CHILD'S?</c:v>
                </c:pt>
                <c:pt idx="1696">
                  <c:v>Ana Maria Brogui</c:v>
                </c:pt>
                <c:pt idx="1697">
                  <c:v>ExpCaseros</c:v>
                </c:pt>
                <c:pt idx="1698">
                  <c:v>TheGamingLemon</c:v>
                </c:pt>
                <c:pt idx="1699">
                  <c:v>Jay Leno's Garage</c:v>
                </c:pt>
                <c:pt idx="1700">
                  <c:v>Farmees - Nursery Rhymes And Kids?</c:v>
                </c:pt>
                <c:pt idx="1701">
                  <c:v>Historias de Juguetes</c:v>
                </c:pt>
                <c:pt idx="1702">
                  <c:v>Strawberry Jam Toys</c:v>
                </c:pt>
                <c:pt idx="1703">
                  <c:v>Toys AndMe</c:v>
                </c:pt>
                <c:pt idx="1704">
                  <c:v>Totally TV</c:v>
                </c:pt>
                <c:pt idx="1705">
                  <c:v>Co Vines</c:v>
                </c:pt>
                <c:pt idx="1706">
                  <c:v>ExplodingTNT</c:v>
                </c:pt>
                <c:pt idx="1707">
                  <c:v>Rosanna Pansino</c:v>
                </c:pt>
                <c:pt idx="1708">
                  <c:v>Sonotek Music</c:v>
                </c:pt>
                <c:pt idx="1709">
                  <c:v>ThatcherJoeVlogs</c:v>
                </c:pt>
                <c:pt idx="1710">
                  <c:v>Infinite</c:v>
                </c:pt>
                <c:pt idx="1711">
                  <c:v>El Chavo del 8</c:v>
                </c:pt>
                <c:pt idx="1712">
                  <c:v>Monde des Titounis</c:v>
                </c:pt>
                <c:pt idx="1713">
                  <c:v>Jon Vlogs</c:v>
                </c:pt>
                <c:pt idx="1714">
                  <c:v>MindofRez</c:v>
                </c:pt>
                <c:pt idx="1715">
                  <c:v>BangerChannel</c:v>
                </c:pt>
                <c:pt idx="1716">
                  <c:v>Letstalk Facts</c:v>
                </c:pt>
                <c:pt idx="1717">
                  <c:v>FoxStarHindi</c:v>
                </c:pt>
                <c:pt idx="1718">
                  <c:v>Lovely Kids Thailand</c:v>
                </c:pt>
                <c:pt idx="1719">
                  <c:v>JT Music</c:v>
                </c:pt>
                <c:pt idx="1720">
                  <c:v>Spookiz - Cartoons for Children</c:v>
                </c:pt>
                <c:pt idx="1721">
                  <c:v>Craftingeek*</c:v>
                </c:pt>
                <c:pt idx="1722">
                  <c:v>DavidParody</c:v>
                </c:pt>
                <c:pt idx="1723">
                  <c:v>????? ??????</c:v>
                </c:pt>
                <c:pt idx="1724">
                  <c:v>TimOn ChaveS</c:v>
                </c:pt>
                <c:pt idx="1725">
                  <c:v>JerryRigEverything</c:v>
                </c:pt>
                <c:pt idx="1726">
                  <c:v>Carl &amp; Jinger Family</c:v>
                </c:pt>
                <c:pt idx="1727">
                  <c:v>W2S</c:v>
                </c:pt>
                <c:pt idx="1728">
                  <c:v>EvanTubeHD</c:v>
                </c:pt>
                <c:pt idx="1729">
                  <c:v>Kids TV Espa?ol Latino - Canciones?</c:v>
                </c:pt>
                <c:pt idx="1730">
                  <c:v>Busy Beavers - Kids Learn ABCs 123s?</c:v>
                </c:pt>
                <c:pt idx="1731">
                  <c:v>Funny Family Games TV</c:v>
                </c:pt>
                <c:pt idx="1732">
                  <c:v>XHIT Daily</c:v>
                </c:pt>
                <c:pt idx="1733">
                  <c:v>WAMIndiaMovies</c:v>
                </c:pt>
                <c:pt idx="1734">
                  <c:v>Mamaefalei</c:v>
                </c:pt>
                <c:pt idx="1735">
                  <c:v>StukTV</c:v>
                </c:pt>
                <c:pt idx="1736">
                  <c:v>Nicole Guerriero</c:v>
                </c:pt>
                <c:pt idx="1737">
                  <c:v>Monsta</c:v>
                </c:pt>
                <c:pt idx="1738">
                  <c:v>Hoonigan</c:v>
                </c:pt>
                <c:pt idx="1739">
                  <c:v>????? ?? ??? ??????</c:v>
                </c:pt>
                <c:pt idx="1740">
                  <c:v>Life with Brothers</c:v>
                </c:pt>
                <c:pt idx="1741">
                  <c:v>Crusher Fooxi</c:v>
                </c:pt>
                <c:pt idx="1742">
                  <c:v>WhaTheGame</c:v>
                </c:pt>
                <c:pt idx="1743">
                  <c:v>Shroud</c:v>
                </c:pt>
                <c:pt idx="1744">
                  <c:v>Jenn Im</c:v>
                </c:pt>
                <c:pt idx="1745">
                  <c:v>Hoje ? dia de Marias</c:v>
                </c:pt>
                <c:pt idx="1746">
                  <c:v>Furkan Yaman</c:v>
                </c:pt>
                <c:pt idx="1747">
                  <c:v>Simon Desue</c:v>
                </c:pt>
                <c:pt idx="1748">
                  <c:v>TheAngryGrandpaShow</c:v>
                </c:pt>
                <c:pt idx="1749">
                  <c:v>SAH4R SHOW</c:v>
                </c:pt>
                <c:pt idx="1750">
                  <c:v>DieLochis</c:v>
                </c:pt>
                <c:pt idx="1751">
                  <c:v>Little Treehouse Nursery Rhymes and?</c:v>
                </c:pt>
                <c:pt idx="1752">
                  <c:v>Muca Muri?oca</c:v>
                </c:pt>
                <c:pt idx="1753">
                  <c:v>blogilates</c:v>
                </c:pt>
                <c:pt idx="1754">
                  <c:v>[Dorothy]???</c:v>
                </c:pt>
                <c:pt idx="1755">
                  <c:v>Erlania e Valentina</c:v>
                </c:pt>
                <c:pt idx="1756">
                  <c:v>Juguetes con Andre</c:v>
                </c:pt>
                <c:pt idx="1757">
                  <c:v>Kids TV India Hindi Nursery Rhymes</c:v>
                </c:pt>
                <c:pt idx="1758">
                  <c:v>videogamedunkey</c:v>
                </c:pt>
                <c:pt idx="1759">
                  <c:v>Kid's Games</c:v>
                </c:pt>
                <c:pt idx="1760">
                  <c:v>Shemaroo Movies</c:v>
                </c:pt>
                <c:pt idx="1761">
                  <c:v>Luan Palomera</c:v>
                </c:pt>
                <c:pt idx="1762">
                  <c:v>Green Gold</c:v>
                </c:pt>
                <c:pt idx="1763">
                  <c:v>Matt and Rebecca</c:v>
                </c:pt>
                <c:pt idx="1764">
                  <c:v>Timba Vk</c:v>
                </c:pt>
                <c:pt idx="1765">
                  <c:v>??? ????</c:v>
                </c:pt>
                <c:pt idx="1766">
                  <c:v>Techquickie</c:v>
                </c:pt>
                <c:pt idx="1767">
                  <c:v>?? ?????? ?? ??????</c:v>
                </c:pt>
                <c:pt idx="1768">
                  <c:v>HiHo Kids</c:v>
                </c:pt>
                <c:pt idx="1769">
                  <c:v>MoreWolfie</c:v>
                </c:pt>
                <c:pt idx="1770">
                  <c:v>Kabita's Kitchen</c:v>
                </c:pt>
                <c:pt idx="1771">
                  <c:v>E?lence Zaman?</c:v>
                </c:pt>
                <c:pt idx="1772">
                  <c:v>Albernameg</c:v>
                </c:pt>
                <c:pt idx="1773">
                  <c:v>Sananas</c:v>
                </c:pt>
                <c:pt idx="1774">
                  <c:v>Weird Stuff</c:v>
                </c:pt>
                <c:pt idx="1775">
                  <c:v>DRAW MY LIFE en Espa?ol</c:v>
                </c:pt>
                <c:pt idx="1776">
                  <c:v>Naruciak</c:v>
                </c:pt>
                <c:pt idx="1777">
                  <c:v>VIRAL</c:v>
                </c:pt>
                <c:pt idx="1778">
                  <c:v>Miss Katy</c:v>
                </c:pt>
                <c:pt idx="1779">
                  <c:v>Aruan Felix</c:v>
                </c:pt>
                <c:pt idx="1780">
                  <c:v>OfficialWhiteMusic</c:v>
                </c:pt>
                <c:pt idx="1781">
                  <c:v>Luisito Comunica</c:v>
                </c:pt>
                <c:pt idx="1782">
                  <c:v>Bela Bagun?a</c:v>
                </c:pt>
                <c:pt idx="1783">
                  <c:v>Tibo InShape</c:v>
                </c:pt>
                <c:pt idx="1784">
                  <c:v>Fran, Bel e Nina Kids</c:v>
                </c:pt>
                <c:pt idx="1785">
                  <c:v>LeafyIsHere</c:v>
                </c:pt>
                <c:pt idx="1786">
                  <c:v>Top5Central</c:v>
                </c:pt>
                <c:pt idx="1787">
                  <c:v>Frost Diamond</c:v>
                </c:pt>
                <c:pt idx="1788">
                  <c:v>MikelTube</c:v>
                </c:pt>
                <c:pt idx="1789">
                  <c:v>ToyFamily</c:v>
                </c:pt>
                <c:pt idx="1790">
                  <c:v>The Finest</c:v>
                </c:pt>
                <c:pt idx="1791">
                  <c:v>RaptorGamer</c:v>
                </c:pt>
                <c:pt idx="1792">
                  <c:v>Logan Paul Vlogs</c:v>
                </c:pt>
                <c:pt idx="1793">
                  <c:v>UnspeakablePlays</c:v>
                </c:pt>
                <c:pt idx="1794">
                  <c:v>Cimorelli</c:v>
                </c:pt>
                <c:pt idx="1795">
                  <c:v>???? ? ???????</c:v>
                </c:pt>
                <c:pt idx="1796">
                  <c:v>CreativeKids</c:v>
                </c:pt>
                <c:pt idx="1797">
                  <c:v>Videogyan 3D Rhymes - Nursery?</c:v>
                </c:pt>
                <c:pt idx="1798">
                  <c:v>NoCopyrightSounds</c:v>
                </c:pt>
                <c:pt idx="1799">
                  <c:v>Troom Troom Es</c:v>
                </c:pt>
                <c:pt idx="1800">
                  <c:v>LaurDIY</c:v>
                </c:pt>
                <c:pt idx="1801">
                  <c:v>Star Casablanca | ?????</c:v>
                </c:pt>
                <c:pt idx="1802">
                  <c:v>????? GAME OVER</c:v>
                </c:pt>
                <c:pt idx="1803">
                  <c:v>Surprise Collector &amp; Sunshine</c:v>
                </c:pt>
                <c:pt idx="1804">
                  <c:v>Pierre Croce</c:v>
                </c:pt>
                <c:pt idx="1805">
                  <c:v>Chris Sails</c:v>
                </c:pt>
                <c:pt idx="1806">
                  <c:v>Friz</c:v>
                </c:pt>
                <c:pt idx="1807">
                  <c:v>Mega Kids Tv</c:v>
                </c:pt>
                <c:pt idx="1808">
                  <c:v>QuePari›!</c:v>
                </c:pt>
                <c:pt idx="1809">
                  <c:v>Yuya</c:v>
                </c:pt>
                <c:pt idx="1810">
                  <c:v>JuStYosS</c:v>
                </c:pt>
                <c:pt idx="1811">
                  <c:v>OYUNCAKOYNUYORUM</c:v>
                </c:pt>
                <c:pt idx="1812">
                  <c:v>F2Freestylers - Ultimate Soccer?</c:v>
                </c:pt>
                <c:pt idx="1813">
                  <c:v>maspoxavida</c:v>
                </c:pt>
                <c:pt idx="1814">
                  <c:v>Susi kids TV</c:v>
                </c:pt>
                <c:pt idx="1815">
                  <c:v>SAS-ASMR</c:v>
                </c:pt>
                <c:pt idx="1816">
                  <c:v>Mr Bean Cartoon World</c:v>
                </c:pt>
                <c:pt idx="1817">
                  <c:v>Ricardo Galtieri</c:v>
                </c:pt>
                <c:pt idx="1818">
                  <c:v>Laura Lee</c:v>
                </c:pt>
                <c:pt idx="1819">
                  <c:v>5-Minute Crafts MEN</c:v>
                </c:pt>
                <c:pt idx="1820">
                  <c:v>Brennen Taylor</c:v>
                </c:pt>
                <c:pt idx="1821">
                  <c:v>Cute Girls Hairstyles</c:v>
                </c:pt>
                <c:pt idx="1822">
                  <c:v>Dehati India N Masti</c:v>
                </c:pt>
                <c:pt idx="1823">
                  <c:v>H?nh Tinh ?? Ch?i - Toy Planet</c:v>
                </c:pt>
                <c:pt idx="1824">
                  <c:v>the Hacksmith</c:v>
                </c:pt>
                <c:pt idx="1825">
                  <c:v>whatdafaqshow</c:v>
                </c:pt>
                <c:pt idx="1826">
                  <c:v>GNP Music</c:v>
                </c:pt>
                <c:pt idx="1827">
                  <c:v>Tommy'sToys</c:v>
                </c:pt>
                <c:pt idx="1828">
                  <c:v>Prestige Clips</c:v>
                </c:pt>
                <c:pt idx="1829">
                  <c:v>THE PRINCE FAMILY</c:v>
                </c:pt>
                <c:pt idx="1830">
                  <c:v>X Factor Global</c:v>
                </c:pt>
                <c:pt idx="1831">
                  <c:v>Beleza Teen</c:v>
                </c:pt>
                <c:pt idx="1832">
                  <c:v>Freshtorge</c:v>
                </c:pt>
                <c:pt idx="1833">
                  <c:v>L'atelier de Roxane</c:v>
                </c:pt>
                <c:pt idx="1834">
                  <c:v>FunFun Toy Doll TV</c:v>
                </c:pt>
                <c:pt idx="1835">
                  <c:v>Princess Bÿnh Bao</c:v>
                </c:pt>
                <c:pt idx="1836">
                  <c:v>Coke Studio India</c:v>
                </c:pt>
                <c:pt idx="1837">
                  <c:v>Bob Ross</c:v>
                </c:pt>
                <c:pt idx="1838">
                  <c:v>luisitorey</c:v>
                </c:pt>
                <c:pt idx="1839">
                  <c:v>Bruno Correa</c:v>
                </c:pt>
                <c:pt idx="1840">
                  <c:v>Emily Tube</c:v>
                </c:pt>
                <c:pt idx="1841">
                  <c:v>Nikol CrazyFamily</c:v>
                </c:pt>
                <c:pt idx="1842">
                  <c:v>Benshorts</c:v>
                </c:pt>
                <c:pt idx="1843">
                  <c:v>Khesari Music World</c:v>
                </c:pt>
                <c:pt idx="1844">
                  <c:v>PragerU</c:v>
                </c:pt>
                <c:pt idx="1845">
                  <c:v>A.I.Channel</c:v>
                </c:pt>
                <c:pt idx="1846">
                  <c:v>Pyrocynical</c:v>
                </c:pt>
                <c:pt idx="1847">
                  <c:v>SixPackAbs.com</c:v>
                </c:pt>
                <c:pt idx="1848">
                  <c:v>Rich Ferguson</c:v>
                </c:pt>
                <c:pt idx="1849">
                  <c:v>Hillsong Worship</c:v>
                </c:pt>
                <c:pt idx="1850">
                  <c:v>Kids Labo TV</c:v>
                </c:pt>
                <c:pt idx="1851">
                  <c:v>??????????</c:v>
                </c:pt>
                <c:pt idx="1852">
                  <c:v>todrickhall</c:v>
                </c:pt>
                <c:pt idx="1853">
                  <c:v>ROBERT PG</c:v>
                </c:pt>
                <c:pt idx="1854">
                  <c:v>LooLoo Kids - Nursery Rhymes and?</c:v>
                </c:pt>
                <c:pt idx="1855">
                  <c:v>halawiyat karamilla ???????</c:v>
                </c:pt>
                <c:pt idx="1856">
                  <c:v>Car Throttle</c:v>
                </c:pt>
                <c:pt idx="1857">
                  <c:v>Farmees Portugu?s - Can??es dos?</c:v>
                </c:pt>
                <c:pt idx="1858">
                  <c:v>SuperMarioLogan</c:v>
                </c:pt>
                <c:pt idx="1859">
                  <c:v>ToyTocToc</c:v>
                </c:pt>
                <c:pt idx="1860">
                  <c:v>YosStoP</c:v>
                </c:pt>
                <c:pt idx="1861">
                  <c:v>Bstars Music</c:v>
                </c:pt>
                <c:pt idx="1862">
                  <c:v>Morgz</c:v>
                </c:pt>
                <c:pt idx="1863">
                  <c:v>Gabriela Almeida</c:v>
                </c:pt>
                <c:pt idx="1864">
                  <c:v>Creative Channel</c:v>
                </c:pt>
                <c:pt idx="1865">
                  <c:v>David Dobrik</c:v>
                </c:pt>
                <c:pt idx="1866">
                  <c:v>Crescendo com Luluca</c:v>
                </c:pt>
                <c:pt idx="1867">
                  <c:v>The Voice India Kids</c:v>
                </c:pt>
                <c:pt idx="1868">
                  <c:v>Ch3Thailand Music</c:v>
                </c:pt>
                <c:pt idx="1869">
                  <c:v>Juliana Baltar</c:v>
                </c:pt>
                <c:pt idx="1870">
                  <c:v>Troom Troom FR</c:v>
                </c:pt>
                <c:pt idx="1871">
                  <c:v>The Crazy Haacks</c:v>
                </c:pt>
                <c:pt idx="1872">
                  <c:v>huevocartoon</c:v>
                </c:pt>
                <c:pt idx="1873">
                  <c:v>Edho Zell</c:v>
                </c:pt>
                <c:pt idx="1874">
                  <c:v>???? ?????</c:v>
                </c:pt>
                <c:pt idx="1875">
                  <c:v>Boyinaband</c:v>
                </c:pt>
                <c:pt idx="1876">
                  <c:v>Mundo Inverso</c:v>
                </c:pt>
                <c:pt idx="1877">
                  <c:v>FAMILY BOX</c:v>
                </c:pt>
                <c:pt idx="1878">
                  <c:v>Gloom</c:v>
                </c:pt>
                <c:pt idx="1879">
                  <c:v>Mr. Kate</c:v>
                </c:pt>
                <c:pt idx="1880">
                  <c:v>Julia Doorman Cabelos de Rainha</c:v>
                </c:pt>
                <c:pt idx="1881">
                  <c:v>FWF Indian Movies</c:v>
                </c:pt>
                <c:pt idx="1882">
                  <c:v>Amazing Kids Toys Review</c:v>
                </c:pt>
                <c:pt idx="1883">
                  <c:v>???? ??????</c:v>
                </c:pt>
                <c:pt idx="1884">
                  <c:v>Xafurdaria</c:v>
                </c:pt>
                <c:pt idx="1885">
                  <c:v>waveya 2011</c:v>
                </c:pt>
                <c:pt idx="1886">
                  <c:v>? Kids Diana Show</c:v>
                </c:pt>
                <c:pt idx="1887">
                  <c:v>Rebecca Zamolo</c:v>
                </c:pt>
                <c:pt idx="1888">
                  <c:v>Arabs Got Talent</c:v>
                </c:pt>
                <c:pt idx="1889">
                  <c:v>Tech Series</c:v>
                </c:pt>
                <c:pt idx="1890">
                  <c:v>Spooki | ?????</c:v>
                </c:pt>
                <c:pt idx="1891">
                  <c:v>KhalafZone | ??? ???</c:v>
                </c:pt>
                <c:pt idx="1892">
                  <c:v>Wunderbar Studios</c:v>
                </c:pt>
                <c:pt idx="1893">
                  <c:v>Fun Family</c:v>
                </c:pt>
                <c:pt idx="1894">
                  <c:v>CILIO</c:v>
                </c:pt>
                <c:pt idx="1895">
                  <c:v>Chickypie</c:v>
                </c:pt>
                <c:pt idx="1896">
                  <c:v>Invento na Hora</c:v>
                </c:pt>
                <c:pt idx="1897">
                  <c:v>Wong Fu Productions</c:v>
                </c:pt>
                <c:pt idx="1898">
                  <c:v>Dumbazz</c:v>
                </c:pt>
                <c:pt idx="1899">
                  <c:v>HotSpanish Vlogs</c:v>
                </c:pt>
                <c:pt idx="1900">
                  <c:v>DOSEofFOUSEYY</c:v>
                </c:pt>
                <c:pt idx="1901">
                  <c:v>Fernanfloo</c:v>
                </c:pt>
                <c:pt idx="1902">
                  <c:v>TikTak Draw</c:v>
                </c:pt>
                <c:pt idx="1903">
                  <c:v>MysticGotJokes</c:v>
                </c:pt>
                <c:pt idx="1904">
                  <c:v>Exploring With Josh</c:v>
                </c:pt>
                <c:pt idx="1905">
                  <c:v>pellekofficial</c:v>
                </c:pt>
                <c:pt idx="1906">
                  <c:v>MY BOLLYWOOD BODY</c:v>
                </c:pt>
                <c:pt idx="1907">
                  <c:v>Carmen and Corey</c:v>
                </c:pt>
                <c:pt idx="1908">
                  <c:v>Shree Jee - Bhakti</c:v>
                </c:pt>
                <c:pt idx="1909">
                  <c:v>Timothy DeLaGhetto</c:v>
                </c:pt>
                <c:pt idx="1910">
                  <c:v>Colleen Vlogs</c:v>
                </c:pt>
                <c:pt idx="1911">
                  <c:v>Awakening Music</c:v>
                </c:pt>
                <c:pt idx="1912">
                  <c:v>Oficial.Tatiana</c:v>
                </c:pt>
                <c:pt idx="1913">
                  <c:v>Xand Avi?o</c:v>
                </c:pt>
                <c:pt idx="1914">
                  <c:v>MagmaMusen</c:v>
                </c:pt>
                <c:pt idx="1915">
                  <c:v>Christian DelGrosso</c:v>
                </c:pt>
                <c:pt idx="1916">
                  <c:v>The Voice Kids</c:v>
                </c:pt>
                <c:pt idx="1917">
                  <c:v>Rob Gavagan</c:v>
                </c:pt>
                <c:pt idx="1918">
                  <c:v>Jazz and Tae</c:v>
                </c:pt>
                <c:pt idx="1919">
                  <c:v>Oyuncak Av?</c:v>
                </c:pt>
                <c:pt idx="1920">
                  <c:v>Ben Phillips</c:v>
                </c:pt>
                <c:pt idx="1921">
                  <c:v>ple nakorn CHANNEL</c:v>
                </c:pt>
                <c:pt idx="1922">
                  <c:v>Mari Maria</c:v>
                </c:pt>
                <c:pt idx="1923">
                  <c:v>Carli Bybel</c:v>
                </c:pt>
                <c:pt idx="1924">
                  <c:v>Caue Moura</c:v>
                </c:pt>
                <c:pt idx="1925">
                  <c:v>El Pulso De La Repœblica</c:v>
                </c:pt>
                <c:pt idx="1926">
                  <c:v>BIBI TV</c:v>
                </c:pt>
                <c:pt idx="1927">
                  <c:v>The Shiny Peanut</c:v>
                </c:pt>
                <c:pt idx="1928">
                  <c:v>Alex Boyko</c:v>
                </c:pt>
                <c:pt idx="1929">
                  <c:v>The FTO Family -?</c:v>
                </c:pt>
                <c:pt idx="1930">
                  <c:v>Funny Vines</c:v>
                </c:pt>
                <c:pt idx="1931">
                  <c:v>Grandayy</c:v>
                </c:pt>
                <c:pt idx="1932">
                  <c:v>DJ Game Remix in Thailand</c:v>
                </c:pt>
                <c:pt idx="1933">
                  <c:v>loveliveserve</c:v>
                </c:pt>
                <c:pt idx="1934">
                  <c:v>MostlySane</c:v>
                </c:pt>
                <c:pt idx="1935">
                  <c:v>Michou</c:v>
                </c:pt>
                <c:pt idx="1936">
                  <c:v>Tobuscus</c:v>
                </c:pt>
                <c:pt idx="1937">
                  <c:v>People are Awesome</c:v>
                </c:pt>
                <c:pt idx="1938">
                  <c:v>The Top Comics</c:v>
                </c:pt>
                <c:pt idx="1939">
                  <c:v>Casa Magica de Juguetes</c:v>
                </c:pt>
                <c:pt idx="1940">
                  <c:v>Disney?Pixar</c:v>
                </c:pt>
                <c:pt idx="1941">
                  <c:v>Little Baby Bum en Espa?ol</c:v>
                </c:pt>
                <c:pt idx="1942">
                  <c:v>Zoe Sugg</c:v>
                </c:pt>
                <c:pt idx="1943">
                  <c:v>Luxy Hair</c:v>
                </c:pt>
                <c:pt idx="1944">
                  <c:v>Numberphile</c:v>
                </c:pt>
                <c:pt idx="1945">
                  <c:v>Lip Sync Battle</c:v>
                </c:pt>
                <c:pt idx="1946">
                  <c:v>ImJayStation</c:v>
                </c:pt>
                <c:pt idx="1947">
                  <c:v>AshStudio7</c:v>
                </c:pt>
                <c:pt idx="1948">
                  <c:v>TheRussianBadger</c:v>
                </c:pt>
                <c:pt idx="1949">
                  <c:v>Technical boss</c:v>
                </c:pt>
                <c:pt idx="1950">
                  <c:v>Brave Wilderness</c:v>
                </c:pt>
                <c:pt idx="1951">
                  <c:v>Izabela Stress</c:v>
                </c:pt>
                <c:pt idx="1952">
                  <c:v>shfa</c:v>
                </c:pt>
                <c:pt idx="1953">
                  <c:v>Warner Mœsica</c:v>
                </c:pt>
                <c:pt idx="1954">
                  <c:v>Dagi Bee</c:v>
                </c:pt>
                <c:pt idx="1955">
                  <c:v>Fun Place</c:v>
                </c:pt>
                <c:pt idx="1956">
                  <c:v>ExplosmEntertainment</c:v>
                </c:pt>
                <c:pt idx="1957">
                  <c:v>OmarGoshTV</c:v>
                </c:pt>
                <c:pt idx="1958">
                  <c:v>Troom Troom SELECT</c:v>
                </c:pt>
                <c:pt idx="1959">
                  <c:v>The Game Theorists</c:v>
                </c:pt>
                <c:pt idx="1960">
                  <c:v>Enaldinho</c:v>
                </c:pt>
                <c:pt idx="1961">
                  <c:v>HOA BAN FOOD</c:v>
                </c:pt>
                <c:pt idx="1962">
                  <c:v>fedfeclip</c:v>
                </c:pt>
                <c:pt idx="1963">
                  <c:v>Dyland PROS</c:v>
                </c:pt>
                <c:pt idx="1964">
                  <c:v>Cegou</c:v>
                </c:pt>
                <c:pt idx="1965">
                  <c:v>BE NATURAL</c:v>
                </c:pt>
                <c:pt idx="1966">
                  <c:v>Ingredy Barbi Games</c:v>
                </c:pt>
                <c:pt idx="1967">
                  <c:v>CKN Toys</c:v>
                </c:pt>
                <c:pt idx="1968">
                  <c:v>AdamThomasMoran</c:v>
                </c:pt>
                <c:pt idx="1969">
                  <c:v>???? ???? ??????</c:v>
                </c:pt>
                <c:pt idx="1970">
                  <c:v>Gigi Gorgeous</c:v>
                </c:pt>
                <c:pt idx="1971">
                  <c:v>Chloe Morello</c:v>
                </c:pt>
                <c:pt idx="1972">
                  <c:v>ComedyOn</c:v>
                </c:pt>
                <c:pt idx="1973">
                  <c:v>Michelle Almendra</c:v>
                </c:pt>
                <c:pt idx="1974">
                  <c:v>OGGY</c:v>
                </c:pt>
                <c:pt idx="1975">
                  <c:v>??????</c:v>
                </c:pt>
                <c:pt idx="1976">
                  <c:v>FunToysMedia</c:v>
                </c:pt>
                <c:pt idx="1977">
                  <c:v>BhandarTV</c:v>
                </c:pt>
                <c:pt idx="1978">
                  <c:v>ToyMart TV</c:v>
                </c:pt>
                <c:pt idx="1979">
                  <c:v>Mimi Lissa</c:v>
                </c:pt>
                <c:pt idx="1980">
                  <c:v>Fiaspo</c:v>
                </c:pt>
                <c:pt idx="1981">
                  <c:v>TechRax</c:v>
                </c:pt>
                <c:pt idx="1982">
                  <c:v>Linkin Park</c:v>
                </c:pt>
                <c:pt idx="1983">
                  <c:v>HowToBasic</c:v>
                </c:pt>
                <c:pt idx="1984">
                  <c:v>Los mejores Top 10˜</c:v>
                </c:pt>
                <c:pt idx="1985">
                  <c:v>KidsCamp - Nursery Rhymes</c:v>
                </c:pt>
                <c:pt idx="1986">
                  <c:v>Mario Luna - NetKaizen</c:v>
                </c:pt>
                <c:pt idx="1987">
                  <c:v>Team Edge</c:v>
                </c:pt>
                <c:pt idx="1988">
                  <c:v>?? ????? ????????</c:v>
                </c:pt>
                <c:pt idx="1989">
                  <c:v>AssopraFitas˜</c:v>
                </c:pt>
                <c:pt idx="1990">
                  <c:v>David Guetta</c:v>
                </c:pt>
                <c:pt idx="1991">
                  <c:v>Dudesons</c:v>
                </c:pt>
                <c:pt idx="1992">
                  <c:v>AcademeG</c:v>
                </c:pt>
                <c:pt idx="1993">
                  <c:v>Household Hacker</c:v>
                </c:pt>
                <c:pt idx="1994">
                  <c:v>LeBouseuh Gaming</c:v>
                </c:pt>
                <c:pt idx="1995">
                  <c:v>O Reino Infantil</c:v>
                </c:pt>
                <c:pt idx="1996">
                  <c:v>Nirahua Music World</c:v>
                </c:pt>
                <c:pt idx="1997">
                  <c:v>Musas</c:v>
                </c:pt>
                <c:pt idx="1998">
                  <c:v>JoJo Siwa TV</c:v>
                </c:pt>
                <c:pt idx="1999">
                  <c:v>syam kapuk</c:v>
                </c:pt>
                <c:pt idx="2000">
                  <c:v>Amixem</c:v>
                </c:pt>
                <c:pt idx="2001">
                  <c:v>?? ???? ! Did you know</c:v>
                </c:pt>
                <c:pt idx="2002">
                  <c:v>Daftar5</c:v>
                </c:pt>
                <c:pt idx="2003">
                  <c:v>Ownage Pranks</c:v>
                </c:pt>
                <c:pt idx="2004">
                  <c:v>Diÿrio das G?meas</c:v>
                </c:pt>
                <c:pt idx="2005">
                  <c:v>Rans Entertainment</c:v>
                </c:pt>
                <c:pt idx="2006">
                  <c:v>cutepolish</c:v>
                </c:pt>
                <c:pt idx="2007">
                  <c:v>SMG4</c:v>
                </c:pt>
                <c:pt idx="2008">
                  <c:v>VAST Studio</c:v>
                </c:pt>
                <c:pt idx="2009">
                  <c:v>Delantero09</c:v>
                </c:pt>
                <c:pt idx="2010">
                  <c:v>Hong Giang DIY Slime</c:v>
                </c:pt>
                <c:pt idx="2011">
                  <c:v>Bolly Kick</c:v>
                </c:pt>
                <c:pt idx="2012">
                  <c:v>BuzzFeedViolet</c:v>
                </c:pt>
                <c:pt idx="2013">
                  <c:v>Mundo da Menina</c:v>
                </c:pt>
                <c:pt idx="2014">
                  <c:v>GlitterForever17</c:v>
                </c:pt>
                <c:pt idx="2015">
                  <c:v>CaELiKe</c:v>
                </c:pt>
                <c:pt idx="2016">
                  <c:v>Kurt Hugo Schneider</c:v>
                </c:pt>
                <c:pt idx="2017">
                  <c:v>dangmattsmith</c:v>
                </c:pt>
                <c:pt idx="2018">
                  <c:v>88rising</c:v>
                </c:pt>
                <c:pt idx="2019">
                  <c:v>Pautips</c:v>
                </c:pt>
                <c:pt idx="2020">
                  <c:v>Kinder Spielzeug Kanal</c:v>
                </c:pt>
                <c:pt idx="2021">
                  <c:v>Yoga With Adriene</c:v>
                </c:pt>
                <c:pt idx="2022">
                  <c:v>Paulettee</c:v>
                </c:pt>
                <c:pt idx="2023">
                  <c:v>Thunayyan Khalid</c:v>
                </c:pt>
                <c:pt idx="2024">
                  <c:v>Pyong Lee</c:v>
                </c:pt>
                <c:pt idx="2025">
                  <c:v>Ricis Official</c:v>
                </c:pt>
                <c:pt idx="2026">
                  <c:v>HelloMaphie</c:v>
                </c:pt>
                <c:pt idx="2027">
                  <c:v>???? ?? ???????</c:v>
                </c:pt>
                <c:pt idx="2028">
                  <c:v>Grian</c:v>
                </c:pt>
                <c:pt idx="2029">
                  <c:v>Ricky Dillon</c:v>
                </c:pt>
                <c:pt idx="2030">
                  <c:v>Tfue</c:v>
                </c:pt>
                <c:pt idx="2031">
                  <c:v>Lucas Rangel</c:v>
                </c:pt>
                <c:pt idx="2032">
                  <c:v>Cÿtia Damasceno</c:v>
                </c:pt>
                <c:pt idx="2033">
                  <c:v>???????????? ?????</c:v>
                </c:pt>
                <c:pt idx="2034">
                  <c:v>Car toys Kid</c:v>
                </c:pt>
                <c:pt idx="2035">
                  <c:v>Tom Slime</c:v>
                </c:pt>
                <c:pt idx="2036">
                  <c:v>Stephen Sharer</c:v>
                </c:pt>
                <c:pt idx="2037">
                  <c:v>platinumrecordsmusic</c:v>
                </c:pt>
                <c:pt idx="2038">
                  <c:v>Daequan Loco</c:v>
                </c:pt>
                <c:pt idx="2039">
                  <c:v>Origins Explained</c:v>
                </c:pt>
                <c:pt idx="2040">
                  <c:v>True Gym MMA</c:v>
                </c:pt>
                <c:pt idx="2041">
                  <c:v>Laura Brito</c:v>
                </c:pt>
                <c:pt idx="2042">
                  <c:v>Venus Bhojpuri</c:v>
                </c:pt>
                <c:pt idx="2043">
                  <c:v>N.E Let's Eat</c:v>
                </c:pt>
                <c:pt idx="2044">
                  <c:v>The Bramfam</c:v>
                </c:pt>
                <c:pt idx="2045">
                  <c:v>Skyheart's Toys</c:v>
                </c:pt>
                <c:pt idx="2046">
                  <c:v>???????????</c:v>
                </c:pt>
                <c:pt idx="2047">
                  <c:v>GamingWithJen</c:v>
                </c:pt>
                <c:pt idx="2048">
                  <c:v>Tri-line</c:v>
                </c:pt>
                <c:pt idx="2049">
                  <c:v>Dumb Genius</c:v>
                </c:pt>
                <c:pt idx="2050">
                  <c:v>Elli Di Pets</c:v>
                </c:pt>
                <c:pt idx="2051">
                  <c:v>???? ?????</c:v>
                </c:pt>
                <c:pt idx="2052">
                  <c:v>? Kids Roma Show</c:v>
                </c:pt>
                <c:pt idx="2053">
                  <c:v>LŸm Vlog</c:v>
                </c:pt>
                <c:pt idx="2054">
                  <c:v>Planeta das G?meas</c:v>
                </c:pt>
                <c:pt idx="2055">
                  <c:v>viniccius13</c:v>
                </c:pt>
                <c:pt idx="2056">
                  <c:v>???? ???????</c:v>
                </c:pt>
                <c:pt idx="2057">
                  <c:v>BeingIndian</c:v>
                </c:pt>
                <c:pt idx="2058">
                  <c:v>Fidi Wstafidi l ???? ??</c:v>
                </c:pt>
                <c:pt idx="2059">
                  <c:v>MovieCon Animation</c:v>
                </c:pt>
                <c:pt idx="2060">
                  <c:v>Myth</c:v>
                </c:pt>
                <c:pt idx="2061">
                  <c:v>Patry Jordan</c:v>
                </c:pt>
                <c:pt idx="2062">
                  <c:v>TinyLessonTime</c:v>
                </c:pt>
                <c:pt idx="2063">
                  <c:v>Max Maximov</c:v>
                </c:pt>
                <c:pt idx="2064">
                  <c:v>Indian Health</c:v>
                </c:pt>
                <c:pt idx="2065">
                  <c:v>Perfectlaughs</c:v>
                </c:pt>
                <c:pt idx="2066">
                  <c:v>Priya Malik</c:v>
                </c:pt>
                <c:pt idx="2067">
                  <c:v>Bhojpuri HD Film</c:v>
                </c:pt>
                <c:pt idx="2068">
                  <c:v>Roadrunner Records</c:v>
                </c:pt>
                <c:pt idx="2069">
                  <c:v>Super Simple Songs - Kids Songs</c:v>
                </c:pt>
                <c:pt idx="2070">
                  <c:v>Wiz Khalifa</c:v>
                </c:pt>
                <c:pt idx="2071">
                  <c:v>QueenTubeTH</c:v>
                </c:pt>
                <c:pt idx="2072">
                  <c:v>Swasti Ji</c:v>
                </c:pt>
                <c:pt idx="2073">
                  <c:v>FV FAMILY</c:v>
                </c:pt>
                <c:pt idx="2074">
                  <c:v>FitDance Life</c:v>
                </c:pt>
                <c:pt idx="2075">
                  <c:v>??????</c:v>
                </c:pt>
                <c:pt idx="2076">
                  <c:v>Depois das Onze</c:v>
                </c:pt>
                <c:pt idx="2077">
                  <c:v>iBlali</c:v>
                </c:pt>
                <c:pt idx="2078">
                  <c:v>dosogas</c:v>
                </c:pt>
                <c:pt idx="2079">
                  <c:v>Battle Universe</c:v>
                </c:pt>
                <c:pt idx="2080">
                  <c:v>Its JoJo Siwa</c:v>
                </c:pt>
                <c:pt idx="2081">
                  <c:v>AlexXxStrecci</c:v>
                </c:pt>
                <c:pt idx="2082">
                  <c:v>AJ Official</c:v>
                </c:pt>
                <c:pt idx="2083">
                  <c:v>Lloyd Cafe Cadena</c:v>
                </c:pt>
                <c:pt idx="2084">
                  <c:v>Genevieve's Playhouse - Toy?</c:v>
                </c:pt>
                <c:pt idx="2085">
                  <c:v>Official Pink Panther</c:v>
                </c:pt>
                <c:pt idx="2086">
                  <c:v>NhacPro Tube</c:v>
                </c:pt>
                <c:pt idx="2087">
                  <c:v>MattyBVlogs</c:v>
                </c:pt>
                <c:pt idx="2088">
                  <c:v>Viih Tube</c:v>
                </c:pt>
                <c:pt idx="2089">
                  <c:v>?????? ?????????</c:v>
                </c:pt>
                <c:pt idx="2090">
                  <c:v>Jauja Cocina Mexicana</c:v>
                </c:pt>
                <c:pt idx="2091">
                  <c:v>Scotty Sire</c:v>
                </c:pt>
                <c:pt idx="2092">
                  <c:v>SuperZoo - Best cartoon for kids?</c:v>
                </c:pt>
                <c:pt idx="2093">
                  <c:v>DALLMYD</c:v>
                </c:pt>
                <c:pt idx="2094">
                  <c:v>Ali Athab</c:v>
                </c:pt>
                <c:pt idx="2095">
                  <c:v>funnyplox</c:v>
                </c:pt>
                <c:pt idx="2096">
                  <c:v>OffTheRanch</c:v>
                </c:pt>
                <c:pt idx="2097">
                  <c:v>ZIAS!</c:v>
                </c:pt>
                <c:pt idx="2098">
                  <c:v>Wisecrack</c:v>
                </c:pt>
                <c:pt idx="2099">
                  <c:v>Oddbods - Official Channel</c:v>
                </c:pt>
                <c:pt idx="2100">
                  <c:v>PHD Troll</c:v>
                </c:pt>
                <c:pt idx="2101">
                  <c:v>JennaMarbles</c:v>
                </c:pt>
                <c:pt idx="2102">
                  <c:v>Black Sheep</c:v>
                </c:pt>
                <c:pt idx="2103">
                  <c:v>David Vlas</c:v>
                </c:pt>
                <c:pt idx="2104">
                  <c:v>Wild 'N Out</c:v>
                </c:pt>
                <c:pt idx="2105">
                  <c:v>Peppa Pig En Espa?ol Capitulos?</c:v>
                </c:pt>
                <c:pt idx="2106">
                  <c:v>LosPolinesios</c:v>
                </c:pt>
                <c:pt idx="2107">
                  <c:v>Dream English Kids</c:v>
                </c:pt>
                <c:pt idx="2108">
                  <c:v>Me poupe!</c:v>
                </c:pt>
                <c:pt idx="2109">
                  <c:v>Pencilmation</c:v>
                </c:pt>
                <c:pt idx="2110">
                  <c:v>Nerdologia</c:v>
                </c:pt>
                <c:pt idx="2111">
                  <c:v>ChrisMD</c:v>
                </c:pt>
                <c:pt idx="2112">
                  <c:v>NatesLife</c:v>
                </c:pt>
                <c:pt idx="2113">
                  <c:v>Dom Tracy</c:v>
                </c:pt>
                <c:pt idx="2114">
                  <c:v>Fizzy Fun Toys</c:v>
                </c:pt>
                <c:pt idx="2115">
                  <c:v>Franciny Ehlke</c:v>
                </c:pt>
                <c:pt idx="2116">
                  <c:v>Namewee</c:v>
                </c:pt>
                <c:pt idx="2117">
                  <c:v>Troom Troom PT</c:v>
                </c:pt>
                <c:pt idx="2118">
                  <c:v>whatthechic</c:v>
                </c:pt>
                <c:pt idx="2119">
                  <c:v>First We Feast</c:v>
                </c:pt>
                <c:pt idx="2120">
                  <c:v>CantaJuegoVEVO</c:v>
                </c:pt>
                <c:pt idx="2121">
                  <c:v>Jess No Limit</c:v>
                </c:pt>
                <c:pt idx="2122">
                  <c:v>Chris Ramsay</c:v>
                </c:pt>
                <c:pt idx="2123">
                  <c:v>Sorriso Maroto</c:v>
                </c:pt>
                <c:pt idx="2124">
                  <c:v>One Direction - Topic</c:v>
                </c:pt>
                <c:pt idx="2125">
                  <c:v>Wass Freestyle</c:v>
                </c:pt>
                <c:pt idx="2126">
                  <c:v>Kowiy</c:v>
                </c:pt>
                <c:pt idx="2127">
                  <c:v>D4rkFrame</c:v>
                </c:pt>
                <c:pt idx="2128">
                  <c:v>Vinheteiro</c:v>
                </c:pt>
                <c:pt idx="2129">
                  <c:v>merrelltwins</c:v>
                </c:pt>
                <c:pt idx="2130">
                  <c:v>Him-eesh Madaan</c:v>
                </c:pt>
                <c:pt idx="2131">
                  <c:v>Itarte Vlogs</c:v>
                </c:pt>
                <c:pt idx="2132">
                  <c:v>????? 54</c:v>
                </c:pt>
                <c:pt idx="2133">
                  <c:v>NICOLE SKYES</c:v>
                </c:pt>
                <c:pt idx="2134">
                  <c:v>Niloya</c:v>
                </c:pt>
                <c:pt idx="2135">
                  <c:v>Mahatmaji Technical</c:v>
                </c:pt>
                <c:pt idx="2136">
                  <c:v>dakotaz</c:v>
                </c:pt>
                <c:pt idx="2137">
                  <c:v>Mighty Car Mods</c:v>
                </c:pt>
                <c:pt idx="2138">
                  <c:v>Un viaje a la vida</c:v>
                </c:pt>
                <c:pt idx="2139">
                  <c:v>Receitas Da Cris</c:v>
                </c:pt>
                <c:pt idx="2140">
                  <c:v>Lucas and Marcus</c:v>
                </c:pt>
                <c:pt idx="2141">
                  <c:v>Canal da Lel?</c:v>
                </c:pt>
                <c:pt idx="2142">
                  <c:v>Travel Thirsty</c:v>
                </c:pt>
                <c:pt idx="2143">
                  <c:v>Prettyboyfredo</c:v>
                </c:pt>
                <c:pt idx="2144">
                  <c:v>Tiger Productions</c:v>
                </c:pt>
                <c:pt idx="2145">
                  <c:v>JesseAndMike</c:v>
                </c:pt>
                <c:pt idx="2146">
                  <c:v>The Sean Ward Show</c:v>
                </c:pt>
                <c:pt idx="2147">
                  <c:v>mymillionTV</c:v>
                </c:pt>
                <c:pt idx="2148">
                  <c:v>Atta Halilintar</c:v>
                </c:pt>
                <c:pt idx="2149">
                  <c:v>Almanaque x</c:v>
                </c:pt>
                <c:pt idx="2150">
                  <c:v>TheKateClapp</c:v>
                </c:pt>
                <c:pt idx="2151">
                  <c:v>Ozzy Man Reviews</c:v>
                </c:pt>
                <c:pt idx="2152">
                  <c:v>GEN HALILINTAR</c:v>
                </c:pt>
                <c:pt idx="2153">
                  <c:v>Morphle TV</c:v>
                </c:pt>
                <c:pt idx="2154">
                  <c:v>Ali Baba</c:v>
                </c:pt>
                <c:pt idx="2155">
                  <c:v>bill wurtz</c:v>
                </c:pt>
                <c:pt idx="2156">
                  <c:v>Tpindell</c:v>
                </c:pt>
                <c:pt idx="2157">
                  <c:v>Passion4Profession</c:v>
                </c:pt>
                <c:pt idx="2158">
                  <c:v>Life Hacks &amp; Experiments</c:v>
                </c:pt>
                <c:pt idx="2159">
                  <c:v>YG ENTERTAINMENT</c:v>
                </c:pt>
                <c:pt idx="2160">
                  <c:v>Davie504</c:v>
                </c:pt>
                <c:pt idx="2161">
                  <c:v>Noor Stars</c:v>
                </c:pt>
                <c:pt idx="2162">
                  <c:v>?????????</c:v>
                </c:pt>
                <c:pt idx="2163">
                  <c:v>AntsCanada</c:v>
                </c:pt>
                <c:pt idx="2164">
                  <c:v>LA LA SCHOOL</c:v>
                </c:pt>
                <c:pt idx="2165">
                  <c:v>EvanTubeRAW</c:v>
                </c:pt>
                <c:pt idx="2166">
                  <c:v>Salud y Algo Mÿs</c:v>
                </c:pt>
                <c:pt idx="2167">
                  <c:v>Roxxsaurus</c:v>
                </c:pt>
                <c:pt idx="2168">
                  <c:v>????? ??????</c:v>
                </c:pt>
                <c:pt idx="2169">
                  <c:v>Nah Cardoso</c:v>
                </c:pt>
                <c:pt idx="2170">
                  <c:v>Hind Deer</c:v>
                </c:pt>
                <c:pt idx="2171">
                  <c:v>Dave and Ava - Nursery Rhymes and?</c:v>
                </c:pt>
                <c:pt idx="2172">
                  <c:v>Ryan's Family Review</c:v>
                </c:pt>
                <c:pt idx="2173">
                  <c:v>Dankev</c:v>
                </c:pt>
                <c:pt idx="2174">
                  <c:v>Professor Live˜</c:v>
                </c:pt>
                <c:pt idx="2175">
                  <c:v>Satisfy Channel</c:v>
                </c:pt>
                <c:pt idx="2176">
                  <c:v>Rclbeauty101</c:v>
                </c:pt>
                <c:pt idx="2177">
                  <c:v>JUCA</c:v>
                </c:pt>
                <c:pt idx="2178">
                  <c:v>????? | Txlir</c:v>
                </c:pt>
                <c:pt idx="2179">
                  <c:v>Cocomelon - Nursery Rhymes</c:v>
                </c:pt>
                <c:pt idx="2180">
                  <c:v>Totoykids Espa?ol</c:v>
                </c:pt>
                <c:pt idx="2181">
                  <c:v>????????????</c:v>
                </c:pt>
                <c:pt idx="2182">
                  <c:v>DONKEY13</c:v>
                </c:pt>
                <c:pt idx="2183">
                  <c:v>Pinkfong! Canciones Infantiles</c:v>
                </c:pt>
                <c:pt idx="2184">
                  <c:v>TGFbro</c:v>
                </c:pt>
                <c:pt idx="2185">
                  <c:v>The ACE Family</c:v>
                </c:pt>
                <c:pt idx="2186">
                  <c:v>Bhojpuri Junction</c:v>
                </c:pt>
                <c:pt idx="2187">
                  <c:v>Niki and Gabi</c:v>
                </c:pt>
                <c:pt idx="2188">
                  <c:v>Anny May</c:v>
                </c:pt>
                <c:pt idx="2189">
                  <c:v>Kyler and Mad</c:v>
                </c:pt>
                <c:pt idx="2190">
                  <c:v>UrbanoVideosTV</c:v>
                </c:pt>
                <c:pt idx="2191">
                  <c:v>HeHaa TV</c:v>
                </c:pt>
                <c:pt idx="2192">
                  <c:v>Baby Doll Kids</c:v>
                </c:pt>
                <c:pt idx="2193">
                  <c:v>SDI</c:v>
                </c:pt>
                <c:pt idx="2194">
                  <c:v>Simply Nailogical</c:v>
                </c:pt>
                <c:pt idx="2195">
                  <c:v>Funketon</c:v>
                </c:pt>
                <c:pt idx="2196">
                  <c:v>Zic Zic</c:v>
                </c:pt>
                <c:pt idx="2197">
                  <c:v>Hope For Paws - Official Rescue?</c:v>
                </c:pt>
                <c:pt idx="2198">
                  <c:v>How To Cook That</c:v>
                </c:pt>
                <c:pt idx="2199">
                  <c:v>Let­cia &amp; Silvanira</c:v>
                </c:pt>
                <c:pt idx="2200">
                  <c:v>Horia</c:v>
                </c:pt>
                <c:pt idx="2201">
                  <c:v>Zig &amp; Sharko</c:v>
                </c:pt>
                <c:pt idx="2202">
                  <c:v>Rawan and Rayan</c:v>
                </c:pt>
                <c:pt idx="2203">
                  <c:v>Jaaz Multimedia</c:v>
                </c:pt>
                <c:pt idx="2204">
                  <c:v>Selly</c:v>
                </c:pt>
                <c:pt idx="2205">
                  <c:v>Receitas de Pai</c:v>
                </c:pt>
                <c:pt idx="2206">
                  <c:v>SUSHI RAMEN?Riku?</c:v>
                </c:pt>
                <c:pt idx="2207">
                  <c:v>Nick Eh 30</c:v>
                </c:pt>
                <c:pt idx="2208">
                  <c:v>HigaTV</c:v>
                </c:pt>
                <c:pt idx="2209">
                  <c:v>??????</c:v>
                </c:pt>
                <c:pt idx="2210">
                  <c:v>Andrea Russett</c:v>
                </c:pt>
                <c:pt idx="2211">
                  <c:v>Rank Smashers</c:v>
                </c:pt>
                <c:pt idx="2212">
                  <c:v>Candy Play TV</c:v>
                </c:pt>
                <c:pt idx="2213">
                  <c:v>Anonymous Official</c:v>
                </c:pt>
                <c:pt idx="2214">
                  <c:v>Rafinha Bastos</c:v>
                </c:pt>
                <c:pt idx="2215">
                  <c:v>World Train Toys</c:v>
                </c:pt>
                <c:pt idx="2216">
                  <c:v>Technology Gyan</c:v>
                </c:pt>
                <c:pt idx="2217">
                  <c:v>FAP TV</c:v>
                </c:pt>
                <c:pt idx="2218">
                  <c:v>Afinka</c:v>
                </c:pt>
                <c:pt idx="2219">
                  <c:v>Ghi?n M G?</c:v>
                </c:pt>
                <c:pt idx="2220">
                  <c:v>50 Cent</c:v>
                </c:pt>
                <c:pt idx="2221">
                  <c:v>RRcherrypie</c:v>
                </c:pt>
                <c:pt idx="2222">
                  <c:v>Tess Christine</c:v>
                </c:pt>
                <c:pt idx="2223">
                  <c:v>Cinekorn Movies</c:v>
                </c:pt>
                <c:pt idx="2224">
                  <c:v>Palomitas Flow</c:v>
                </c:pt>
                <c:pt idx="2225">
                  <c:v>kipkay</c:v>
                </c:pt>
                <c:pt idx="2226">
                  <c:v>Yudist Ardhana</c:v>
                </c:pt>
                <c:pt idx="2227">
                  <c:v>Peppa Pig - Official Channel</c:v>
                </c:pt>
                <c:pt idx="2228">
                  <c:v>smotraTV</c:v>
                </c:pt>
                <c:pt idx="2229">
                  <c:v>Rickshawali</c:v>
                </c:pt>
                <c:pt idx="2230">
                  <c:v>OKyouLIKEs</c:v>
                </c:pt>
                <c:pt idx="2231">
                  <c:v>Top5s</c:v>
                </c:pt>
                <c:pt idx="2232">
                  <c:v>iGAMING TV</c:v>
                </c:pt>
                <c:pt idx="2233">
                  <c:v>AWE me</c:v>
                </c:pt>
                <c:pt idx="2234">
                  <c:v>RobleisIUTU</c:v>
                </c:pt>
                <c:pt idx="2235">
                  <c:v>Bazylland</c:v>
                </c:pt>
                <c:pt idx="2236">
                  <c:v>Galo Frito</c:v>
                </c:pt>
                <c:pt idx="2237">
                  <c:v>SEVENTEEN</c:v>
                </c:pt>
                <c:pt idx="2238">
                  <c:v>Pokimane</c:v>
                </c:pt>
                <c:pt idx="2239">
                  <c:v>Manny Mua</c:v>
                </c:pt>
                <c:pt idx="2240">
                  <c:v>Ciclone Funk</c:v>
                </c:pt>
                <c:pt idx="2241">
                  <c:v>Bar?? ?zcan</c:v>
                </c:pt>
                <c:pt idx="2242">
                  <c:v>The Official Gummib?r Channel</c:v>
                </c:pt>
                <c:pt idx="2243">
                  <c:v>Kiddyzuzaa - WildBrain</c:v>
                </c:pt>
                <c:pt idx="2244">
                  <c:v>Jubilee</c:v>
                </c:pt>
                <c:pt idx="2245">
                  <c:v>BabiezTV</c:v>
                </c:pt>
                <c:pt idx="2246">
                  <c:v>AuronPlay</c:v>
                </c:pt>
                <c:pt idx="2247">
                  <c:v>Vsauce</c:v>
                </c:pt>
                <c:pt idx="2248">
                  <c:v>HGuitaraStudio - ?????</c:v>
                </c:pt>
                <c:pt idx="2249">
                  <c:v>It's Alex Clark</c:v>
                </c:pt>
                <c:pt idx="2250">
                  <c:v>Ceeday</c:v>
                </c:pt>
                <c:pt idx="2251">
                  <c:v>Doug DeMuro</c:v>
                </c:pt>
                <c:pt idx="2252">
                  <c:v>??? ????</c:v>
                </c:pt>
                <c:pt idx="2253">
                  <c:v>Coke Studio</c:v>
                </c:pt>
                <c:pt idx="2254">
                  <c:v>Eagle Music Video Station</c:v>
                </c:pt>
                <c:pt idx="2255">
                  <c:v>Na CorreRia</c:v>
                </c:pt>
                <c:pt idx="2256">
                  <c:v>GopherVid</c:v>
                </c:pt>
                <c:pt idx="2257">
                  <c:v>??????? - ????????</c:v>
                </c:pt>
                <c:pt idx="2258">
                  <c:v>#Mind Warehouse</c:v>
                </c:pt>
                <c:pt idx="2259">
                  <c:v>5 Alguma Coisa</c:v>
                </c:pt>
                <c:pt idx="2260">
                  <c:v>Dave Lee</c:v>
                </c:pt>
                <c:pt idx="2261">
                  <c:v>DeStorm Power</c:v>
                </c:pt>
                <c:pt idx="2262">
                  <c:v>Jannine Weigel</c:v>
                </c:pt>
                <c:pt idx="2263">
                  <c:v>AldosWorld TV</c:v>
                </c:pt>
                <c:pt idx="2264">
                  <c:v>Serum</c:v>
                </c:pt>
                <c:pt idx="2265">
                  <c:v>Mamute Congelado</c:v>
                </c:pt>
                <c:pt idx="2266">
                  <c:v>Maria Clara &amp; JP</c:v>
                </c:pt>
                <c:pt idx="2267">
                  <c:v>DaveHax</c:v>
                </c:pt>
                <c:pt idx="2268">
                  <c:v>Everson Zoio</c:v>
                </c:pt>
                <c:pt idx="2269">
                  <c:v>Lucas</c:v>
                </c:pt>
                <c:pt idx="2270">
                  <c:v>Alonzo Lerone</c:v>
                </c:pt>
                <c:pt idx="2271">
                  <c:v>Gabriella Saraivah</c:v>
                </c:pt>
                <c:pt idx="2272">
                  <c:v>Goldmines Hindi</c:v>
                </c:pt>
                <c:pt idx="2273">
                  <c:v>Brooklyn and Bailey</c:v>
                </c:pt>
                <c:pt idx="2274">
                  <c:v>KianAndJc</c:v>
                </c:pt>
                <c:pt idx="2275">
                  <c:v>Cem Y?lmaz</c:v>
                </c:pt>
                <c:pt idx="2276">
                  <c:v>YourHealth</c:v>
                </c:pt>
                <c:pt idx="2277">
                  <c:v>jennxpenn</c:v>
                </c:pt>
                <c:pt idx="2278">
                  <c:v>Guava Juice</c:v>
                </c:pt>
                <c:pt idx="2279">
                  <c:v>Nobreza Games</c:v>
                </c:pt>
                <c:pt idx="2280">
                  <c:v>Spoken English Guru</c:v>
                </c:pt>
                <c:pt idx="2281">
                  <c:v>TheBrianMaps</c:v>
                </c:pt>
                <c:pt idx="2282">
                  <c:v>Bhojpuri Movies</c:v>
                </c:pt>
                <c:pt idx="2283">
                  <c:v>Rayito</c:v>
                </c:pt>
                <c:pt idx="2284">
                  <c:v>MrPoladoful</c:v>
                </c:pt>
                <c:pt idx="2285">
                  <c:v>Danilo Crespo</c:v>
                </c:pt>
                <c:pt idx="2286">
                  <c:v>vJOBivay</c:v>
                </c:pt>
                <c:pt idx="2287">
                  <c:v>SonicToy????</c:v>
                </c:pt>
                <c:pt idx="2288">
                  <c:v>Happy Bachpan</c:v>
                </c:pt>
                <c:pt idx="2289">
                  <c:v>Strictly Dumpling</c:v>
                </c:pt>
                <c:pt idx="2290">
                  <c:v>Rohit Khatri Fitness</c:v>
                </c:pt>
                <c:pt idx="2291">
                  <c:v>Anomaly</c:v>
                </c:pt>
                <c:pt idx="2292">
                  <c:v>whinderssonnunes</c:v>
                </c:pt>
                <c:pt idx="2293">
                  <c:v>7 Minutoz</c:v>
                </c:pt>
                <c:pt idx="2294">
                  <c:v>nigahiga</c:v>
                </c:pt>
                <c:pt idx="2295">
                  <c:v>Dr. Vivek Bindra: Motivational?</c:v>
                </c:pt>
                <c:pt idx="2296">
                  <c:v>Katya Adushkina</c:v>
                </c:pt>
                <c:pt idx="2297">
                  <c:v>Julienco</c:v>
                </c:pt>
                <c:pt idx="2298">
                  <c:v>Memeulous</c:v>
                </c:pt>
                <c:pt idx="2299">
                  <c:v>iKON</c:v>
                </c:pt>
                <c:pt idx="2300">
                  <c:v>All Babies Channel - 3D Nursery?</c:v>
                </c:pt>
                <c:pt idx="2301">
                  <c:v>Caspar</c:v>
                </c:pt>
                <c:pt idx="2302">
                  <c:v>Krazyrayray</c:v>
                </c:pt>
                <c:pt idx="2303">
                  <c:v>Opera??o Cinema</c:v>
                </c:pt>
                <c:pt idx="2304">
                  <c:v>Boys and Toys</c:v>
                </c:pt>
                <c:pt idx="2305">
                  <c:v>Boyce Avenue</c:v>
                </c:pt>
                <c:pt idx="2306">
                  <c:v>Brat</c:v>
                </c:pt>
                <c:pt idx="2307">
                  <c:v>Aoffy Maxim</c:v>
                </c:pt>
                <c:pt idx="2308">
                  <c:v>Top Talent</c:v>
                </c:pt>
                <c:pt idx="2309">
                  <c:v>SHORT TIME SECRET</c:v>
                </c:pt>
                <c:pt idx="2310">
                  <c:v>Minecraft</c:v>
                </c:pt>
                <c:pt idx="2311">
                  <c:v>sWooZie</c:v>
                </c:pt>
                <c:pt idx="2312">
                  <c:v>Antrax</c:v>
                </c:pt>
                <c:pt idx="2313">
                  <c:v>Hussain Al Jassmi | ?????</c:v>
                </c:pt>
                <c:pt idx="2314">
                  <c:v>Enrique Iglesias</c:v>
                </c:pt>
                <c:pt idx="2315">
                  <c:v>Baby Nursery Rhymes</c:v>
                </c:pt>
                <c:pt idx="2316">
                  <c:v>Albasheer Show - ?????? ??</c:v>
                </c:pt>
                <c:pt idx="2317">
                  <c:v>Lizy P</c:v>
                </c:pt>
                <c:pt idx="2318">
                  <c:v>Ganga Bhakti</c:v>
                </c:pt>
                <c:pt idx="2319">
                  <c:v>GAURAVZONE</c:v>
                </c:pt>
                <c:pt idx="2320">
                  <c:v>Thoughty2</c:v>
                </c:pt>
                <c:pt idx="2321">
                  <c:v>???????? ??????</c:v>
                </c:pt>
                <c:pt idx="2322">
                  <c:v>Educa learning</c:v>
                </c:pt>
                <c:pt idx="2323">
                  <c:v>Os Amiguinhos</c:v>
                </c:pt>
                <c:pt idx="2324">
                  <c:v>Toda Meiga</c:v>
                </c:pt>
                <c:pt idx="2325">
                  <c:v>Andr?s Navy</c:v>
                </c:pt>
                <c:pt idx="2326">
                  <c:v>Masha and The Bear</c:v>
                </c:pt>
                <c:pt idx="2327">
                  <c:v>Viki Show</c:v>
                </c:pt>
                <c:pt idx="2328">
                  <c:v>Barvina</c:v>
                </c:pt>
                <c:pt idx="2329">
                  <c:v>????/???????</c:v>
                </c:pt>
                <c:pt idx="2330">
                  <c:v>Isaac do VINE</c:v>
                </c:pt>
                <c:pt idx="2331">
                  <c:v>Vsauce2</c:v>
                </c:pt>
                <c:pt idx="2332">
                  <c:v>Walt Disney Animation Studios</c:v>
                </c:pt>
                <c:pt idx="2333">
                  <c:v>????? ??? Badr_Family</c:v>
                </c:pt>
                <c:pt idx="2334">
                  <c:v>Jugnu Kids - Nursery Rhymes and?</c:v>
                </c:pt>
                <c:pt idx="2335">
                  <c:v>Ice Cream Rolls</c:v>
                </c:pt>
                <c:pt idx="2336">
                  <c:v>Lore Improta</c:v>
                </c:pt>
                <c:pt idx="2337">
                  <c:v>Planet Earth INDIA</c:v>
                </c:pt>
                <c:pt idx="2338">
                  <c:v>Baby Alive Brasil</c:v>
                </c:pt>
                <c:pt idx="2339">
                  <c:v>Tic Tac Toy</c:v>
                </c:pt>
                <c:pt idx="2340">
                  <c:v>Mysterious Dunia</c:v>
                </c:pt>
                <c:pt idx="2341">
                  <c:v>STORROR</c:v>
                </c:pt>
                <c:pt idx="2342">
                  <c:v>Canal Desconfinados</c:v>
                </c:pt>
                <c:pt idx="2343">
                  <c:v>Wolfie</c:v>
                </c:pt>
                <c:pt idx="2344">
                  <c:v>Soothing Relaxation</c:v>
                </c:pt>
                <c:pt idx="2345">
                  <c:v>JuguetesFelices</c:v>
                </c:pt>
                <c:pt idx="2346">
                  <c:v>Dimitri Vegas &amp; Like Mike</c:v>
                </c:pt>
                <c:pt idx="2347">
                  <c:v>ModernWhiz.com</c:v>
                </c:pt>
                <c:pt idx="2348">
                  <c:v>Erika Costell</c:v>
                </c:pt>
                <c:pt idx="2349">
                  <c:v>How It Should Have Ended</c:v>
                </c:pt>
                <c:pt idx="2350">
                  <c:v>DemolitionRanch</c:v>
                </c:pt>
                <c:pt idx="2351">
                  <c:v>BASS BOOSTED SONGS</c:v>
                </c:pt>
                <c:pt idx="2352">
                  <c:v>EL DEMENTE</c:v>
                </c:pt>
                <c:pt idx="2353">
                  <c:v>Madonna</c:v>
                </c:pt>
                <c:pt idx="2354">
                  <c:v>HALILINTAR LENGGOGENI</c:v>
                </c:pt>
                <c:pt idx="2355">
                  <c:v>Hayla TV</c:v>
                </c:pt>
                <c:pt idx="2356">
                  <c:v>Goldmines Telefilms</c:v>
                </c:pt>
                <c:pt idx="2357">
                  <c:v>RocketJump</c:v>
                </c:pt>
                <c:pt idx="2358">
                  <c:v>Elli Di</c:v>
                </c:pt>
                <c:pt idx="2359">
                  <c:v>OPEN KIDS</c:v>
                </c:pt>
                <c:pt idx="2360">
                  <c:v>Thai e Biel</c:v>
                </c:pt>
                <c:pt idx="2361">
                  <c:v>Fahad Sal</c:v>
                </c:pt>
                <c:pt idx="2362">
                  <c:v>PostmodernJukebox</c:v>
                </c:pt>
                <c:pt idx="2363">
                  <c:v>Doctor Squish</c:v>
                </c:pt>
                <c:pt idx="2364">
                  <c:v>Marisolpink</c:v>
                </c:pt>
                <c:pt idx="2365">
                  <c:v>Christen Dominique</c:v>
                </c:pt>
                <c:pt idx="2366">
                  <c:v>Filmistaan</c:v>
                </c:pt>
                <c:pt idx="2367">
                  <c:v>Oli White</c:v>
                </c:pt>
                <c:pt idx="2368">
                  <c:v>Mor Haryanvi</c:v>
                </c:pt>
                <c:pt idx="2369">
                  <c:v>Sevimli Dostlar</c:v>
                </c:pt>
                <c:pt idx="2370">
                  <c:v>Wismichu</c:v>
                </c:pt>
                <c:pt idx="2371">
                  <c:v>Piuzinho</c:v>
                </c:pt>
                <c:pt idx="2372">
                  <c:v>MS TV</c:v>
                </c:pt>
                <c:pt idx="2373">
                  <c:v>Desi Perkins</c:v>
                </c:pt>
                <c:pt idx="2374">
                  <c:v>GUSGRI</c:v>
                </c:pt>
                <c:pt idx="2375">
                  <c:v>Katie Angel</c:v>
                </c:pt>
                <c:pt idx="2376">
                  <c:v>Talking Tom and Friends Brasil</c:v>
                </c:pt>
                <c:pt idx="2377">
                  <c:v>Jaclyn Hill</c:v>
                </c:pt>
                <c:pt idx="2378">
                  <c:v>Dr Nozman</c:v>
                </c:pt>
                <c:pt idx="2379">
                  <c:v>Daddy Yankee</c:v>
                </c:pt>
                <c:pt idx="2380">
                  <c:v>Matt Stonie</c:v>
                </c:pt>
                <c:pt idx="2381">
                  <c:v>??????? ?????????</c:v>
                </c:pt>
                <c:pt idx="2382">
                  <c:v>INDIANGIRLCHANNEL TRISHA</c:v>
                </c:pt>
                <c:pt idx="2383">
                  <c:v>jeffreestar</c:v>
                </c:pt>
                <c:pt idx="2384">
                  <c:v>Peppa Pig em Portugu?s Brasil -?</c:v>
                </c:pt>
                <c:pt idx="2385">
                  <c:v>Twin Toys</c:v>
                </c:pt>
                <c:pt idx="2386">
                  <c:v>TeamFourStar</c:v>
                </c:pt>
                <c:pt idx="2387">
                  <c:v>KhangProFilm</c:v>
                </c:pt>
                <c:pt idx="2388">
                  <c:v>Anny e Eu</c:v>
                </c:pt>
                <c:pt idx="2389">
                  <c:v>Tina Yong</c:v>
                </c:pt>
                <c:pt idx="2390">
                  <c:v>SoftpomzChannel</c:v>
                </c:pt>
                <c:pt idx="2391">
                  <c:v>PelucheEn ElEstuche</c:v>
                </c:pt>
                <c:pt idx="2392">
                  <c:v>Kan Atthakorn</c:v>
                </c:pt>
                <c:pt idx="2393">
                  <c:v>Gabi Luthai</c:v>
                </c:pt>
                <c:pt idx="2394">
                  <c:v>Tamer Hosny</c:v>
                </c:pt>
                <c:pt idx="2395">
                  <c:v>iPantellas</c:v>
                </c:pt>
                <c:pt idx="2396">
                  <c:v>TheSoundYouNeed</c:v>
                </c:pt>
                <c:pt idx="2397">
                  <c:v>KidsMeSong?</c:v>
                </c:pt>
                <c:pt idx="2398">
                  <c:v>MOGOL TV</c:v>
                </c:pt>
                <c:pt idx="2399">
                  <c:v>Team Mechaz</c:v>
                </c:pt>
                <c:pt idx="2400">
                  <c:v>toyorbabytv</c:v>
                </c:pt>
                <c:pt idx="2401">
                  <c:v>KiKiDo</c:v>
                </c:pt>
                <c:pt idx="2402">
                  <c:v>HugoPOSAY</c:v>
                </c:pt>
                <c:pt idx="2403">
                  <c:v>DeToxoMoroxo</c:v>
                </c:pt>
                <c:pt idx="2404">
                  <c:v>Te lo resumo</c:v>
                </c:pt>
                <c:pt idx="2405">
                  <c:v>Bart Baker</c:v>
                </c:pt>
                <c:pt idx="2406">
                  <c:v>ToyScouter</c:v>
                </c:pt>
                <c:pt idx="2407">
                  <c:v>???? ???????</c:v>
                </c:pt>
                <c:pt idx="2408">
                  <c:v>Lyrical Lemonade</c:v>
                </c:pt>
                <c:pt idx="2409">
                  <c:v>WOW ENGLISH TV</c:v>
                </c:pt>
                <c:pt idx="2410">
                  <c:v>Awadhesh Premi Official</c:v>
                </c:pt>
                <c:pt idx="2411">
                  <c:v>Mis Pastelitos</c:v>
                </c:pt>
                <c:pt idx="2412">
                  <c:v>Lorrayne Oliveira</c:v>
                </c:pt>
                <c:pt idx="2413">
                  <c:v>Pica-Pau em Portugu?s</c:v>
                </c:pt>
                <c:pt idx="2414">
                  <c:v>P2istheName</c:v>
                </c:pt>
                <c:pt idx="2415">
                  <c:v>Rhett &amp; Link</c:v>
                </c:pt>
                <c:pt idx="2416">
                  <c:v>Leon Mach?re</c:v>
                </c:pt>
                <c:pt idx="2417">
                  <c:v>FUNTASTIC TV - Kids Songs and?</c:v>
                </c:pt>
                <c:pt idx="2418">
                  <c:v>Daiana Hernÿndez</c:v>
                </c:pt>
                <c:pt idx="2419">
                  <c:v>That GlamGirl</c:v>
                </c:pt>
                <c:pt idx="2420">
                  <c:v>Cheb Bilal - ????? ????</c:v>
                </c:pt>
                <c:pt idx="2421">
                  <c:v>Jasmine Brown</c:v>
                </c:pt>
                <c:pt idx="2422">
                  <c:v>2NE1</c:v>
                </c:pt>
                <c:pt idx="2423">
                  <c:v>GizmoSlip</c:v>
                </c:pt>
                <c:pt idx="2424">
                  <c:v>????????? ??? ??</c:v>
                </c:pt>
                <c:pt idx="2425">
                  <c:v>Karina Garcia</c:v>
                </c:pt>
                <c:pt idx="2426">
                  <c:v>BERTH OH!</c:v>
                </c:pt>
                <c:pt idx="2427">
                  <c:v>NOVRITSCH</c:v>
                </c:pt>
                <c:pt idx="2428">
                  <c:v>Sasha Spilberg</c:v>
                </c:pt>
                <c:pt idx="2429">
                  <c:v>Flavia Pavanelli</c:v>
                </c:pt>
                <c:pt idx="2430">
                  <c:v>skippy62able</c:v>
                </c:pt>
                <c:pt idx="2431">
                  <c:v>Room Factory</c:v>
                </c:pt>
                <c:pt idx="2432">
                  <c:v>[Awesome Haeun]????</c:v>
                </c:pt>
                <c:pt idx="2433">
                  <c:v>Canal Nostalgia</c:v>
                </c:pt>
                <c:pt idx="2434">
                  <c:v>Joe Weller</c:v>
                </c:pt>
                <c:pt idx="2435">
                  <c:v>CVS 3D Rhymes</c:v>
                </c:pt>
                <c:pt idx="2436">
                  <c:v>TopMax</c:v>
                </c:pt>
                <c:pt idx="2437">
                  <c:v>?????? ????</c:v>
                </c:pt>
                <c:pt idx="2438">
                  <c:v>FunKeep</c:v>
                </c:pt>
                <c:pt idx="2439">
                  <c:v>???????????</c:v>
                </c:pt>
                <c:pt idx="2440">
                  <c:v>Pina Records</c:v>
                </c:pt>
                <c:pt idx="2441">
                  <c:v>EeOneGuy</c:v>
                </c:pt>
                <c:pt idx="2442">
                  <c:v>Mini Gear</c:v>
                </c:pt>
                <c:pt idx="2443">
                  <c:v>Hevesh5</c:v>
                </c:pt>
                <c:pt idx="2444">
                  <c:v>ADDYOLOGY</c:v>
                </c:pt>
                <c:pt idx="2445">
                  <c:v>PatrickStarrr</c:v>
                </c:pt>
                <c:pt idx="2446">
                  <c:v>Fred Lammie</c:v>
                </c:pt>
                <c:pt idx="2447">
                  <c:v>GOT7</c:v>
                </c:pt>
                <c:pt idx="2448">
                  <c:v>Life Noggin</c:v>
                </c:pt>
                <c:pt idx="2449">
                  <c:v>FullMag</c:v>
                </c:pt>
                <c:pt idx="2450">
                  <c:v>Wrzzer</c:v>
                </c:pt>
                <c:pt idx="2451">
                  <c:v>P 4 Pakao</c:v>
                </c:pt>
                <c:pt idx="2452">
                  <c:v>Juan Pablo Jaramillo</c:v>
                </c:pt>
                <c:pt idx="2453">
                  <c:v>PepeProblemas</c:v>
                </c:pt>
                <c:pt idx="2454">
                  <c:v>Jully Molinna</c:v>
                </c:pt>
                <c:pt idx="2455">
                  <c:v>Tia Dani</c:v>
                </c:pt>
                <c:pt idx="2456">
                  <c:v>Bananakids by Totoykids</c:v>
                </c:pt>
                <c:pt idx="2457">
                  <c:v>Miniature Space</c:v>
                </c:pt>
                <c:pt idx="2458">
                  <c:v>ChrisFix</c:v>
                </c:pt>
                <c:pt idx="2459">
                  <c:v>???? Korean Englishman</c:v>
                </c:pt>
                <c:pt idx="2460">
                  <c:v>BestKidsColoring</c:v>
                </c:pt>
                <c:pt idx="2461">
                  <c:v>M?u Channel</c:v>
                </c:pt>
                <c:pt idx="2462">
                  <c:v>toycantando</c:v>
                </c:pt>
                <c:pt idx="2463">
                  <c:v>AsapSCIENCE</c:v>
                </c:pt>
                <c:pt idx="2464">
                  <c:v>h3h3Productions</c:v>
                </c:pt>
                <c:pt idx="2465">
                  <c:v>Caseirices Kids</c:v>
                </c:pt>
                <c:pt idx="2466">
                  <c:v>El Reino a Jugar</c:v>
                </c:pt>
                <c:pt idx="2467">
                  <c:v>Dinah Moraes</c:v>
                </c:pt>
                <c:pt idx="2468">
                  <c:v>Big Marvel</c:v>
                </c:pt>
                <c:pt idx="2469">
                  <c:v>XAM</c:v>
                </c:pt>
                <c:pt idx="2470">
                  <c:v>Watch In ?????</c:v>
                </c:pt>
                <c:pt idx="2471">
                  <c:v>RiceGum</c:v>
                </c:pt>
                <c:pt idx="2472">
                  <c:v>SUPEReeeGO</c:v>
                </c:pt>
                <c:pt idx="2473">
                  <c:v>Google India</c:v>
                </c:pt>
                <c:pt idx="2474">
                  <c:v>NightcoreReality</c:v>
                </c:pt>
                <c:pt idx="2475">
                  <c:v>Deddy Corbuzier</c:v>
                </c:pt>
                <c:pt idx="2476">
                  <c:v>Inutilismo</c:v>
                </c:pt>
                <c:pt idx="2477">
                  <c:v>Marina Inspira</c:v>
                </c:pt>
                <c:pt idx="2478">
                  <c:v>Super Polina</c:v>
                </c:pt>
                <c:pt idx="2479">
                  <c:v>El Show De Carlos Durÿn</c:v>
                </c:pt>
                <c:pt idx="2480">
                  <c:v>LOL Network</c:v>
                </c:pt>
                <c:pt idx="2481">
                  <c:v>TOY GUMA</c:v>
                </c:pt>
                <c:pt idx="2482">
                  <c:v>???????????</c:v>
                </c:pt>
                <c:pt idx="2483">
                  <c:v>Gabbie Hanna</c:v>
                </c:pt>
                <c:pt idx="2484">
                  <c:v>Comedy Wale</c:v>
                </c:pt>
                <c:pt idx="2485">
                  <c:v>#Refugio Mental</c:v>
                </c:pt>
                <c:pt idx="2486">
                  <c:v>Lizos Music</c:v>
                </c:pt>
                <c:pt idx="2487">
                  <c:v>CloeCouture</c:v>
                </c:pt>
                <c:pt idx="2488">
                  <c:v>devinsupertramp</c:v>
                </c:pt>
                <c:pt idx="2489">
                  <c:v>MissRemiAshten</c:v>
                </c:pt>
                <c:pt idx="2490">
                  <c:v>S?an Garnier</c:v>
                </c:pt>
                <c:pt idx="2491">
                  <c:v>Jamezabang J-Z-B</c:v>
                </c:pt>
                <c:pt idx="2492">
                  <c:v>Maymo</c:v>
                </c:pt>
                <c:pt idx="2493">
                  <c:v>Natalies Outlet</c:v>
                </c:pt>
                <c:pt idx="2494">
                  <c:v>MjrmGames</c:v>
                </c:pt>
                <c:pt idx="2495">
                  <c:v>MBC THE VOICE KIDS</c:v>
                </c:pt>
                <c:pt idx="2496">
                  <c:v>Golden Moustache</c:v>
                </c:pt>
                <c:pt idx="2497">
                  <c:v>ChilledCow</c:v>
                </c:pt>
                <c:pt idx="2498">
                  <c:v>Top15s</c:v>
                </c:pt>
                <c:pt idx="2499">
                  <c:v>Vet Ranch</c:v>
                </c:pt>
                <c:pt idx="2500">
                  <c:v>Mimonona Stories</c:v>
                </c:pt>
                <c:pt idx="2501">
                  <c:v>Luan Santana</c:v>
                </c:pt>
                <c:pt idx="2502">
                  <c:v>Red Arcade</c:v>
                </c:pt>
                <c:pt idx="2503">
                  <c:v>Aquarela Kids</c:v>
                </c:pt>
                <c:pt idx="2504">
                  <c:v>Silo Entertainment</c:v>
                </c:pt>
                <c:pt idx="2505">
                  <c:v>Clash of Clans</c:v>
                </c:pt>
                <c:pt idx="2506">
                  <c:v>MyPack</c:v>
                </c:pt>
                <c:pt idx="2507">
                  <c:v>Peter McKinnon</c:v>
                </c:pt>
                <c:pt idx="2508">
                  <c:v>PipeCleanerCrafts B</c:v>
                </c:pt>
                <c:pt idx="2509">
                  <c:v>Family Playlab</c:v>
                </c:pt>
                <c:pt idx="2510">
                  <c:v>Tim Milgram</c:v>
                </c:pt>
                <c:pt idx="2511">
                  <c:v>ToonToon Juegos</c:v>
                </c:pt>
                <c:pt idx="2512">
                  <c:v>Dan1s</c:v>
                </c:pt>
                <c:pt idx="2513">
                  <c:v>Austin Mahone</c:v>
                </c:pt>
                <c:pt idx="2514">
                  <c:v>Miku</c:v>
                </c:pt>
                <c:pt idx="2515">
                  <c:v>PHIM C?P 3</c:v>
                </c:pt>
                <c:pt idx="2516">
                  <c:v>ibighit</c:v>
                </c:pt>
                <c:pt idx="2517">
                  <c:v>Sylvia Gani</c:v>
                </c:pt>
                <c:pt idx="2518">
                  <c:v>I Like To Make Stuff</c:v>
                </c:pt>
                <c:pt idx="2519">
                  <c:v>Your Ayurveda Tips</c:v>
                </c:pt>
                <c:pt idx="2520">
                  <c:v>Mr. Tops</c:v>
                </c:pt>
                <c:pt idx="2521">
                  <c:v>Raissa Chaddad</c:v>
                </c:pt>
                <c:pt idx="2522">
                  <c:v>SmarterEveryDay</c:v>
                </c:pt>
                <c:pt idx="2523">
                  <c:v>Roccibella</c:v>
                </c:pt>
                <c:pt idx="2524">
                  <c:v>ChuChu TV Nursery Rhymes &amp; Kids?</c:v>
                </c:pt>
                <c:pt idx="2525">
                  <c:v>FilterCopy</c:v>
                </c:pt>
                <c:pt idx="2526">
                  <c:v>kemas pake z</c:v>
                </c:pt>
                <c:pt idx="2527">
                  <c:v>Working with Lemons</c:v>
                </c:pt>
                <c:pt idx="2528">
                  <c:v>PedritoVM</c:v>
                </c:pt>
                <c:pt idx="2529">
                  <c:v>Joey Salads</c:v>
                </c:pt>
                <c:pt idx="2530">
                  <c:v>infobells</c:v>
                </c:pt>
                <c:pt idx="2531">
                  <c:v>BoomSniper</c:v>
                </c:pt>
                <c:pt idx="2532">
                  <c:v>Dead Meat</c:v>
                </c:pt>
                <c:pt idx="2533">
                  <c:v>GunVsGun</c:v>
                </c:pt>
                <c:pt idx="2534">
                  <c:v>Len Ken</c:v>
                </c:pt>
                <c:pt idx="2535">
                  <c:v>Phim H?i - Bnh Minh Film</c:v>
                </c:pt>
                <c:pt idx="2536">
                  <c:v>ohana clip</c:v>
                </c:pt>
                <c:pt idx="2537">
                  <c:v>IdunnGoddess</c:v>
                </c:pt>
                <c:pt idx="2538">
                  <c:v>The LaBrant Fam</c:v>
                </c:pt>
                <c:pt idx="2539">
                  <c:v>Peppa Pig Espa?ol Latino - Canal?</c:v>
                </c:pt>
                <c:pt idx="2540">
                  <c:v>HomeAnimations - ?????????</c:v>
                </c:pt>
                <c:pt idx="2541">
                  <c:v>PJ Masks Official</c:v>
                </c:pt>
                <c:pt idx="2542">
                  <c:v>Bubble?</c:v>
                </c:pt>
                <c:pt idx="2543">
                  <c:v>How To Cake It</c:v>
                </c:pt>
                <c:pt idx="2544">
                  <c:v>El Guzii</c:v>
                </c:pt>
                <c:pt idx="2545">
                  <c:v>Cakes StepByStep</c:v>
                </c:pt>
                <c:pt idx="2546">
                  <c:v>Zach King</c:v>
                </c:pt>
                <c:pt idx="2547">
                  <c:v>MrMrSnB2</c:v>
                </c:pt>
                <c:pt idx="2548">
                  <c:v>Aspyn Ovard</c:v>
                </c:pt>
                <c:pt idx="2549">
                  <c:v>SIS vs BRO</c:v>
                </c:pt>
                <c:pt idx="2550">
                  <c:v>Talking Tom and Friends</c:v>
                </c:pt>
                <c:pt idx="2551">
                  <c:v>5incominutos</c:v>
                </c:pt>
                <c:pt idx="2552">
                  <c:v>ThatcherJoe</c:v>
                </c:pt>
                <c:pt idx="2553">
                  <c:v>Mundo da Vivi</c:v>
                </c:pt>
                <c:pt idx="2554">
                  <c:v>Pyaar Lafzon Mein Kahan</c:v>
                </c:pt>
                <c:pt idx="2555">
                  <c:v>Thibaan Channel</c:v>
                </c:pt>
                <c:pt idx="2556">
                  <c:v>Nessie Judge</c:v>
                </c:pt>
                <c:pt idx="2557">
                  <c:v>YouTube</c:v>
                </c:pt>
                <c:pt idx="2558">
                  <c:v>XboxAddictionz</c:v>
                </c:pt>
                <c:pt idx="2559">
                  <c:v>Chad Wild Clay</c:v>
                </c:pt>
                <c:pt idx="2560">
                  <c:v>Ceylin - H Official</c:v>
                </c:pt>
                <c:pt idx="2561">
                  <c:v>The World Adventures?</c:v>
                </c:pt>
                <c:pt idx="2562">
                  <c:v>PUBG TV</c:v>
                </c:pt>
                <c:pt idx="2563">
                  <c:v>10ocupados</c:v>
                </c:pt>
                <c:pt idx="2564">
                  <c:v>Anna Akana</c:v>
                </c:pt>
                <c:pt idx="2565">
                  <c:v>MrBrent98</c:v>
                </c:pt>
                <c:pt idx="2566">
                  <c:v>The Voice Global</c:v>
                </c:pt>
                <c:pt idx="2567">
                  <c:v>Cantando Aprendo a Hablar</c:v>
                </c:pt>
                <c:pt idx="2568">
                  <c:v>Xavi ABCKids</c:v>
                </c:pt>
                <c:pt idx="2569">
                  <c:v>SyrebralVibes</c:v>
                </c:pt>
                <c:pt idx="2570">
                  <c:v>Ruhi ?enet Videolar?</c:v>
                </c:pt>
                <c:pt idx="2571">
                  <c:v>Goldmines</c:v>
                </c:pt>
                <c:pt idx="2572">
                  <c:v>heyitspriscila</c:v>
                </c:pt>
                <c:pt idx="2573">
                  <c:v>AlishaMarie</c:v>
                </c:pt>
                <c:pt idx="2574">
                  <c:v>Keyblade</c:v>
                </c:pt>
                <c:pt idx="2575">
                  <c:v>COLORS</c:v>
                </c:pt>
                <c:pt idx="2576">
                  <c:v>TWO SUPER SISTERS</c:v>
                </c:pt>
                <c:pt idx="2577">
                  <c:v>TMG Record Channel</c:v>
                </c:pt>
                <c:pt idx="2578">
                  <c:v>Curiosidades con Mike</c:v>
                </c:pt>
                <c:pt idx="2579">
                  <c:v>MotivatorForum</c:v>
                </c:pt>
                <c:pt idx="2580">
                  <c:v>BrosNacion</c:v>
                </c:pt>
                <c:pt idx="2581">
                  <c:v>ExtraPolinesios</c:v>
                </c:pt>
                <c:pt idx="2582">
                  <c:v>Matt Steffanina</c:v>
                </c:pt>
                <c:pt idx="2583">
                  <c:v>Mary Senn</c:v>
                </c:pt>
                <c:pt idx="2584">
                  <c:v>BARBIE FILMES BR</c:v>
                </c:pt>
                <c:pt idx="2585">
                  <c:v>Kafalar</c:v>
                </c:pt>
                <c:pt idx="2586">
                  <c:v>The Icing Artist</c:v>
                </c:pt>
                <c:pt idx="2587">
                  <c:v>Danny Duncan</c:v>
                </c:pt>
                <c:pt idx="2588">
                  <c:v>DanAndPhilGAMES</c:v>
                </c:pt>
                <c:pt idx="2589">
                  <c:v>It's Okay To Be Smart</c:v>
                </c:pt>
                <c:pt idx="2590">
                  <c:v>Research Tv India</c:v>
                </c:pt>
                <c:pt idx="2591">
                  <c:v>RickyMartinVEVO</c:v>
                </c:pt>
                <c:pt idx="2592">
                  <c:v>Kiloo Games</c:v>
                </c:pt>
                <c:pt idx="2593">
                  <c:v>?????? ????-??????</c:v>
                </c:pt>
                <c:pt idx="2594">
                  <c:v>????????? | Leningrad</c:v>
                </c:pt>
                <c:pt idx="2595">
                  <c:v>SuperLuigiLogan</c:v>
                </c:pt>
                <c:pt idx="2596">
                  <c:v>SorDor Style</c:v>
                </c:pt>
                <c:pt idx="2597">
                  <c:v>Classic Mr Bean</c:v>
                </c:pt>
                <c:pt idx="2598">
                  <c:v>Knowledge Tv ??????</c:v>
                </c:pt>
                <c:pt idx="2599">
                  <c:v>UDiEX2</c:v>
                </c:pt>
                <c:pt idx="2600">
                  <c:v>CGGG</c:v>
                </c:pt>
                <c:pt idx="2601">
                  <c:v>Anastasiz</c:v>
                </c:pt>
                <c:pt idx="2602">
                  <c:v>Masha e o Urso</c:v>
                </c:pt>
                <c:pt idx="2603">
                  <c:v>Top5Gaming</c:v>
                </c:pt>
                <c:pt idx="2604">
                  <c:v>Xime Ponch</c:v>
                </c:pt>
                <c:pt idx="2605">
                  <c:v>Super Kids TV</c:v>
                </c:pt>
                <c:pt idx="2606">
                  <c:v>Incognita</c:v>
                </c:pt>
                <c:pt idx="2607">
                  <c:v>Kyutae Oppa</c:v>
                </c:pt>
                <c:pt idx="2608">
                  <c:v>Dennis DJ</c:v>
                </c:pt>
                <c:pt idx="2609">
                  <c:v>werecordsgmm</c:v>
                </c:pt>
                <c:pt idx="2610">
                  <c:v>Marshmello</c:v>
                </c:pt>
                <c:pt idx="2611">
                  <c:v>Mister Tisha</c:v>
                </c:pt>
                <c:pt idx="2612">
                  <c:v>WINNER</c:v>
                </c:pt>
                <c:pt idx="2613">
                  <c:v>ExpCaserosKids</c:v>
                </c:pt>
                <c:pt idx="2614">
                  <c:v>Ujjwal Patni</c:v>
                </c:pt>
                <c:pt idx="2615">
                  <c:v>Batom Atrevido</c:v>
                </c:pt>
                <c:pt idx="2616">
                  <c:v>Hi Gorgeous Anna Layza</c:v>
                </c:pt>
                <c:pt idx="2617">
                  <c:v>QPark</c:v>
                </c:pt>
                <c:pt idx="2618">
                  <c:v>TechZone</c:v>
                </c:pt>
                <c:pt idx="2619">
                  <c:v>MamaMiaMakeup</c:v>
                </c:pt>
                <c:pt idx="2620">
                  <c:v>Unspeakable</c:v>
                </c:pt>
                <c:pt idx="2621">
                  <c:v>Top Five</c:v>
                </c:pt>
                <c:pt idx="2622">
                  <c:v>AM F ??????????</c:v>
                </c:pt>
                <c:pt idx="2623">
                  <c:v>?????? ?? ????</c:v>
                </c:pt>
                <c:pt idx="2624">
                  <c:v>Nate &amp; Mee</c:v>
                </c:pt>
                <c:pt idx="2625">
                  <c:v>SlivkiShow</c:v>
                </c:pt>
                <c:pt idx="2626">
                  <c:v>Saskia's Dansschool</c:v>
                </c:pt>
                <c:pt idx="2627">
                  <c:v>tophype</c:v>
                </c:pt>
                <c:pt idx="2628">
                  <c:v>Awesome Kids Toys</c:v>
                </c:pt>
                <c:pt idx="2629">
                  <c:v>The snack</c:v>
                </c:pt>
                <c:pt idx="2630">
                  <c:v>LastWeekTonight</c:v>
                </c:pt>
                <c:pt idx="2631">
                  <c:v>Bigorneaux &amp; Coquillages</c:v>
                </c:pt>
                <c:pt idx="2632">
                  <c:v>Palmashow</c:v>
                </c:pt>
                <c:pt idx="2633">
                  <c:v>The HunGama Films - Ab Mauj Legi?</c:v>
                </c:pt>
                <c:pt idx="2634">
                  <c:v>Kika Nieto</c:v>
                </c:pt>
                <c:pt idx="2635">
                  <c:v>ChiChi TV Si?u NhŸn</c:v>
                </c:pt>
                <c:pt idx="2636">
                  <c:v>AmazingPhil</c:v>
                </c:pt>
                <c:pt idx="2637">
                  <c:v>LifeAccordingToJimmy</c:v>
                </c:pt>
                <c:pt idx="2638">
                  <c:v>Ja Mill</c:v>
                </c:pt>
                <c:pt idx="2639">
                  <c:v>Yes Theory</c:v>
                </c:pt>
                <c:pt idx="2640">
                  <c:v>MyLifeAsEva</c:v>
                </c:pt>
                <c:pt idx="2641">
                  <c:v>Katie OnTheRoad</c:v>
                </c:pt>
                <c:pt idx="2642">
                  <c:v>versusbattleru</c:v>
                </c:pt>
                <c:pt idx="2643">
                  <c:v>Veritasium</c:v>
                </c:pt>
                <c:pt idx="2644">
                  <c:v>PlayOverwatch</c:v>
                </c:pt>
                <c:pt idx="2645">
                  <c:v>?????? ??? ? (Watch Me)</c:v>
                </c:pt>
                <c:pt idx="2646">
                  <c:v>ZarcortGame</c:v>
                </c:pt>
                <c:pt idx="2647">
                  <c:v>SoyFredy</c:v>
                </c:pt>
                <c:pt idx="2648">
                  <c:v>ArteMaster</c:v>
                </c:pt>
                <c:pt idx="2649">
                  <c:v>BillionSurpriseToys - Nursery?</c:v>
                </c:pt>
                <c:pt idx="2650">
                  <c:v>Masha y el Oso</c:v>
                </c:pt>
                <c:pt idx="2651">
                  <c:v>elcarteldesantatv</c:v>
                </c:pt>
                <c:pt idx="2652">
                  <c:v>Super Siah</c:v>
                </c:pt>
                <c:pt idx="2653">
                  <c:v>Juke Dock</c:v>
                </c:pt>
                <c:pt idx="2654">
                  <c:v>Zee Music Bhojpuri</c:v>
                </c:pt>
                <c:pt idx="2655">
                  <c:v>???? ???????????</c:v>
                </c:pt>
                <c:pt idx="2656">
                  <c:v>Play Doh Toys For Kids</c:v>
                </c:pt>
                <c:pt idx="2657">
                  <c:v>O Show da Luna!</c:v>
                </c:pt>
                <c:pt idx="2658">
                  <c:v>Alex Aiono</c:v>
                </c:pt>
                <c:pt idx="2659">
                  <c:v>Te Digo C›mo</c:v>
                </c:pt>
                <c:pt idx="2660">
                  <c:v>Max Time</c:v>
                </c:pt>
                <c:pt idx="2661">
                  <c:v>Oh Long Johnson</c:v>
                </c:pt>
                <c:pt idx="2662">
                  <c:v>Enterr10 Music Bhojpuri</c:v>
                </c:pt>
                <c:pt idx="2663">
                  <c:v>Ami Rodriguez</c:v>
                </c:pt>
                <c:pt idx="2664">
                  <c:v>Lolywood</c:v>
                </c:pt>
                <c:pt idx="2665">
                  <c:v>redimi2oficial</c:v>
                </c:pt>
                <c:pt idx="2666">
                  <c:v>Prince Ea</c:v>
                </c:pt>
                <c:pt idx="2667">
                  <c:v>Ema&amp;Eric Giant Surprise</c:v>
                </c:pt>
                <c:pt idx="2668">
                  <c:v>Amber Scholl</c:v>
                </c:pt>
                <c:pt idx="2669">
                  <c:v>Anaysa</c:v>
                </c:pt>
                <c:pt idx="2670">
                  <c:v>Bia Lobo e Tati Lobo</c:v>
                </c:pt>
                <c:pt idx="2671">
                  <c:v>iDubbbzTV</c:v>
                </c:pt>
                <c:pt idx="2672">
                  <c:v>Hindi Health Education</c:v>
                </c:pt>
                <c:pt idx="2673">
                  <c:v>Ladylike</c:v>
                </c:pt>
                <c:pt idx="2674">
                  <c:v>Fernandinho Ministerio Faz Chover</c:v>
                </c:pt>
                <c:pt idx="2675">
                  <c:v>JStuStudios</c:v>
                </c:pt>
                <c:pt idx="2676">
                  <c:v>colinfurze</c:v>
                </c:pt>
                <c:pt idx="2677">
                  <c:v>MagicofRahat</c:v>
                </c:pt>
                <c:pt idx="2678">
                  <c:v>JianHao Tan</c:v>
                </c:pt>
                <c:pt idx="2679">
                  <c:v>kevingatesTV</c:v>
                </c:pt>
                <c:pt idx="2680">
                  <c:v>Wesley Safad?o</c:v>
                </c:pt>
                <c:pt idx="2681">
                  <c:v>What's Inside?</c:v>
                </c:pt>
                <c:pt idx="2682">
                  <c:v>CuriosoBen</c:v>
                </c:pt>
                <c:pt idx="2683">
                  <c:v>Humble Music</c:v>
                </c:pt>
                <c:pt idx="2684">
                  <c:v>Fancy Vlogs By Gab</c:v>
                </c:pt>
                <c:pt idx="2685">
                  <c:v>Amazing facts</c:v>
                </c:pt>
                <c:pt idx="2686">
                  <c:v>Mauro Nakada</c:v>
                </c:pt>
                <c:pt idx="2687">
                  <c:v>Myrkott</c:v>
                </c:pt>
                <c:pt idx="2688">
                  <c:v>????? ???</c:v>
                </c:pt>
                <c:pt idx="2689">
                  <c:v>Kodak Black</c:v>
                </c:pt>
                <c:pt idx="2690">
                  <c:v>Satisfying Slime Videos</c:v>
                </c:pt>
                <c:pt idx="2691">
                  <c:v>Conor Maynard</c:v>
                </c:pt>
                <c:pt idx="2692">
                  <c:v>Soprano Officiel</c:v>
                </c:pt>
                <c:pt idx="2693">
                  <c:v>SrRed</c:v>
                </c:pt>
                <c:pt idx="2694">
                  <c:v>Amr Maskoun | ???? ?????</c:v>
                </c:pt>
                <c:pt idx="2695">
                  <c:v>XpressTV</c:v>
                </c:pt>
                <c:pt idx="2696">
                  <c:v>La Diversion de Martina</c:v>
                </c:pt>
                <c:pt idx="2697">
                  <c:v>Jesse</c:v>
                </c:pt>
                <c:pt idx="2698">
                  <c:v>????? BUGAGA</c:v>
                </c:pt>
                <c:pt idx="2699">
                  <c:v>DANCE TUTORIALS</c:v>
                </c:pt>
                <c:pt idx="2700">
                  <c:v>Musile Records</c:v>
                </c:pt>
                <c:pt idx="2701">
                  <c:v>Epic Toys</c:v>
                </c:pt>
                <c:pt idx="2702">
                  <c:v>Jaqueline Sobrinho</c:v>
                </c:pt>
                <c:pt idx="2703">
                  <c:v>NTN Vlogs</c:v>
                </c:pt>
                <c:pt idx="2704">
                  <c:v>Jason Derulo</c:v>
                </c:pt>
                <c:pt idx="2705">
                  <c:v>Bely y Beto Oficial</c:v>
                </c:pt>
                <c:pt idx="2706">
                  <c:v>Canal Top10</c:v>
                </c:pt>
                <c:pt idx="2707">
                  <c:v>Rockstar Games</c:v>
                </c:pt>
                <c:pt idx="2708">
                  <c:v>What Would You Do?</c:v>
                </c:pt>
                <c:pt idx="2709">
                  <c:v>Alpha Facts</c:v>
                </c:pt>
                <c:pt idx="2710">
                  <c:v>zeldaxlove64 Christina Grimmie</c:v>
                </c:pt>
                <c:pt idx="2711">
                  <c:v>????? DSTOR I</c:v>
                </c:pt>
                <c:pt idx="2712">
                  <c:v>Studio Bagel</c:v>
                </c:pt>
                <c:pt idx="2713">
                  <c:v>Fezinho Patatyy</c:v>
                </c:pt>
                <c:pt idx="2714">
                  <c:v>????? ???</c:v>
                </c:pt>
                <c:pt idx="2715">
                  <c:v>The Slow Mo Guys</c:v>
                </c:pt>
                <c:pt idx="2716">
                  <c:v>HellomaphieMX</c:v>
                </c:pt>
                <c:pt idx="2717">
                  <c:v>TigerTomato</c:v>
                </c:pt>
                <c:pt idx="2718">
                  <c:v>Gusttavo Lima Oficial</c:v>
                </c:pt>
                <c:pt idx="2719">
                  <c:v>FutPar›dias</c:v>
                </c:pt>
                <c:pt idx="2720">
                  <c:v>Nancy Ajram</c:v>
                </c:pt>
                <c:pt idx="2721">
                  <c:v>Robin Schulz</c:v>
                </c:pt>
                <c:pt idx="2722">
                  <c:v>Zoio Do dia</c:v>
                </c:pt>
                <c:pt idx="2723">
                  <c:v>Mickey Mouse</c:v>
                </c:pt>
                <c:pt idx="2724">
                  <c:v>8cho</c:v>
                </c:pt>
                <c:pt idx="2725">
                  <c:v>El Sobky Production - ??????</c:v>
                </c:pt>
                <c:pt idx="2726">
                  <c:v>MattyBRaps</c:v>
                </c:pt>
                <c:pt idx="2727">
                  <c:v>Major Lazer</c:v>
                </c:pt>
                <c:pt idx="2728">
                  <c:v>BlackStarTV</c:v>
                </c:pt>
                <c:pt idx="2729">
                  <c:v>WowShow</c:v>
                </c:pt>
                <c:pt idx="2730">
                  <c:v>Little Mix</c:v>
                </c:pt>
                <c:pt idx="2731">
                  <c:v>Jo?o Guilherme ?vila</c:v>
                </c:pt>
                <c:pt idx="2732">
                  <c:v>Nerdwriter1</c:v>
                </c:pt>
                <c:pt idx="2733">
                  <c:v>Irm?os Neto</c:v>
                </c:pt>
                <c:pt idx="2734">
                  <c:v>Koo Koo TV - Hindi</c:v>
                </c:pt>
                <c:pt idx="2735">
                  <c:v>Roberta Pupi</c:v>
                </c:pt>
                <c:pt idx="2736">
                  <c:v>Abner e Ste</c:v>
                </c:pt>
                <c:pt idx="2737">
                  <c:v>??????? ?????????</c:v>
                </c:pt>
                <c:pt idx="2738">
                  <c:v>JuanGabrielVEVO</c:v>
                </c:pt>
                <c:pt idx="2739">
                  <c:v>SHIFUJI'S MISSION PRAHAR</c:v>
                </c:pt>
                <c:pt idx="2740">
                  <c:v>theDOMINICshow</c:v>
                </c:pt>
                <c:pt idx="2741">
                  <c:v>Jorge &amp; Mateus Oficial</c:v>
                </c:pt>
                <c:pt idx="2742">
                  <c:v>Marmok</c:v>
                </c:pt>
                <c:pt idx="2743">
                  <c:v>The Food Ranger</c:v>
                </c:pt>
                <c:pt idx="2744">
                  <c:v>Best Ever Food Review Show</c:v>
                </c:pt>
                <c:pt idx="2745">
                  <c:v>Nil Ojeda</c:v>
                </c:pt>
                <c:pt idx="2746">
                  <c:v>LetsGoMartin - Nursery Rhymes</c:v>
                </c:pt>
                <c:pt idx="2747">
                  <c:v>BreakMan</c:v>
                </c:pt>
                <c:pt idx="2748">
                  <c:v>Toys And Little Gaby</c:v>
                </c:pt>
                <c:pt idx="2749">
                  <c:v>Quantum Tech HD</c:v>
                </c:pt>
                <c:pt idx="2750">
                  <c:v>ShuffleGamer</c:v>
                </c:pt>
                <c:pt idx="2751">
                  <c:v>Ibu dan Balita Indonesia</c:v>
                </c:pt>
                <c:pt idx="2752">
                  <c:v>La Santa Grifa Official</c:v>
                </c:pt>
                <c:pt idx="2753">
                  <c:v>Salva</c:v>
                </c:pt>
                <c:pt idx="2754">
                  <c:v>GIOH</c:v>
                </c:pt>
                <c:pt idx="2755">
                  <c:v>Top 5 Best</c:v>
                </c:pt>
                <c:pt idx="2756">
                  <c:v>Mÿs SKabeche</c:v>
                </c:pt>
                <c:pt idx="2757">
                  <c:v>Dyler | ?????</c:v>
                </c:pt>
                <c:pt idx="2758">
                  <c:v>Julien Bam</c:v>
                </c:pt>
                <c:pt idx="2759">
                  <c:v>?rea Curiosa</c:v>
                </c:pt>
                <c:pt idx="2760">
                  <c:v>MixReynold</c:v>
                </c:pt>
                <c:pt idx="2761">
                  <c:v>Crazy GkTrick</c:v>
                </c:pt>
                <c:pt idx="2762">
                  <c:v>Claudipia</c:v>
                </c:pt>
                <c:pt idx="2763">
                  <c:v>LE GRAND JD</c:v>
                </c:pt>
                <c:pt idx="2764">
                  <c:v>Like Nastya</c:v>
                </c:pt>
                <c:pt idx="2765">
                  <c:v>Talking Tom</c:v>
                </c:pt>
                <c:pt idx="2766">
                  <c:v>MR. INDIAN HACKER</c:v>
                </c:pt>
                <c:pt idx="2767">
                  <c:v>Melvin Louis</c:v>
                </c:pt>
                <c:pt idx="2768">
                  <c:v>minutephysics</c:v>
                </c:pt>
                <c:pt idx="2769">
                  <c:v>Voc? Sabia PLUS</c:v>
                </c:pt>
                <c:pt idx="2770">
                  <c:v>Megan Nicole</c:v>
                </c:pt>
                <c:pt idx="2771">
                  <c:v>Escorpi›n Dorado el Chido</c:v>
                </c:pt>
                <c:pt idx="2772">
                  <c:v>La Pereztroica</c:v>
                </c:pt>
                <c:pt idx="2773">
                  <c:v>DashieXP</c:v>
                </c:pt>
                <c:pt idx="2774">
                  <c:v>Collins Key</c:v>
                </c:pt>
                <c:pt idx="2775">
                  <c:v>Finger Family Songs</c:v>
                </c:pt>
                <c:pt idx="2776">
                  <c:v>TheShooterCoC</c:v>
                </c:pt>
                <c:pt idx="2777">
                  <c:v>dope2111</c:v>
                </c:pt>
                <c:pt idx="2778">
                  <c:v>TheSamTsui</c:v>
                </c:pt>
                <c:pt idx="2779">
                  <c:v>Wengie</c:v>
                </c:pt>
                <c:pt idx="2780">
                  <c:v>Lady Diana</c:v>
                </c:pt>
                <c:pt idx="2781">
                  <c:v>Tana Mongeau</c:v>
                </c:pt>
                <c:pt idx="2782">
                  <c:v>AbstrachujeTV</c:v>
                </c:pt>
                <c:pt idx="2783">
                  <c:v>SportsHD</c:v>
                </c:pt>
                <c:pt idx="2784">
                  <c:v>Like Nastya Vlog</c:v>
                </c:pt>
                <c:pt idx="2785">
                  <c:v>Naz | ???</c:v>
                </c:pt>
                <c:pt idx="2786">
                  <c:v>Coreano Vlogs</c:v>
                </c:pt>
                <c:pt idx="2787">
                  <c:v>Michael Bubl?</c:v>
                </c:pt>
                <c:pt idx="2788">
                  <c:v>De'arra &amp; Ken 4 Life</c:v>
                </c:pt>
                <c:pt idx="2789">
                  <c:v>Brian Sobrevilla</c:v>
                </c:pt>
                <c:pt idx="2790">
                  <c:v>Sunbeary</c:v>
                </c:pt>
                <c:pt idx="2791">
                  <c:v>Ikram Bellanova</c:v>
                </c:pt>
                <c:pt idx="2792">
                  <c:v>Azerrz</c:v>
                </c:pt>
                <c:pt idx="2793">
                  <c:v>Zane Hijazi</c:v>
                </c:pt>
                <c:pt idx="2794">
                  <c:v>Kiera Bridget</c:v>
                </c:pt>
                <c:pt idx="2795">
                  <c:v>BookOfKen</c:v>
                </c:pt>
                <c:pt idx="2796">
                  <c:v>?????? ? ????</c:v>
                </c:pt>
                <c:pt idx="2797">
                  <c:v>Craftronix</c:v>
                </c:pt>
                <c:pt idx="2798">
                  <c:v>??? ????</c:v>
                </c:pt>
                <c:pt idx="2799">
                  <c:v>Callux</c:v>
                </c:pt>
                <c:pt idx="2800">
                  <c:v>THIRTY SECONDS TO MARS</c:v>
                </c:pt>
                <c:pt idx="2801">
                  <c:v>AndrosLB</c:v>
                </c:pt>
                <c:pt idx="2802">
                  <c:v>Ranz Kyle</c:v>
                </c:pt>
                <c:pt idx="2803">
                  <c:v>Trey Songz</c:v>
                </c:pt>
                <c:pt idx="2804">
                  <c:v>?????????</c:v>
                </c:pt>
                <c:pt idx="2805">
                  <c:v>Gyaan</c:v>
                </c:pt>
                <c:pt idx="2806">
                  <c:v>Evan Kids</c:v>
                </c:pt>
                <c:pt idx="2807">
                  <c:v>Drawblogs</c:v>
                </c:pt>
                <c:pt idx="2808">
                  <c:v>How Ridiculous</c:v>
                </c:pt>
                <c:pt idx="2809">
                  <c:v>Sophie Giraldo</c:v>
                </c:pt>
                <c:pt idx="2810">
                  <c:v>Emrah</c:v>
                </c:pt>
                <c:pt idx="2811">
                  <c:v>infobells - Tamil</c:v>
                </c:pt>
                <c:pt idx="2812">
                  <c:v>Animal Aid Unlimited, India</c:v>
                </c:pt>
                <c:pt idx="2813">
                  <c:v>Dolan Twins</c:v>
                </c:pt>
                <c:pt idx="2814">
                  <c:v>Gabriela Rocha</c:v>
                </c:pt>
                <c:pt idx="2815">
                  <c:v>Aaron Esser</c:v>
                </c:pt>
                <c:pt idx="2816">
                  <c:v>Cuentos y Canciones Infantiles</c:v>
                </c:pt>
                <c:pt idx="2817">
                  <c:v>????????</c:v>
                </c:pt>
                <c:pt idx="2818">
                  <c:v>Maneirando</c:v>
                </c:pt>
                <c:pt idx="2819">
                  <c:v>SUPERFRUIT</c:v>
                </c:pt>
                <c:pt idx="2820">
                  <c:v>ExtremeToys TV</c:v>
                </c:pt>
                <c:pt idx="2821">
                  <c:v>Pitbull</c:v>
                </c:pt>
                <c:pt idx="2822">
                  <c:v>Porta</c:v>
                </c:pt>
                <c:pt idx="2823">
                  <c:v>brusspup</c:v>
                </c:pt>
                <c:pt idx="2824">
                  <c:v>Toys and Colors</c:v>
                </c:pt>
                <c:pt idx="2825">
                  <c:v>Infobells - Hindi</c:v>
                </c:pt>
                <c:pt idx="2826">
                  <c:v>Painzeiro</c:v>
                </c:pt>
                <c:pt idx="2827">
                  <c:v>Raon Lee</c:v>
                </c:pt>
                <c:pt idx="2828">
                  <c:v>AASTIK - Spiritual Secrets</c:v>
                </c:pt>
                <c:pt idx="2829">
                  <c:v>Village food factory</c:v>
                </c:pt>
                <c:pt idx="2830">
                  <c:v>CID VELA</c:v>
                </c:pt>
                <c:pt idx="2831">
                  <c:v>NickyJamTV</c:v>
                </c:pt>
                <c:pt idx="2832">
                  <c:v>????? ???????? ??</c:v>
                </c:pt>
                <c:pt idx="2833">
                  <c:v>JFlaMusic</c:v>
                </c:pt>
                <c:pt idx="2834">
                  <c:v>REVEALING EYES</c:v>
                </c:pt>
                <c:pt idx="2835">
                  <c:v>Yousef Ahmed</c:v>
                </c:pt>
                <c:pt idx="2836">
                  <c:v>Galantis</c:v>
                </c:pt>
                <c:pt idx="2837">
                  <c:v>TopSib Thailand</c:v>
                </c:pt>
                <c:pt idx="2838">
                  <c:v>RedhoodVN</c:v>
                </c:pt>
                <c:pt idx="2839">
                  <c:v>Charisma on Command</c:v>
                </c:pt>
                <c:pt idx="2840">
                  <c:v>DANIEL EL TRAVIESO VIDEOS</c:v>
                </c:pt>
                <c:pt idx="2841">
                  <c:v>??????? ????</c:v>
                </c:pt>
                <c:pt idx="2842">
                  <c:v>Hanin Dhiya</c:v>
                </c:pt>
                <c:pt idx="2843">
                  <c:v>Beyonc?</c:v>
                </c:pt>
                <c:pt idx="2844">
                  <c:v>Karol Sevilla</c:v>
                </c:pt>
                <c:pt idx="2845">
                  <c:v>M EVERYDAY</c:v>
                </c:pt>
                <c:pt idx="2846">
                  <c:v>Luc?o</c:v>
                </c:pt>
                <c:pt idx="2847">
                  <c:v>Carolinne Silver</c:v>
                </c:pt>
                <c:pt idx="2848">
                  <c:v>BigDawsTv</c:v>
                </c:pt>
                <c:pt idx="2849">
                  <c:v>Mario Aguilar</c:v>
                </c:pt>
                <c:pt idx="2850">
                  <c:v>Toy Candy</c:v>
                </c:pt>
                <c:pt idx="2851">
                  <c:v>SidTalk</c:v>
                </c:pt>
                <c:pt idx="2852">
                  <c:v>infobells - Telugu</c:v>
                </c:pt>
                <c:pt idx="2853">
                  <c:v>Come Play With Me</c:v>
                </c:pt>
                <c:pt idx="2854">
                  <c:v>TV Ana Emilia</c:v>
                </c:pt>
                <c:pt idx="2855">
                  <c:v>Passenger</c:v>
                </c:pt>
                <c:pt idx="2856">
                  <c:v>Universe Adventure</c:v>
                </c:pt>
                <c:pt idx="2857">
                  <c:v>Shane Dawson TV</c:v>
                </c:pt>
                <c:pt idx="2858">
                  <c:v>zSHOWz</c:v>
                </c:pt>
                <c:pt idx="2859">
                  <c:v>BLACKPINK</c:v>
                </c:pt>
                <c:pt idx="2860">
                  <c:v>Jorge el Curioso en Espa?ol</c:v>
                </c:pt>
                <c:pt idx="2861">
                  <c:v>Kronno Zomber</c:v>
                </c:pt>
                <c:pt idx="2862">
                  <c:v>?????? ??????????</c:v>
                </c:pt>
                <c:pt idx="2863">
                  <c:v>The Viral Fever</c:v>
                </c:pt>
                <c:pt idx="2864">
                  <c:v>MarkAngelComedy</c:v>
                </c:pt>
                <c:pt idx="2865">
                  <c:v>iT Creators</c:v>
                </c:pt>
                <c:pt idx="2866">
                  <c:v>Glam&amp;Gore</c:v>
                </c:pt>
                <c:pt idx="2867">
                  <c:v>WillNE</c:v>
                </c:pt>
                <c:pt idx="2868">
                  <c:v>PressTube</c:v>
                </c:pt>
                <c:pt idx="2869">
                  <c:v>So Yummy</c:v>
                </c:pt>
                <c:pt idx="2870">
                  <c:v>KREOSAN</c:v>
                </c:pt>
                <c:pt idx="2871">
                  <c:v>Baap Of Bakchod</c:v>
                </c:pt>
                <c:pt idx="2872">
                  <c:v>Blossom</c:v>
                </c:pt>
                <c:pt idx="2873">
                  <c:v>SuperHeroKids</c:v>
                </c:pt>
                <c:pt idx="2874">
                  <c:v>MaKar &amp; Nursery Rhymes Songs</c:v>
                </c:pt>
                <c:pt idx="2875">
                  <c:v>TopMovieClips</c:v>
                </c:pt>
                <c:pt idx="2876">
                  <c:v>Sandeep Maheshwari</c:v>
                </c:pt>
                <c:pt idx="2877">
                  <c:v>????? ? ??????</c:v>
                </c:pt>
                <c:pt idx="2878">
                  <c:v>Madilyn Bailey</c:v>
                </c:pt>
                <c:pt idx="2879">
                  <c:v>Final Level</c:v>
                </c:pt>
                <c:pt idx="2880">
                  <c:v>Andhika Gemintang</c:v>
                </c:pt>
                <c:pt idx="2881">
                  <c:v>LHUGUENY</c:v>
                </c:pt>
                <c:pt idx="2882">
                  <c:v>Edu Primitivo</c:v>
                </c:pt>
                <c:pt idx="2883">
                  <c:v>FlexVega</c:v>
                </c:pt>
                <c:pt idx="2884">
                  <c:v>DIPT</c:v>
                </c:pt>
                <c:pt idx="2885">
                  <c:v>James Charles</c:v>
                </c:pt>
                <c:pt idx="2886">
                  <c:v>Coldplay</c:v>
                </c:pt>
                <c:pt idx="2887">
                  <c:v>Kaykai Salaider˜</c:v>
                </c:pt>
                <c:pt idx="2888">
                  <c:v>YoungBoy Never Broke Again</c:v>
                </c:pt>
                <c:pt idx="2889">
                  <c:v>CanalCanalha</c:v>
                </c:pt>
                <c:pt idx="2890">
                  <c:v>RE - research</c:v>
                </c:pt>
                <c:pt idx="2891">
                  <c:v>Sam and Colby</c:v>
                </c:pt>
                <c:pt idx="2892">
                  <c:v>atiempopreescolar</c:v>
                </c:pt>
                <c:pt idx="2893">
                  <c:v>Simon's Cat</c:v>
                </c:pt>
                <c:pt idx="2894">
                  <c:v>Marcus &amp; Martinus</c:v>
                </c:pt>
                <c:pt idx="2895">
                  <c:v>Funk You</c:v>
                </c:pt>
                <c:pt idx="2896">
                  <c:v>Johny FamilyShow</c:v>
                </c:pt>
                <c:pt idx="2897">
                  <c:v>Pen Movies</c:v>
                </c:pt>
                <c:pt idx="2898">
                  <c:v>OPPO India</c:v>
                </c:pt>
                <c:pt idx="2899">
                  <c:v>????? ?????</c:v>
                </c:pt>
                <c:pt idx="2900">
                  <c:v>KidsTV123</c:v>
                </c:pt>
                <c:pt idx="2901">
                  <c:v>Bearhug</c:v>
                </c:pt>
                <c:pt idx="2902">
                  <c:v>tayloralesia</c:v>
                </c:pt>
                <c:pt idx="2903">
                  <c:v>FUNK EXPLODE</c:v>
                </c:pt>
                <c:pt idx="2904">
                  <c:v>Anastasiya Shpagina</c:v>
                </c:pt>
                <c:pt idx="2905">
                  <c:v>Rapid Mind</c:v>
                </c:pt>
                <c:pt idx="2906">
                  <c:v>????????? TV</c:v>
                </c:pt>
                <c:pt idx="2907">
                  <c:v>ILYA STREKAL</c:v>
                </c:pt>
                <c:pt idx="2908">
                  <c:v>Haschak Sisters</c:v>
                </c:pt>
                <c:pt idx="2909">
                  <c:v>Vania Mania Kids</c:v>
                </c:pt>
                <c:pt idx="2910">
                  <c:v>MattSteffanina 2</c:v>
                </c:pt>
                <c:pt idx="2911">
                  <c:v>CAPTAIN Movies HD</c:v>
                </c:pt>
                <c:pt idx="2912">
                  <c:v>Kluna Tik</c:v>
                </c:pt>
                <c:pt idx="2913">
                  <c:v>TimKo Kid</c:v>
                </c:pt>
                <c:pt idx="2914">
                  <c:v>Narins Beauty</c:v>
                </c:pt>
                <c:pt idx="2915">
                  <c:v>???????</c:v>
                </c:pt>
                <c:pt idx="2916">
                  <c:v>G-Eazy</c:v>
                </c:pt>
                <c:pt idx="2917">
                  <c:v>EnglishLessons4U - Learn English?</c:v>
                </c:pt>
                <c:pt idx="2918">
                  <c:v>Patati Patatÿ</c:v>
                </c:pt>
                <c:pt idx="2919">
                  <c:v>La Bala</c:v>
                </c:pt>
                <c:pt idx="2920">
                  <c:v>???????</c:v>
                </c:pt>
                <c:pt idx="2921">
                  <c:v>AD-WISE MEDIA ACTION MOVIEPLEX</c:v>
                </c:pt>
                <c:pt idx="2922">
                  <c:v>DAMI AN</c:v>
                </c:pt>
                <c:pt idx="2923">
                  <c:v>Yarissa</c:v>
                </c:pt>
                <c:pt idx="2924">
                  <c:v>Goo Goo Colors</c:v>
                </c:pt>
                <c:pt idx="2925">
                  <c:v>HAIKAISS</c:v>
                </c:pt>
                <c:pt idx="2926">
                  <c:v>ApoRed</c:v>
                </c:pt>
                <c:pt idx="2927">
                  <c:v>Dude Perfect</c:v>
                </c:pt>
                <c:pt idx="2928">
                  <c:v>XuXo Dom</c:v>
                </c:pt>
                <c:pt idx="2929">
                  <c:v>Assala Nasri</c:v>
                </c:pt>
                <c:pt idx="2930">
                  <c:v>YanGo</c:v>
                </c:pt>
                <c:pt idx="2931">
                  <c:v>Paula StephŸnia</c:v>
                </c:pt>
                <c:pt idx="2932">
                  <c:v>Life Awesome</c:v>
                </c:pt>
                <c:pt idx="2933">
                  <c:v>The Living Tombstone</c:v>
                </c:pt>
                <c:pt idx="2934">
                  <c:v>Cody Ko</c:v>
                </c:pt>
                <c:pt idx="2935">
                  <c:v>Muftgyan Guruji</c:v>
                </c:pt>
                <c:pt idx="2936">
                  <c:v>Thomas Sanders</c:v>
                </c:pt>
                <c:pt idx="2937">
                  <c:v>Jess and Gabriel</c:v>
                </c:pt>
                <c:pt idx="2938">
                  <c:v>Brad Mondo</c:v>
                </c:pt>
                <c:pt idx="2939">
                  <c:v>Kids Channel India - Hindi Rhymes?</c:v>
                </c:pt>
                <c:pt idx="2940">
                  <c:v>O Que N?o Dizer Oficial</c:v>
                </c:pt>
                <c:pt idx="2941">
                  <c:v>Carol &amp; Vitoria</c:v>
                </c:pt>
                <c:pt idx="2942">
                  <c:v>Lais Oliveira</c:v>
                </c:pt>
                <c:pt idx="2943">
                  <c:v>?????????? ?????</c:v>
                </c:pt>
                <c:pt idx="2944">
                  <c:v>Onyx Family</c:v>
                </c:pt>
                <c:pt idx="2945">
                  <c:v>Pehchan Music</c:v>
                </c:pt>
                <c:pt idx="2946">
                  <c:v>Tirullipa Show</c:v>
                </c:pt>
                <c:pt idx="2947">
                  <c:v>Mamix EveryYear</c:v>
                </c:pt>
                <c:pt idx="2948">
                  <c:v>schmoyoho</c:v>
                </c:pt>
                <c:pt idx="2949">
                  <c:v>AfacanTV</c:v>
                </c:pt>
                <c:pt idx="2950">
                  <c:v>Shay Mitchell</c:v>
                </c:pt>
                <c:pt idx="2951">
                  <c:v>MoreTDM</c:v>
                </c:pt>
                <c:pt idx="2952">
                  <c:v>AlexandrasGirlyTalk</c:v>
                </c:pt>
                <c:pt idx="2953">
                  <c:v>SkillTwins</c:v>
                </c:pt>
                <c:pt idx="2954">
                  <c:v>Milusik Lanusik</c:v>
                </c:pt>
                <c:pt idx="2955">
                  <c:v>Lord Kruszwil</c:v>
                </c:pt>
                <c:pt idx="2956">
                  <c:v>SOBOLEV</c:v>
                </c:pt>
                <c:pt idx="2957">
                  <c:v>MissaSinfonia</c:v>
                </c:pt>
                <c:pt idx="2958">
                  <c:v>Candy Play TV Russian</c:v>
                </c:pt>
                <c:pt idx="2959">
                  <c:v>SuperToyzCollector</c:v>
                </c:pt>
                <c:pt idx="2960">
                  <c:v>PitbullVEVO</c:v>
                </c:pt>
                <c:pt idx="2961">
                  <c:v>ChuChuTV Espa?ol</c:v>
                </c:pt>
                <c:pt idx="2962">
                  <c:v>Meera Stars</c:v>
                </c:pt>
                <c:pt idx="2963">
                  <c:v>SamsungIndia</c:v>
                </c:pt>
                <c:pt idx="2964">
                  <c:v>?????? _ ?? ???????</c:v>
                </c:pt>
                <c:pt idx="2965">
                  <c:v>Binging with Babish</c:v>
                </c:pt>
                <c:pt idx="2966">
                  <c:v>Baby Ariel</c:v>
                </c:pt>
                <c:pt idx="2967">
                  <c:v>NerdOut!</c:v>
                </c:pt>
                <c:pt idx="2968">
                  <c:v>Survival Life</c:v>
                </c:pt>
                <c:pt idx="2969">
                  <c:v>AndreasChoice</c:v>
                </c:pt>
                <c:pt idx="2970">
                  <c:v>????? | t1GGEEr</c:v>
                </c:pt>
                <c:pt idx="2971">
                  <c:v>Ally Law</c:v>
                </c:pt>
                <c:pt idx="2972">
                  <c:v>ZeeQ India</c:v>
                </c:pt>
                <c:pt idx="2973">
                  <c:v>The Timeliners</c:v>
                </c:pt>
                <c:pt idx="2974">
                  <c:v>Mcfly &amp; Carlito</c:v>
                </c:pt>
                <c:pt idx="2975">
                  <c:v>Ariann Music</c:v>
                </c:pt>
                <c:pt idx="2976">
                  <c:v>Geet MP3</c:v>
                </c:pt>
                <c:pt idx="2977">
                  <c:v>Rainbow Art</c:v>
                </c:pt>
                <c:pt idx="2978">
                  <c:v>OfficialGucciMane</c:v>
                </c:pt>
                <c:pt idx="2979">
                  <c:v>Berkcan Gven</c:v>
                </c:pt>
                <c:pt idx="2980">
                  <c:v>Justin Quiles</c:v>
                </c:pt>
                <c:pt idx="2981">
                  <c:v>Walk off the Earth</c:v>
                </c:pt>
                <c:pt idx="2982">
                  <c:v>Playground Family Fun For Kids</c:v>
                </c:pt>
                <c:pt idx="2983">
                  <c:v>ChrisBrownVEVO</c:v>
                </c:pt>
                <c:pt idx="2984">
                  <c:v>Fortnite</c:v>
                </c:pt>
                <c:pt idx="2985">
                  <c:v>TheSaudiReporters | ??????</c:v>
                </c:pt>
                <c:pt idx="2986">
                  <c:v>FRED</c:v>
                </c:pt>
                <c:pt idx="2987">
                  <c:v>Boram Tube ToysReview [?????</c:v>
                </c:pt>
                <c:pt idx="2988">
                  <c:v>Funny Vines</c:v>
                </c:pt>
                <c:pt idx="2989">
                  <c:v>Mohamed Ramadan</c:v>
                </c:pt>
                <c:pt idx="2990">
                  <c:v>Mr DegrEE</c:v>
                </c:pt>
                <c:pt idx="2991">
                  <c:v>Moriah Elizabeth</c:v>
                </c:pt>
                <c:pt idx="2992">
                  <c:v>Gerson Albuquerque</c:v>
                </c:pt>
                <c:pt idx="2993">
                  <c:v>Alejo Suÿrez</c:v>
                </c:pt>
                <c:pt idx="2994">
                  <c:v>El Mundo de Clodett</c:v>
                </c:pt>
                <c:pt idx="2995">
                  <c:v>2 Chainz</c:v>
                </c:pt>
                <c:pt idx="2996">
                  <c:v>FlowUrban</c:v>
                </c:pt>
                <c:pt idx="2997">
                  <c:v> TIPO ISSO</c:v>
                </c:pt>
                <c:pt idx="2998">
                  <c:v>Taylor Davis</c:v>
                </c:pt>
                <c:pt idx="2999">
                  <c:v>Its OZX</c:v>
                </c:pt>
                <c:pt idx="3000">
                  <c:v>Lenarr Young</c:v>
                </c:pt>
                <c:pt idx="3001">
                  <c:v>DANIEL BOY</c:v>
                </c:pt>
                <c:pt idx="3002">
                  <c:v>Rodrigo F Gamer Respeita</c:v>
                </c:pt>
                <c:pt idx="3003">
                  <c:v>Nawras Sattar|???? ????</c:v>
                </c:pt>
                <c:pt idx="3004">
                  <c:v>Tessa Brooks</c:v>
                </c:pt>
                <c:pt idx="3005">
                  <c:v>Bodybuilding workout Routine And?</c:v>
                </c:pt>
                <c:pt idx="3006">
                  <c:v>OFFICIALTHENX</c:v>
                </c:pt>
                <c:pt idx="3007">
                  <c:v>PAP HUMNOY</c:v>
                </c:pt>
                <c:pt idx="3008">
                  <c:v>Slipknot</c:v>
                </c:pt>
                <c:pt idx="3009">
                  <c:v>BUSHIDO</c:v>
                </c:pt>
                <c:pt idx="3010">
                  <c:v>SofiaS Furlani˜</c:v>
                </c:pt>
                <c:pt idx="3011">
                  <c:v>Simone e Simaria</c:v>
                </c:pt>
                <c:pt idx="3012">
                  <c:v>Be YouNick</c:v>
                </c:pt>
                <c:pt idx="3013">
                  <c:v>Matheus Yurley</c:v>
                </c:pt>
                <c:pt idx="3014">
                  <c:v>Dacosta'sBakery</c:v>
                </c:pt>
                <c:pt idx="3015">
                  <c:v>FactTechz</c:v>
                </c:pt>
                <c:pt idx="3016">
                  <c:v>2CELLOS</c:v>
                </c:pt>
                <c:pt idx="3017">
                  <c:v>chayanneVEVO</c:v>
                </c:pt>
                <c:pt idx="3018">
                  <c:v>Logan G</c:v>
                </c:pt>
                <c:pt idx="3019">
                  <c:v>???TGOP</c:v>
                </c:pt>
                <c:pt idx="3020">
                  <c:v>Gojzer</c:v>
                </c:pt>
                <c:pt idx="3021">
                  <c:v>Lulu99</c:v>
                </c:pt>
                <c:pt idx="3022">
                  <c:v>jesseyjoyoficial</c:v>
                </c:pt>
                <c:pt idx="3023">
                  <c:v>Machine Gun Kelly</c:v>
                </c:pt>
                <c:pt idx="3024">
                  <c:v>ArjonaOficial</c:v>
                </c:pt>
                <c:pt idx="3025">
                  <c:v>uJo?ozinho</c:v>
                </c:pt>
                <c:pt idx="3026">
                  <c:v>SYBO TV</c:v>
                </c:pt>
                <c:pt idx="3027">
                  <c:v>Alex Paœl</c:v>
                </c:pt>
                <c:pt idx="3028">
                  <c:v>CMH</c:v>
                </c:pt>
                <c:pt idx="3029">
                  <c:v>Disturbed</c:v>
                </c:pt>
                <c:pt idx="3030">
                  <c:v>bytarifa</c:v>
                </c:pt>
                <c:pt idx="3031">
                  <c:v>Queen Naija</c:v>
                </c:pt>
                <c:pt idx="3032">
                  <c:v>Dobre Brothers</c:v>
                </c:pt>
                <c:pt idx="3033">
                  <c:v>Carter Sharer</c:v>
                </c:pt>
                <c:pt idx="3034">
                  <c:v>TiempodeSol</c:v>
                </c:pt>
                <c:pt idx="3035">
                  <c:v>PTXofficial</c:v>
                </c:pt>
                <c:pt idx="3036">
                  <c:v>emma chamberlain</c:v>
                </c:pt>
                <c:pt idx="3037">
                  <c:v>Brandon Rogers</c:v>
                </c:pt>
                <c:pt idx="3038">
                  <c:v>Canal BOOM</c:v>
                </c:pt>
                <c:pt idx="3039">
                  <c:v>Jingle Toons</c:v>
                </c:pt>
                <c:pt idx="3040">
                  <c:v>The Film Theorists</c:v>
                </c:pt>
                <c:pt idx="3041">
                  <c:v>Ameer Alabadi</c:v>
                </c:pt>
                <c:pt idx="3042">
                  <c:v>Deli Mi Ne?</c:v>
                </c:pt>
                <c:pt idx="3043">
                  <c:v>AnAn ToysReview TV</c:v>
                </c:pt>
                <c:pt idx="3044">
                  <c:v>Joe Santagato</c:v>
                </c:pt>
                <c:pt idx="3045">
                  <c:v>La Granja de Zen›n</c:v>
                </c:pt>
                <c:pt idx="3046">
                  <c:v>Vy Qwaint</c:v>
                </c:pt>
                <c:pt idx="3047">
                  <c:v>FallOutBoyVEVO</c:v>
                </c:pt>
                <c:pt idx="3048">
                  <c:v>LShokeen Films</c:v>
                </c:pt>
                <c:pt idx="3049">
                  <c:v>The Rock</c:v>
                </c:pt>
                <c:pt idx="3050">
                  <c:v>Nim C</c:v>
                </c:pt>
                <c:pt idx="3051">
                  <c:v>Boram Tube Vlog [?????</c:v>
                </c:pt>
                <c:pt idx="3052">
                  <c:v>Henrique e Juliano</c:v>
                </c:pt>
                <c:pt idx="3053">
                  <c:v>Tiana</c:v>
                </c:pt>
                <c:pt idx="3054">
                  <c:v>Health &amp; Beauty Tips- Gharelu?</c:v>
                </c:pt>
                <c:pt idx="3055">
                  <c:v>tanboy kun</c:v>
                </c:pt>
                <c:pt idx="3056">
                  <c:v>whatever</c:v>
                </c:pt>
                <c:pt idx="3057">
                  <c:v>GetsetflySCIENCE</c:v>
                </c:pt>
                <c:pt idx="3058">
                  <c:v>rusplaying</c:v>
                </c:pt>
                <c:pt idx="3059">
                  <c:v>FutureVEVO</c:v>
                </c:pt>
                <c:pt idx="3060">
                  <c:v>Corridor</c:v>
                </c:pt>
                <c:pt idx="3061">
                  <c:v>DisneyChannelLAVEVO</c:v>
                </c:pt>
                <c:pt idx="3062">
                  <c:v>The Rybka Twins</c:v>
                </c:pt>
                <c:pt idx="3063">
                  <c:v>OfficialCKanVEVO</c:v>
                </c:pt>
                <c:pt idx="3064">
                  <c:v>????????</c:v>
                </c:pt>
                <c:pt idx="3065">
                  <c:v>NELK</c:v>
                </c:pt>
                <c:pt idx="3066">
                  <c:v>MariahCareyVEVO</c:v>
                </c:pt>
                <c:pt idx="3067">
                  <c:v>Domics</c:v>
                </c:pt>
                <c:pt idx="3068">
                  <c:v>Martinez Twins</c:v>
                </c:pt>
                <c:pt idx="3069">
                  <c:v>D&amp;B Nation</c:v>
                </c:pt>
                <c:pt idx="3070">
                  <c:v>SovietWomble</c:v>
                </c:pt>
                <c:pt idx="3071">
                  <c:v>NiceNienke</c:v>
                </c:pt>
                <c:pt idx="3072">
                  <c:v>Alan Walker</c:v>
                </c:pt>
                <c:pt idx="3073">
                  <c:v>OneDirectionVEVO</c:v>
                </c:pt>
                <c:pt idx="3074">
                  <c:v>Jonni Valentayn</c:v>
                </c:pt>
                <c:pt idx="3075">
                  <c:v>Gorillaz</c:v>
                </c:pt>
                <c:pt idx="3076">
                  <c:v>Fe4RLess</c:v>
                </c:pt>
                <c:pt idx="3077">
                  <c:v>Pablo Alborÿn</c:v>
                </c:pt>
                <c:pt idx="3078">
                  <c:v>Green Day</c:v>
                </c:pt>
                <c:pt idx="3079">
                  <c:v>Mariana Nolasco</c:v>
                </c:pt>
                <c:pt idx="3080">
                  <c:v>RDCworld1</c:v>
                </c:pt>
                <c:pt idx="3081">
                  <c:v>HiMan</c:v>
                </c:pt>
                <c:pt idx="3082">
                  <c:v>Grandpa Kitchen</c:v>
                </c:pt>
                <c:pt idx="3083">
                  <c:v>Luisa Fernanda W</c:v>
                </c:pt>
                <c:pt idx="3084">
                  <c:v>bharatzkitchen HINDI</c:v>
                </c:pt>
                <c:pt idx="3085">
                  <c:v>Selena Gomez</c:v>
                </c:pt>
                <c:pt idx="3086">
                  <c:v>Alejo Igoa</c:v>
                </c:pt>
                <c:pt idx="3087">
                  <c:v>YASH KE EXPERIMENTS</c:v>
                </c:pt>
                <c:pt idx="3088">
                  <c:v>Mike Tompkins</c:v>
                </c:pt>
                <c:pt idx="3089">
                  <c:v>INGRID SURPRISE FUN</c:v>
                </c:pt>
                <c:pt idx="3090">
                  <c:v>My Chemical Romance</c:v>
                </c:pt>
                <c:pt idx="3091">
                  <c:v>The Screen Patti</c:v>
                </c:pt>
                <c:pt idx="3092">
                  <c:v>T-Play</c:v>
                </c:pt>
                <c:pt idx="3093">
                  <c:v>Doc Tops</c:v>
                </c:pt>
                <c:pt idx="3094">
                  <c:v>G?meas.com</c:v>
                </c:pt>
                <c:pt idx="3095">
                  <c:v>Sofia Oliveira</c:v>
                </c:pt>
                <c:pt idx="3096">
                  <c:v>HIKAKIN</c:v>
                </c:pt>
                <c:pt idx="3097">
                  <c:v>reikVEVO</c:v>
                </c:pt>
                <c:pt idx="3098">
                  <c:v>FaZe Banks</c:v>
                </c:pt>
                <c:pt idx="3099">
                  <c:v>Danny Gonzalez</c:v>
                </c:pt>
                <c:pt idx="3100">
                  <c:v>zefrank1</c:v>
                </c:pt>
                <c:pt idx="3101">
                  <c:v>DemiLovatoVEVO</c:v>
                </c:pt>
                <c:pt idx="3102">
                  <c:v>Irm?os Berti</c:v>
                </c:pt>
                <c:pt idx="3103">
                  <c:v>ascadamusik</c:v>
                </c:pt>
                <c:pt idx="3104">
                  <c:v>Ingrid Ohara TV</c:v>
                </c:pt>
                <c:pt idx="3105">
                  <c:v>Le Woop</c:v>
                </c:pt>
                <c:pt idx="3106">
                  <c:v>Best Trends</c:v>
                </c:pt>
                <c:pt idx="3107">
                  <c:v>Trav and Cor</c:v>
                </c:pt>
                <c:pt idx="3108">
                  <c:v>Skrillex</c:v>
                </c:pt>
                <c:pt idx="3109">
                  <c:v>Calle y Poch?</c:v>
                </c:pt>
                <c:pt idx="3110">
                  <c:v>storybooth</c:v>
                </c:pt>
                <c:pt idx="3111">
                  <c:v>Chills</c:v>
                </c:pt>
                <c:pt idx="3112">
                  <c:v>Homosapiens</c:v>
                </c:pt>
                <c:pt idx="3113">
                  <c:v>Maisa Silva</c:v>
                </c:pt>
                <c:pt idx="3114">
                  <c:v>The Knowledge</c:v>
                </c:pt>
                <c:pt idx="3115">
                  <c:v>Dolly's Stories KIDS</c:v>
                </c:pt>
                <c:pt idx="3116">
                  <c:v>Ayurved Tips in Hindi</c:v>
                </c:pt>
                <c:pt idx="3117">
                  <c:v>Kelly Clarkson</c:v>
                </c:pt>
                <c:pt idx="3118">
                  <c:v>TrapUrbanoTV</c:v>
                </c:pt>
                <c:pt idx="3119">
                  <c:v>Aprende con EDDIE - El dinosaurio?</c:v>
                </c:pt>
                <c:pt idx="3120">
                  <c:v>Piero Start</c:v>
                </c:pt>
                <c:pt idx="3121">
                  <c:v>TVFilthyFrank</c:v>
                </c:pt>
                <c:pt idx="3122">
                  <c:v>Tauz</c:v>
                </c:pt>
                <c:pt idx="3123">
                  <c:v>Santa Songs</c:v>
                </c:pt>
                <c:pt idx="3124">
                  <c:v>TWICE</c:v>
                </c:pt>
                <c:pt idx="3125">
                  <c:v>JOYCA</c:v>
                </c:pt>
                <c:pt idx="3126">
                  <c:v>?????? ???? ????? |?</c:v>
                </c:pt>
                <c:pt idx="3127">
                  <c:v>???? ???? Saud Channel l</c:v>
                </c:pt>
                <c:pt idx="3128">
                  <c:v>NORMAN FAIT DES VIDOS</c:v>
                </c:pt>
                <c:pt idx="3129">
                  <c:v>TomSka</c:v>
                </c:pt>
                <c:pt idx="3130">
                  <c:v>WigglePop</c:v>
                </c:pt>
                <c:pt idx="3131">
                  <c:v>Taylor Swift</c:v>
                </c:pt>
                <c:pt idx="3132">
                  <c:v>Xyz Gyan</c:v>
                </c:pt>
                <c:pt idx="3133">
                  <c:v>Ruby Rube</c:v>
                </c:pt>
                <c:pt idx="3134">
                  <c:v>Mac Miller</c:v>
                </c:pt>
                <c:pt idx="3135">
                  <c:v>Silver Lari</c:v>
                </c:pt>
                <c:pt idx="3136">
                  <c:v>Gustavo Par›dias</c:v>
                </c:pt>
                <c:pt idx="3137">
                  <c:v>Leroy Sanchez</c:v>
                </c:pt>
                <c:pt idx="3138">
                  <c:v>kevsho</c:v>
                </c:pt>
                <c:pt idx="3139">
                  <c:v>JulianSerrano7</c:v>
                </c:pt>
                <c:pt idx="3140">
                  <c:v>Pica - Pica Oficial</c:v>
                </c:pt>
                <c:pt idx="3141">
                  <c:v>La Capital</c:v>
                </c:pt>
                <c:pt idx="3142">
                  <c:v>One Direction</c:v>
                </c:pt>
                <c:pt idx="3143">
                  <c:v>LEMMiNO</c:v>
                </c:pt>
                <c:pt idx="3144">
                  <c:v>Dytto</c:v>
                </c:pt>
                <c:pt idx="3145">
                  <c:v>Blippi</c:v>
                </c:pt>
                <c:pt idx="3146">
                  <c:v>Cassio Toledo</c:v>
                </c:pt>
                <c:pt idx="3147">
                  <c:v>Best Viners 2</c:v>
                </c:pt>
                <c:pt idx="3148">
                  <c:v>CelineDionVEVO</c:v>
                </c:pt>
                <c:pt idx="3149">
                  <c:v>Juanpa Zurita</c:v>
                </c:pt>
                <c:pt idx="3150">
                  <c:v>byViruZz</c:v>
                </c:pt>
                <c:pt idx="3151">
                  <c:v>Que diabos?</c:v>
                </c:pt>
                <c:pt idx="3152">
                  <c:v>Big Russian Boss Show</c:v>
                </c:pt>
                <c:pt idx="3153">
                  <c:v>DORETDEPLATINE</c:v>
                </c:pt>
                <c:pt idx="3154">
                  <c:v>5 Seconds of Summer</c:v>
                </c:pt>
                <c:pt idx="3155">
                  <c:v>Videogyan Kids Shows - Cartoon?</c:v>
                </c:pt>
                <c:pt idx="3156">
                  <c:v>Cyprien</c:v>
                </c:pt>
                <c:pt idx="3157">
                  <c:v>Jordan Matter</c:v>
                </c:pt>
                <c:pt idx="3158">
                  <c:v>Pagode da Ofensa na Web!</c:v>
                </c:pt>
                <c:pt idx="3159">
                  <c:v>Ti?sto</c:v>
                </c:pt>
                <c:pt idx="3160">
                  <c:v>ABC Kid TV - Nursery Rhymes</c:v>
                </c:pt>
                <c:pt idx="3161">
                  <c:v>PEACH EAT LAEK</c:v>
                </c:pt>
                <c:pt idx="3162">
                  <c:v>Zion &amp; Lennox</c:v>
                </c:pt>
                <c:pt idx="3163">
                  <c:v>?????</c:v>
                </c:pt>
                <c:pt idx="3164">
                  <c:v>Bounce Patrol Kids</c:v>
                </c:pt>
                <c:pt idx="3165">
                  <c:v>SVM SCHOOL</c:v>
                </c:pt>
                <c:pt idx="3166">
                  <c:v>HD Songs Bollywood</c:v>
                </c:pt>
                <c:pt idx="3167">
                  <c:v>Marcos e Belutti</c:v>
                </c:pt>
                <c:pt idx="3168">
                  <c:v>NoahsNoah</c:v>
                </c:pt>
                <c:pt idx="3169">
                  <c:v>RackaRacka</c:v>
                </c:pt>
                <c:pt idx="3170">
                  <c:v>Adexe &amp; Nau</c:v>
                </c:pt>
                <c:pt idx="3171">
                  <c:v>????????</c:v>
                </c:pt>
                <c:pt idx="3172">
                  <c:v>The Chainsmokers</c:v>
                </c:pt>
                <c:pt idx="3173">
                  <c:v>CarryMinati</c:v>
                </c:pt>
                <c:pt idx="3174">
                  <c:v>Young Thug</c:v>
                </c:pt>
                <c:pt idx="3175">
                  <c:v>Mr. Nightmare</c:v>
                </c:pt>
                <c:pt idx="3176">
                  <c:v>gootmusic</c:v>
                </c:pt>
                <c:pt idx="3177">
                  <c:v>La Fouine</c:v>
                </c:pt>
                <c:pt idx="3178">
                  <c:v>Yandere Dev</c:v>
                </c:pt>
                <c:pt idx="3179">
                  <c:v>Fresh Media Records</c:v>
                </c:pt>
                <c:pt idx="3180">
                  <c:v>RoomieOfficial</c:v>
                </c:pt>
                <c:pt idx="3181">
                  <c:v>JABBAWOCKEEZ OFFICIAL</c:v>
                </c:pt>
                <c:pt idx="3182">
                  <c:v>Mohamed AlSalim | ?????</c:v>
                </c:pt>
                <c:pt idx="3183">
                  <c:v>Muse</c:v>
                </c:pt>
                <c:pt idx="3184">
                  <c:v>aliciakeysVEVO</c:v>
                </c:pt>
                <c:pt idx="3185">
                  <c:v>BiBon KidsTV</c:v>
                </c:pt>
                <c:pt idx="3186">
                  <c:v>ActorVarunPruthi</c:v>
                </c:pt>
                <c:pt idx="3187">
                  <c:v>JustDustin</c:v>
                </c:pt>
                <c:pt idx="3188">
                  <c:v>TocToc Toys</c:v>
                </c:pt>
                <c:pt idx="3189">
                  <c:v>Liza Koshy</c:v>
                </c:pt>
                <c:pt idx="3190">
                  <c:v>fouseyTUBE</c:v>
                </c:pt>
                <c:pt idx="3191">
                  <c:v>Prankedy</c:v>
                </c:pt>
                <c:pt idx="3192">
                  <c:v>Stacy Toys</c:v>
                </c:pt>
                <c:pt idx="3193">
                  <c:v>Juan De Dios Pantoja</c:v>
                </c:pt>
                <c:pt idx="3194">
                  <c:v>Mica Suarez</c:v>
                </c:pt>
                <c:pt idx="3195">
                  <c:v>Five Finger Death Punch</c:v>
                </c:pt>
                <c:pt idx="3196">
                  <c:v>LadyGagaVEVO</c:v>
                </c:pt>
                <c:pt idx="3197">
                  <c:v>MrTop5</c:v>
                </c:pt>
                <c:pt idx="3198">
                  <c:v>???? ? ????</c:v>
                </c:pt>
                <c:pt idx="3199">
                  <c:v>mustafa star l ????? ????</c:v>
                </c:pt>
                <c:pt idx="3200">
                  <c:v>acdcVEVO</c:v>
                </c:pt>
                <c:pt idx="3201">
                  <c:v>Fitz</c:v>
                </c:pt>
                <c:pt idx="3202">
                  <c:v>Lonrot</c:v>
                </c:pt>
                <c:pt idx="3203">
                  <c:v>Hichem Smati</c:v>
                </c:pt>
                <c:pt idx="3204">
                  <c:v>EduKof</c:v>
                </c:pt>
                <c:pt idx="3205">
                  <c:v>Thiago Ventura</c:v>
                </c:pt>
                <c:pt idx="3206">
                  <c:v>shakiraVEVO</c:v>
                </c:pt>
                <c:pt idx="3207">
                  <c:v>jbalvinVEVO</c:v>
                </c:pt>
                <c:pt idx="3208">
                  <c:v>ThaliaVEVO</c:v>
                </c:pt>
                <c:pt idx="3209">
                  <c:v>OneRepublicVEVO</c:v>
                </c:pt>
                <c:pt idx="3210">
                  <c:v>Trend Central</c:v>
                </c:pt>
                <c:pt idx="3211">
                  <c:v>R?mi GAILLARD</c:v>
                </c:pt>
                <c:pt idx="3212">
                  <c:v>Experimentar En Casa</c:v>
                </c:pt>
                <c:pt idx="3213">
                  <c:v>Ridddle</c:v>
                </c:pt>
                <c:pt idx="3214">
                  <c:v>Riki MUSIC</c:v>
                </c:pt>
                <c:pt idx="3215">
                  <c:v>Crime Files</c:v>
                </c:pt>
                <c:pt idx="3216">
                  <c:v>As­ O Mÿs Fÿcil</c:v>
                </c:pt>
                <c:pt idx="3217">
                  <c:v>The News Total</c:v>
                </c:pt>
                <c:pt idx="3218">
                  <c:v>4 AMIGOS STAND UP COMEDY</c:v>
                </c:pt>
                <c:pt idx="3219">
                  <c:v>Yao Cabrera</c:v>
                </c:pt>
                <c:pt idx="3220">
                  <c:v>CookingShooking Hindi</c:v>
                </c:pt>
                <c:pt idx="3221">
                  <c:v>WamIndia Movie Talkies</c:v>
                </c:pt>
                <c:pt idx="3222">
                  <c:v>Gibby :)</c:v>
                </c:pt>
                <c:pt idx="3223">
                  <c:v>TheBackyardScientist</c:v>
                </c:pt>
                <c:pt idx="3224">
                  <c:v>Troye Sivan</c:v>
                </c:pt>
                <c:pt idx="3225">
                  <c:v>All India Bakchod</c:v>
                </c:pt>
                <c:pt idx="3226">
                  <c:v>littlemixVEVO</c:v>
                </c:pt>
                <c:pt idx="3227">
                  <c:v>Jon Z</c:v>
                </c:pt>
                <c:pt idx="3228">
                  <c:v>Danielle Diz</c:v>
                </c:pt>
                <c:pt idx="3229">
                  <c:v>RomeoSantosVEVO</c:v>
                </c:pt>
                <c:pt idx="3230">
                  <c:v>The Surprise For Kids</c:v>
                </c:pt>
                <c:pt idx="3231">
                  <c:v>Red Hot Chili Peppers</c:v>
                </c:pt>
                <c:pt idx="3232">
                  <c:v>Cleo &amp; Cuqu­n - Familia Teler­n</c:v>
                </c:pt>
                <c:pt idx="3233">
                  <c:v>Donna the Explorer</c:v>
                </c:pt>
                <c:pt idx="3234">
                  <c:v>Bars and Melody OFFICIAL</c:v>
                </c:pt>
                <c:pt idx="3235">
                  <c:v>AnthonyPadilla</c:v>
                </c:pt>
                <c:pt idx="3236">
                  <c:v>BB Ki Vines</c:v>
                </c:pt>
                <c:pt idx="3237">
                  <c:v>Primitive Technology KH</c:v>
                </c:pt>
                <c:pt idx="3238">
                  <c:v>johnlegendVEVO</c:v>
                </c:pt>
                <c:pt idx="3239">
                  <c:v>Carrossel</c:v>
                </c:pt>
                <c:pt idx="3240">
                  <c:v>Ty Dolla $ign</c:v>
                </c:pt>
                <c:pt idx="3241">
                  <c:v>HolaSoyGerman.</c:v>
                </c:pt>
                <c:pt idx="3242">
                  <c:v>Toy Art</c:v>
                </c:pt>
                <c:pt idx="3243">
                  <c:v>Dear Sir</c:v>
                </c:pt>
                <c:pt idx="3244">
                  <c:v>Element Animation</c:v>
                </c:pt>
                <c:pt idx="3245">
                  <c:v>??????</c:v>
                </c:pt>
                <c:pt idx="3246">
                  <c:v>SAAIHALILINTAR</c:v>
                </c:pt>
                <c:pt idx="3247">
                  <c:v>Pineapple StormTV</c:v>
                </c:pt>
                <c:pt idx="3248">
                  <c:v>Meek Mill</c:v>
                </c:pt>
                <c:pt idx="3249">
                  <c:v>Lizzy Sharer</c:v>
                </c:pt>
                <c:pt idx="3250">
                  <c:v>Ireland Boys Productions</c:v>
                </c:pt>
                <c:pt idx="3251">
                  <c:v>ChainsmokersVEVO</c:v>
                </c:pt>
                <c:pt idx="3252">
                  <c:v>DenLion TV</c:v>
                </c:pt>
                <c:pt idx="3253">
                  <c:v>Sing Music Channel</c:v>
                </c:pt>
                <c:pt idx="3254">
                  <c:v>The Q</c:v>
                </c:pt>
                <c:pt idx="3255">
                  <c:v>My Superhero Rhymes</c:v>
                </c:pt>
                <c:pt idx="3256">
                  <c:v>Biollo</c:v>
                </c:pt>
                <c:pt idx="3257">
                  <c:v>Huda Beauty</c:v>
                </c:pt>
                <c:pt idx="3258">
                  <c:v>Smart Ideas</c:v>
                </c:pt>
                <c:pt idx="3259">
                  <c:v>HaAshVEVO</c:v>
                </c:pt>
                <c:pt idx="3260">
                  <c:v>The Best Satisfying</c:v>
                </c:pt>
                <c:pt idx="3261">
                  <c:v>Hindi Fairy Tales</c:v>
                </c:pt>
                <c:pt idx="3262">
                  <c:v>ToysPlay</c:v>
                </c:pt>
                <c:pt idx="3263">
                  <c:v>PDK</c:v>
                </c:pt>
                <c:pt idx="3264">
                  <c:v>Homemade solutions</c:v>
                </c:pt>
                <c:pt idx="3265">
                  <c:v>National News18</c:v>
                </c:pt>
                <c:pt idx="3266">
                  <c:v>Sabrina Carpenter</c:v>
                </c:pt>
                <c:pt idx="3267">
                  <c:v>To Catch a Cheater</c:v>
                </c:pt>
                <c:pt idx="3268">
                  <c:v>BarryTube</c:v>
                </c:pt>
                <c:pt idx="3269">
                  <c:v>EnriqueIglesiasVEVO</c:v>
                </c:pt>
                <c:pt idx="3270">
                  <c:v>Safiya Nygaard</c:v>
                </c:pt>
                <c:pt idx="3271">
                  <c:v>Maha Cartoon TV XD</c:v>
                </c:pt>
                <c:pt idx="3272">
                  <c:v>Black Plasma Studios</c:v>
                </c:pt>
                <c:pt idx="3273">
                  <c:v>Nepeta ?????????</c:v>
                </c:pt>
                <c:pt idx="3274">
                  <c:v>˜Justin Bieber</c:v>
                </c:pt>
                <c:pt idx="3275">
                  <c:v>Virg­nia Fonseca</c:v>
                </c:pt>
                <c:pt idx="3276">
                  <c:v>Beyonc?VEVO</c:v>
                </c:pt>
                <c:pt idx="3277">
                  <c:v>CGP Grey</c:v>
                </c:pt>
                <c:pt idx="3278">
                  <c:v>RealLifeLore</c:v>
                </c:pt>
                <c:pt idx="3279">
                  <c:v>CarlaMorrisonMusic</c:v>
                </c:pt>
                <c:pt idx="3280">
                  <c:v>Un Poco De Todo</c:v>
                </c:pt>
                <c:pt idx="3281">
                  <c:v>Maryana Ro</c:v>
                </c:pt>
                <c:pt idx="3282">
                  <c:v>??????? ??????</c:v>
                </c:pt>
                <c:pt idx="3283">
                  <c:v>Jasmine Thompson</c:v>
                </c:pt>
                <c:pt idx="3284">
                  <c:v>BonJoviVEVO</c:v>
                </c:pt>
                <c:pt idx="3285">
                  <c:v>Arabian Fairy Tales</c:v>
                </c:pt>
                <c:pt idx="3286">
                  <c:v>??? ????</c:v>
                </c:pt>
                <c:pt idx="3287">
                  <c:v>Ar'mon And Trey</c:v>
                </c:pt>
                <c:pt idx="3288">
                  <c:v>Super Polina Play</c:v>
                </c:pt>
                <c:pt idx="3289">
                  <c:v>Kids, Toys &amp; Adventures</c:v>
                </c:pt>
                <c:pt idx="3290">
                  <c:v>Sofie Dossi</c:v>
                </c:pt>
                <c:pt idx="3291">
                  <c:v>NeYoVEVO</c:v>
                </c:pt>
                <c:pt idx="3292">
                  <c:v>Talking Ginger</c:v>
                </c:pt>
                <c:pt idx="3293">
                  <c:v>Casi Bebes</c:v>
                </c:pt>
                <c:pt idx="3294">
                  <c:v>Reik</c:v>
                </c:pt>
                <c:pt idx="3295">
                  <c:v>Gabriel Iglesias</c:v>
                </c:pt>
                <c:pt idx="3296">
                  <c:v>Canal Inc›gnita</c:v>
                </c:pt>
                <c:pt idx="3297">
                  <c:v>Las Ratitas</c:v>
                </c:pt>
                <c:pt idx="3298">
                  <c:v>Macklemore LLC</c:v>
                </c:pt>
                <c:pt idx="3299">
                  <c:v>Avenged Sevenfold</c:v>
                </c:pt>
                <c:pt idx="3300">
                  <c:v>BANDA MS</c:v>
                </c:pt>
                <c:pt idx="3301">
                  <c:v>Le Rire Jaune</c:v>
                </c:pt>
                <c:pt idx="3302">
                  <c:v>SelenaGomezVEVO</c:v>
                </c:pt>
                <c:pt idx="3303">
                  <c:v>Ariana Grande`</c:v>
                </c:pt>
                <c:pt idx="3304">
                  <c:v>???? ??????? anwar?</c:v>
                </c:pt>
                <c:pt idx="3305">
                  <c:v>Oye It's Prank</c:v>
                </c:pt>
                <c:pt idx="3306">
                  <c:v>KatyPerryVEVO</c:v>
                </c:pt>
                <c:pt idx="3307">
                  <c:v>Harsh Beniwal</c:v>
                </c:pt>
                <c:pt idx="3308">
                  <c:v>1Kilo Oficial</c:v>
                </c:pt>
                <c:pt idx="3309">
                  <c:v>KYLE HANAGAMI</c:v>
                </c:pt>
                <c:pt idx="3310">
                  <c:v>Magic Five</c:v>
                </c:pt>
                <c:pt idx="3311">
                  <c:v>coilbook? | Learning For Children</c:v>
                </c:pt>
                <c:pt idx="3312">
                  <c:v>Gerardo Ortiz</c:v>
                </c:pt>
                <c:pt idx="3313">
                  <c:v>???????? ??????</c:v>
                </c:pt>
                <c:pt idx="3314">
                  <c:v>By Pamella</c:v>
                </c:pt>
                <c:pt idx="3315">
                  <c:v>Harlem Fetty</c:v>
                </c:pt>
                <c:pt idx="3316">
                  <c:v>ashish chanchlani vines</c:v>
                </c:pt>
                <c:pt idx="3317">
                  <c:v>????????? Ms Yeah?</c:v>
                </c:pt>
                <c:pt idx="3318">
                  <c:v>Panic! At The Disco</c:v>
                </c:pt>
                <c:pt idx="3319">
                  <c:v>Doctor Mike</c:v>
                </c:pt>
                <c:pt idx="3320">
                  <c:v>Miss Gaby e Fam­lia</c:v>
                </c:pt>
                <c:pt idx="3321">
                  <c:v>Mohamed Gowana ???? ?????</c:v>
                </c:pt>
                <c:pt idx="3322">
                  <c:v>GoldenArmor</c:v>
                </c:pt>
                <c:pt idx="3323">
                  <c:v>Gonzaa Fonseca</c:v>
                </c:pt>
                <c:pt idx="3324">
                  <c:v>??? ????? Omar Farooq</c:v>
                </c:pt>
                <c:pt idx="3325">
                  <c:v>Ed Sheeran</c:v>
                </c:pt>
                <c:pt idx="3326">
                  <c:v>KTV</c:v>
                </c:pt>
                <c:pt idx="3327">
                  <c:v>Sophia Grace</c:v>
                </c:pt>
                <c:pt idx="3328">
                  <c:v>JustinBieberVEVO</c:v>
                </c:pt>
                <c:pt idx="3329">
                  <c:v>CalvinHarrisVEVO</c:v>
                </c:pt>
                <c:pt idx="3330">
                  <c:v>TygaVEVO</c:v>
                </c:pt>
                <c:pt idx="3331">
                  <c:v>Hopsintv</c:v>
                </c:pt>
                <c:pt idx="3332">
                  <c:v>????????</c:v>
                </c:pt>
                <c:pt idx="3333">
                  <c:v>thelonelyisland</c:v>
                </c:pt>
                <c:pt idx="3334">
                  <c:v>Lionel Ferro</c:v>
                </c:pt>
                <c:pt idx="3335">
                  <c:v>Killem</c:v>
                </c:pt>
                <c:pt idx="3336">
                  <c:v>Redfoo</c:v>
                </c:pt>
                <c:pt idx="3337">
                  <c:v>PinkVEVO</c:v>
                </c:pt>
                <c:pt idx="3338">
                  <c:v>8D TUNES</c:v>
                </c:pt>
                <c:pt idx="3339">
                  <c:v>UDY</c:v>
                </c:pt>
                <c:pt idx="3340">
                  <c:v>Bryan Adams</c:v>
                </c:pt>
                <c:pt idx="3341">
                  <c:v>Joueur Du Grenier</c:v>
                </c:pt>
                <c:pt idx="3342">
                  <c:v>Cantece Gradinita .ro</c:v>
                </c:pt>
                <c:pt idx="3343">
                  <c:v>Niana Guerrero</c:v>
                </c:pt>
                <c:pt idx="3344">
                  <c:v>Ferrugem Oficial</c:v>
                </c:pt>
                <c:pt idx="3345">
                  <c:v>Dani Russo Tv</c:v>
                </c:pt>
                <c:pt idx="3346">
                  <c:v>ckan98</c:v>
                </c:pt>
                <c:pt idx="3347">
                  <c:v>Javier Ramirez</c:v>
                </c:pt>
                <c:pt idx="3348">
                  <c:v>TIM</c:v>
                </c:pt>
                <c:pt idx="3349">
                  <c:v>Talking Angela</c:v>
                </c:pt>
                <c:pt idx="3350">
                  <c:v>Naiara Azevedo</c:v>
                </c:pt>
                <c:pt idx="3351">
                  <c:v>LA DIVAZA</c:v>
                </c:pt>
                <c:pt idx="3352">
                  <c:v>SEB</c:v>
                </c:pt>
                <c:pt idx="3353">
                  <c:v>Blippi Toys</c:v>
                </c:pt>
                <c:pt idx="3354">
                  <c:v>Senya ToysReview</c:v>
                </c:pt>
                <c:pt idx="3355">
                  <c:v>Lindsey Stirling</c:v>
                </c:pt>
                <c:pt idx="3356">
                  <c:v>Shady Srour</c:v>
                </c:pt>
                <c:pt idx="3357">
                  <c:v>SuperHero Kids</c:v>
                </c:pt>
                <c:pt idx="3358">
                  <c:v>SwaggerSouls</c:v>
                </c:pt>
                <c:pt idx="3359">
                  <c:v>Crown Records</c:v>
                </c:pt>
                <c:pt idx="3360">
                  <c:v>Follow Me</c:v>
                </c:pt>
                <c:pt idx="3361">
                  <c:v>RomanAtwood</c:v>
                </c:pt>
                <c:pt idx="3362">
                  <c:v>EminemMusic</c:v>
                </c:pt>
                <c:pt idx="3363">
                  <c:v>T?? ???</c:v>
                </c:pt>
                <c:pt idx="3364">
                  <c:v>Josh Peck</c:v>
                </c:pt>
                <c:pt idx="3365">
                  <c:v>BakLol Video</c:v>
                </c:pt>
                <c:pt idx="3366">
                  <c:v>FunnyMike</c:v>
                </c:pt>
                <c:pt idx="3367">
                  <c:v>FAM JAM</c:v>
                </c:pt>
                <c:pt idx="3368">
                  <c:v>OficialMana</c:v>
                </c:pt>
                <c:pt idx="3369">
                  <c:v>Le Monde ? L'Envers</c:v>
                </c:pt>
                <c:pt idx="3370">
                  <c:v>Maria Venture</c:v>
                </c:pt>
                <c:pt idx="3371">
                  <c:v>Mackenzie Ziegler</c:v>
                </c:pt>
                <c:pt idx="3372">
                  <c:v>GEazyMusicVEVO</c:v>
                </c:pt>
                <c:pt idx="3373">
                  <c:v>FPSRussia</c:v>
                </c:pt>
                <c:pt idx="3374">
                  <c:v>The Frringo</c:v>
                </c:pt>
                <c:pt idx="3375">
                  <c:v>Maroon5VEVO</c:v>
                </c:pt>
                <c:pt idx="3376">
                  <c:v>Martin Garrix</c:v>
                </c:pt>
                <c:pt idx="3377">
                  <c:v>Avril Lavigne</c:v>
                </c:pt>
                <c:pt idx="3378">
                  <c:v>FUNTASTIC Playhouse</c:v>
                </c:pt>
                <c:pt idx="3379">
                  <c:v>Lil Wayne</c:v>
                </c:pt>
                <c:pt idx="3380">
                  <c:v>Silvestre Dangond</c:v>
                </c:pt>
                <c:pt idx="3381">
                  <c:v>ElectroBOOM</c:v>
                </c:pt>
                <c:pt idx="3382">
                  <c:v>ShawnMendesVEVO</c:v>
                </c:pt>
                <c:pt idx="3383">
                  <c:v>Z? Neto e Cristiano</c:v>
                </c:pt>
                <c:pt idx="3384">
                  <c:v>Christina Perri</c:v>
                </c:pt>
                <c:pt idx="3385">
                  <c:v>Amr Diab</c:v>
                </c:pt>
                <c:pt idx="3386">
                  <c:v>Daniel Saavedra</c:v>
                </c:pt>
                <c:pt idx="3387">
                  <c:v>TeamYouTube [Help]</c:v>
                </c:pt>
                <c:pt idx="3388">
                  <c:v>Gregory Kessey</c:v>
                </c:pt>
                <c:pt idx="3389">
                  <c:v>Rahasya</c:v>
                </c:pt>
                <c:pt idx="3390">
                  <c:v>BlackMVEVO</c:v>
                </c:pt>
                <c:pt idx="3391">
                  <c:v>TIvsTIP</c:v>
                </c:pt>
                <c:pt idx="3392">
                  <c:v>PrinceRoyceVEVO</c:v>
                </c:pt>
                <c:pt idx="3393">
                  <c:v>B20baOfficiel</c:v>
                </c:pt>
                <c:pt idx="3394">
                  <c:v>Baraka lBaraka</c:v>
                </c:pt>
                <c:pt idx="3395">
                  <c:v>Farruko</c:v>
                </c:pt>
                <c:pt idx="3396">
                  <c:v>Dom TV</c:v>
                </c:pt>
                <c:pt idx="3397">
                  <c:v>Vete a la Versh</c:v>
                </c:pt>
                <c:pt idx="3398">
                  <c:v>Flo Rida</c:v>
                </c:pt>
                <c:pt idx="3399">
                  <c:v>TheScriptVEVO</c:v>
                </c:pt>
                <c:pt idx="3400">
                  <c:v>PONY Syndrome</c:v>
                </c:pt>
                <c:pt idx="3401">
                  <c:v>engo Flow</c:v>
                </c:pt>
                <c:pt idx="3402">
                  <c:v>Learn Engineering</c:v>
                </c:pt>
                <c:pt idx="3403">
                  <c:v>Lele Pons</c:v>
                </c:pt>
                <c:pt idx="3404">
                  <c:v>AviciiOfficialVEVO</c:v>
                </c:pt>
                <c:pt idx="3405">
                  <c:v>TheOdd1sOut</c:v>
                </c:pt>
                <c:pt idx="3406">
                  <c:v>Lexa Oficial</c:v>
                </c:pt>
                <c:pt idx="3407">
                  <c:v>Roy Purdy</c:v>
                </c:pt>
                <c:pt idx="3408">
                  <c:v>SaraBeautyCorner - DIY, Comedy,?</c:v>
                </c:pt>
                <c:pt idx="3409">
                  <c:v>Sofia Castro</c:v>
                </c:pt>
                <c:pt idx="3410">
                  <c:v>ND Production</c:v>
                </c:pt>
                <c:pt idx="3411">
                  <c:v>TvCostaGold</c:v>
                </c:pt>
                <c:pt idx="3412">
                  <c:v>???? ???????</c:v>
                </c:pt>
                <c:pt idx="3413">
                  <c:v>Arcangel</c:v>
                </c:pt>
                <c:pt idx="3414">
                  <c:v>Patty Mayo</c:v>
                </c:pt>
                <c:pt idx="3415">
                  <c:v>Girliyapa</c:v>
                </c:pt>
                <c:pt idx="3416">
                  <c:v>Familia Diamond</c:v>
                </c:pt>
                <c:pt idx="3417">
                  <c:v>OficialDonOmar</c:v>
                </c:pt>
                <c:pt idx="3418">
                  <c:v>twenty one pilots</c:v>
                </c:pt>
                <c:pt idx="3419">
                  <c:v>RihannaVEVO</c:v>
                </c:pt>
                <c:pt idx="3420">
                  <c:v>ArianaGrandeVevo</c:v>
                </c:pt>
                <c:pt idx="3421">
                  <c:v>Bhad Bhabie</c:v>
                </c:pt>
                <c:pt idx="3422">
                  <c:v>DisneyMusicLAVEVO</c:v>
                </c:pt>
                <c:pt idx="3423">
                  <c:v>Celso Portiolli</c:v>
                </c:pt>
                <c:pt idx="3424">
                  <c:v>Kylie Jenner</c:v>
                </c:pt>
                <c:pt idx="3425">
                  <c:v>Yandel</c:v>
                </c:pt>
                <c:pt idx="3426">
                  <c:v>Funny TV show</c:v>
                </c:pt>
                <c:pt idx="3427">
                  <c:v>HalseyVEVO</c:v>
                </c:pt>
                <c:pt idx="3428">
                  <c:v>Sanam</c:v>
                </c:pt>
                <c:pt idx="3429">
                  <c:v>Playground for kids</c:v>
                </c:pt>
                <c:pt idx="3430">
                  <c:v>Ria SW</c:v>
                </c:pt>
                <c:pt idx="3431">
                  <c:v>ImagineDragonsVEVO</c:v>
                </c:pt>
                <c:pt idx="3432">
                  <c:v>Kids smile TV</c:v>
                </c:pt>
                <c:pt idx="3433">
                  <c:v>Illslick thelegandary</c:v>
                </c:pt>
                <c:pt idx="3434">
                  <c:v>R­o Roma</c:v>
                </c:pt>
                <c:pt idx="3435">
                  <c:v>Kiddiestv Hindi</c:v>
                </c:pt>
                <c:pt idx="3436">
                  <c:v>Los Juguetes Son Divertidos</c:v>
                </c:pt>
                <c:pt idx="3437">
                  <c:v>Rainbow ToyTocToc</c:v>
                </c:pt>
                <c:pt idx="3438">
                  <c:v>Nice Peter</c:v>
                </c:pt>
                <c:pt idx="3439">
                  <c:v>lozaus1</c:v>
                </c:pt>
                <c:pt idx="3440">
                  <c:v>Ig?o Underground</c:v>
                </c:pt>
                <c:pt idx="3441">
                  <c:v>Ninja Kidz TV</c:v>
                </c:pt>
                <c:pt idx="3442">
                  <c:v>A4</c:v>
                </c:pt>
                <c:pt idx="3443">
                  <c:v>JonTronShow</c:v>
                </c:pt>
                <c:pt idx="3444">
                  <c:v>CarlosVivesVEVO</c:v>
                </c:pt>
                <c:pt idx="3445">
                  <c:v>JenniferLopezVEVO</c:v>
                </c:pt>
                <c:pt idx="3446">
                  <c:v>L'Algerino</c:v>
                </c:pt>
                <c:pt idx="3447">
                  <c:v>Dread Mar I - Oficial</c:v>
                </c:pt>
                <c:pt idx="3448">
                  <c:v>Juxiis</c:v>
                </c:pt>
                <c:pt idx="3449">
                  <c:v>JoshPalerLin</c:v>
                </c:pt>
                <c:pt idx="3450">
                  <c:v>Gillian Bower</c:v>
                </c:pt>
                <c:pt idx="3451">
                  <c:v>Rammstein Official</c:v>
                </c:pt>
                <c:pt idx="3452">
                  <c:v>Amara Que Linda</c:v>
                </c:pt>
                <c:pt idx="3453">
                  <c:v>BritneySpearsVEVO</c:v>
                </c:pt>
                <c:pt idx="3454">
                  <c:v>ChuChuTV Surprise Eggs Learning?</c:v>
                </c:pt>
                <c:pt idx="3455">
                  <c:v>YandelVEVO</c:v>
                </c:pt>
                <c:pt idx="3456">
                  <c:v>Filmy Sins</c:v>
                </c:pt>
                <c:pt idx="3457">
                  <c:v>Caracol Raivoso</c:v>
                </c:pt>
                <c:pt idx="3458">
                  <c:v>?????? ???? -?</c:v>
                </c:pt>
                <c:pt idx="3459">
                  <c:v>MUJER LUNA BELLA</c:v>
                </c:pt>
                <c:pt idx="3460">
                  <c:v>EllieGouldingVEVO</c:v>
                </c:pt>
                <c:pt idx="3461">
                  <c:v>Hannah Stocking</c:v>
                </c:pt>
                <c:pt idx="3462">
                  <c:v>Little Big Toys</c:v>
                </c:pt>
                <c:pt idx="3463">
                  <c:v>El Canserbero</c:v>
                </c:pt>
                <c:pt idx="3464">
                  <c:v>McCreamy</c:v>
                </c:pt>
                <c:pt idx="3465">
                  <c:v>JokerIsME</c:v>
                </c:pt>
                <c:pt idx="3466">
                  <c:v>Children's Colors</c:v>
                </c:pt>
                <c:pt idx="3467">
                  <c:v>Lucas Vlogs</c:v>
                </c:pt>
                <c:pt idx="3468">
                  <c:v>Piemations</c:v>
                </c:pt>
                <c:pt idx="3469">
                  <c:v>SiaVEVO</c:v>
                </c:pt>
                <c:pt idx="3470">
                  <c:v>Banen Stars</c:v>
                </c:pt>
                <c:pt idx="3471">
                  <c:v>2ChainzVEVO</c:v>
                </c:pt>
                <c:pt idx="3472">
                  <c:v>SKabeche</c:v>
                </c:pt>
                <c:pt idx="3473">
                  <c:v>Jordi ENP</c:v>
                </c:pt>
                <c:pt idx="3474">
                  <c:v>Egoraptor</c:v>
                </c:pt>
                <c:pt idx="3475">
                  <c:v>MyMissAnand</c:v>
                </c:pt>
                <c:pt idx="3476">
                  <c:v>Lucas Lucco</c:v>
                </c:pt>
                <c:pt idx="3477">
                  <c:v>21 Savage</c:v>
                </c:pt>
                <c:pt idx="3478">
                  <c:v>SWiMY ?????</c:v>
                </c:pt>
                <c:pt idx="3479">
                  <c:v>Zedd</c:v>
                </c:pt>
                <c:pt idx="3480">
                  <c:v>Satyajeet Jena Official</c:v>
                </c:pt>
                <c:pt idx="3481">
                  <c:v>Toy For Kids [?????]</c:v>
                </c:pt>
                <c:pt idx="3482">
                  <c:v>A-Boogie Wit Da Hoodie</c:v>
                </c:pt>
                <c:pt idx="3483">
                  <c:v>Rudy Mancuso</c:v>
                </c:pt>
                <c:pt idx="3484">
                  <c:v>So Effin Cray</c:v>
                </c:pt>
                <c:pt idx="3485">
                  <c:v>UsherVEVO</c:v>
                </c:pt>
                <c:pt idx="3486">
                  <c:v>RioromaVEVO</c:v>
                </c:pt>
                <c:pt idx="3487">
                  <c:v>Vlad and Nikita</c:v>
                </c:pt>
                <c:pt idx="3488">
                  <c:v>SurpriseJoe</c:v>
                </c:pt>
                <c:pt idx="3489">
                  <c:v>Baim Paula</c:v>
                </c:pt>
                <c:pt idx="3490">
                  <c:v>kellyclarksonVEVO</c:v>
                </c:pt>
                <c:pt idx="3491">
                  <c:v>MalumaVEVO</c:v>
                </c:pt>
                <c:pt idx="3492">
                  <c:v>Emiway Bantai</c:v>
                </c:pt>
                <c:pt idx="3493">
                  <c:v>officialpsy</c:v>
                </c:pt>
                <c:pt idx="3494">
                  <c:v>Action Movies Digiplex</c:v>
                </c:pt>
                <c:pt idx="3495">
                  <c:v>Logical Baniya</c:v>
                </c:pt>
                <c:pt idx="3496">
                  <c:v>IbraTV</c:v>
                </c:pt>
                <c:pt idx="3497">
                  <c:v>GradeAUnderA</c:v>
                </c:pt>
                <c:pt idx="3498">
                  <c:v>ViralBrothers</c:v>
                </c:pt>
                <c:pt idx="3499">
                  <c:v>michaeljacksonVEVO</c:v>
                </c:pt>
                <c:pt idx="3500">
                  <c:v>Funny Stacy</c:v>
                </c:pt>
                <c:pt idx="3501">
                  <c:v>GerardoOrtizVEVO</c:v>
                </c:pt>
                <c:pt idx="3502">
                  <c:v>KapitalMusicTv</c:v>
                </c:pt>
                <c:pt idx="3503">
                  <c:v>Amanda Cerny</c:v>
                </c:pt>
                <c:pt idx="3504">
                  <c:v>???????</c:v>
                </c:pt>
                <c:pt idx="3505">
                  <c:v>Clean Bandit</c:v>
                </c:pt>
                <c:pt idx="3506">
                  <c:v>Thu Trang Official</c:v>
                </c:pt>
                <c:pt idx="3507">
                  <c:v>Toddler World TV ?</c:v>
                </c:pt>
                <c:pt idx="3508">
                  <c:v>Bad Lip Reading</c:v>
                </c:pt>
                <c:pt idx="3509">
                  <c:v>The 2x Family</c:v>
                </c:pt>
                <c:pt idx="3510">
                  <c:v>William Singe</c:v>
                </c:pt>
                <c:pt idx="3511">
                  <c:v>Twins &amp; Toys</c:v>
                </c:pt>
                <c:pt idx="3512">
                  <c:v>??????</c:v>
                </c:pt>
                <c:pt idx="3513">
                  <c:v>Galinha Pintadinha Mini</c:v>
                </c:pt>
                <c:pt idx="3514">
                  <c:v>DSS Production</c:v>
                </c:pt>
                <c:pt idx="3515">
                  <c:v>Falaidearo</c:v>
                </c:pt>
                <c:pt idx="3516">
                  <c:v>Nickelback</c:v>
                </c:pt>
                <c:pt idx="3517">
                  <c:v>Aventura</c:v>
                </c:pt>
                <c:pt idx="3518">
                  <c:v>Rapper Tery [Official]</c:v>
                </c:pt>
                <c:pt idx="3519">
                  <c:v>Alemÿn</c:v>
                </c:pt>
                <c:pt idx="3520">
                  <c:v>LaChaineDeJeremy</c:v>
                </c:pt>
                <c:pt idx="3521">
                  <c:v>LT.LICKME</c:v>
                </c:pt>
                <c:pt idx="3522">
                  <c:v>PlaticaPolinesia</c:v>
                </c:pt>
                <c:pt idx="3523">
                  <c:v>Vn Kids</c:v>
                </c:pt>
                <c:pt idx="3524">
                  <c:v>PULCINO PIO</c:v>
                </c:pt>
                <c:pt idx="3525">
                  <c:v>PlataBush</c:v>
                </c:pt>
                <c:pt idx="3526">
                  <c:v>Lucky Surprise ToysReview</c:v>
                </c:pt>
                <c:pt idx="3527">
                  <c:v>La Adictiva</c:v>
                </c:pt>
                <c:pt idx="3528">
                  <c:v>Calle13VEVO</c:v>
                </c:pt>
                <c:pt idx="3529">
                  <c:v>Jennifer Lopez</c:v>
                </c:pt>
                <c:pt idx="3530">
                  <c:v>Coby Persin</c:v>
                </c:pt>
                <c:pt idx="3531">
                  <c:v>Madelaine Petsch</c:v>
                </c:pt>
                <c:pt idx="3532">
                  <c:v>Ksysha Kids TV</c:v>
                </c:pt>
                <c:pt idx="3533">
                  <c:v>FifthHarmonyVEVO</c:v>
                </c:pt>
                <c:pt idx="3534">
                  <c:v>The Try Guys</c:v>
                </c:pt>
                <c:pt idx="3535">
                  <c:v>Elvish yadav</c:v>
                </c:pt>
                <c:pt idx="3536">
                  <c:v>Natoo</c:v>
                </c:pt>
                <c:pt idx="3537">
                  <c:v>Dua Lipa</c:v>
                </c:pt>
                <c:pt idx="3538">
                  <c:v>Toys Make Me Smile</c:v>
                </c:pt>
                <c:pt idx="3539">
                  <c:v>Bindas Fun</c:v>
                </c:pt>
                <c:pt idx="3540">
                  <c:v>Alan Becker</c:v>
                </c:pt>
                <c:pt idx="3541">
                  <c:v>AtilaKw</c:v>
                </c:pt>
                <c:pt idx="3542">
                  <c:v>Top Manias</c:v>
                </c:pt>
                <c:pt idx="3543">
                  <c:v>Popular Diginet Movies</c:v>
                </c:pt>
                <c:pt idx="3544">
                  <c:v>AvrilLavigneVEVO</c:v>
                </c:pt>
                <c:pt idx="3545">
                  <c:v>ThePianoGuys</c:v>
                </c:pt>
                <c:pt idx="3546">
                  <c:v>Sidemen</c:v>
                </c:pt>
                <c:pt idx="3547">
                  <c:v>MaitreGimsVEVO</c:v>
                </c:pt>
                <c:pt idx="3548">
                  <c:v>???????????, ???</c:v>
                </c:pt>
                <c:pt idx="3549">
                  <c:v>Nazar Battu Productions</c:v>
                </c:pt>
                <c:pt idx="3550">
                  <c:v>Angry Prash</c:v>
                </c:pt>
                <c:pt idx="3551">
                  <c:v>EminemVEVO</c:v>
                </c:pt>
                <c:pt idx="3552">
                  <c:v>MatheusKauanVEVO</c:v>
                </c:pt>
                <c:pt idx="3553">
                  <c:v>Anwar Jibawi</c:v>
                </c:pt>
                <c:pt idx="3554">
                  <c:v>AbrahamMateoVEVO</c:v>
                </c:pt>
                <c:pt idx="3555">
                  <c:v>NickJonasVEVO</c:v>
                </c:pt>
                <c:pt idx="3556">
                  <c:v>camilaVEVO</c:v>
                </c:pt>
                <c:pt idx="3557">
                  <c:v>Crafty Panda</c:v>
                </c:pt>
                <c:pt idx="3558">
                  <c:v>Jaiden Animations</c:v>
                </c:pt>
                <c:pt idx="3559">
                  <c:v>Die Antwoord</c:v>
                </c:pt>
                <c:pt idx="3560">
                  <c:v>Maiara e Maraisa</c:v>
                </c:pt>
                <c:pt idx="3561">
                  <c:v>Go Ami Go!</c:v>
                </c:pt>
                <c:pt idx="3562">
                  <c:v>TaylorSwiftVEVO</c:v>
                </c:pt>
                <c:pt idx="3563">
                  <c:v>marcanthonyVEVO</c:v>
                </c:pt>
                <c:pt idx="3564">
                  <c:v>????? ? ??????</c:v>
                </c:pt>
                <c:pt idx="3565">
                  <c:v>DJ Snake</c:v>
                </c:pt>
                <c:pt idx="3566">
                  <c:v>Noriel</c:v>
                </c:pt>
                <c:pt idx="3567">
                  <c:v>Jkk Entertainment</c:v>
                </c:pt>
                <c:pt idx="3568">
                  <c:v>Pixl Networks</c:v>
                </c:pt>
                <c:pt idx="3569">
                  <c:v>Bretman Rock</c:v>
                </c:pt>
                <c:pt idx="3570">
                  <c:v>Jesus Adrian Romero</c:v>
                </c:pt>
                <c:pt idx="3571">
                  <c:v>Carbon Fiber Music</c:v>
                </c:pt>
                <c:pt idx="3572">
                  <c:v>Ayo &amp; Teo</c:v>
                </c:pt>
                <c:pt idx="3573">
                  <c:v>AustinMVEVO</c:v>
                </c:pt>
                <c:pt idx="3574">
                  <c:v>Salomundo</c:v>
                </c:pt>
                <c:pt idx="3575">
                  <c:v>SabrinaCarpenterVEVO</c:v>
                </c:pt>
                <c:pt idx="3576">
                  <c:v>ToveLoVEVO</c:v>
                </c:pt>
                <c:pt idx="3577">
                  <c:v>Tonmai Music &amp; Studio</c:v>
                </c:pt>
                <c:pt idx="3578">
                  <c:v>Kimberly Loaiza</c:v>
                </c:pt>
                <c:pt idx="3579">
                  <c:v>?????</c:v>
                </c:pt>
                <c:pt idx="3580">
                  <c:v>Ravina Kid-Show</c:v>
                </c:pt>
                <c:pt idx="3581">
                  <c:v>Goldmines Movies</c:v>
                </c:pt>
                <c:pt idx="3582">
                  <c:v>MrAntoineDaniel</c:v>
                </c:pt>
                <c:pt idx="3583">
                  <c:v>Arif muhammad</c:v>
                </c:pt>
                <c:pt idx="3584">
                  <c:v>Canal Rodrigo Mota TV</c:v>
                </c:pt>
                <c:pt idx="3585">
                  <c:v>It's Mamix</c:v>
                </c:pt>
                <c:pt idx="3586">
                  <c:v>Ryland Adams</c:v>
                </c:pt>
                <c:pt idx="3587">
                  <c:v>Radhe Creation</c:v>
                </c:pt>
                <c:pt idx="3588">
                  <c:v>ElAlfaElJefeTV</c:v>
                </c:pt>
                <c:pt idx="3589">
                  <c:v>Johnny Orlando</c:v>
                </c:pt>
                <c:pt idx="3590">
                  <c:v>Charlie Puth</c:v>
                </c:pt>
                <c:pt idx="3591">
                  <c:v>BackstreetBoysVEVO</c:v>
                </c:pt>
                <c:pt idx="3592">
                  <c:v>Neha Kakkar</c:v>
                </c:pt>
                <c:pt idx="3593">
                  <c:v>Ciara</c:v>
                </c:pt>
                <c:pt idx="3594">
                  <c:v>Niska Officiel</c:v>
                </c:pt>
                <c:pt idx="3595">
                  <c:v>ChildrenNurseryRhymes</c:v>
                </c:pt>
                <c:pt idx="3596">
                  <c:v>Jason Mraz</c:v>
                </c:pt>
                <c:pt idx="3597">
                  <c:v>Sara'h Officiel</c:v>
                </c:pt>
                <c:pt idx="3598">
                  <c:v>Shirley Setia</c:v>
                </c:pt>
                <c:pt idx="3599">
                  <c:v>Bessan Ismail - ??????</c:v>
                </c:pt>
                <c:pt idx="3600">
                  <c:v>Hello TV- Nursery Rhymes</c:v>
                </c:pt>
                <c:pt idx="3601">
                  <c:v>JessieJVEVO</c:v>
                </c:pt>
                <c:pt idx="3602">
                  <c:v>AVRprankTV</c:v>
                </c:pt>
                <c:pt idx="3603">
                  <c:v>MCDAVO</c:v>
                </c:pt>
                <c:pt idx="3604">
                  <c:v>Ms Alex Gonzaga</c:v>
                </c:pt>
                <c:pt idx="3605">
                  <c:v>Ameer Bros</c:v>
                </c:pt>
                <c:pt idx="3606">
                  <c:v>Mar­lia Mendon?a</c:v>
                </c:pt>
                <c:pt idx="3607">
                  <c:v>Felipe Araœjo</c:v>
                </c:pt>
                <c:pt idx="3608">
                  <c:v>Melliart</c:v>
                </c:pt>
                <c:pt idx="3609">
                  <c:v>wisinofficalVEVO</c:v>
                </c:pt>
                <c:pt idx="3610">
                  <c:v>Funny Vines</c:v>
                </c:pt>
                <c:pt idx="3611">
                  <c:v>Shawn Mendes</c:v>
                </c:pt>
                <c:pt idx="3612">
                  <c:v>Katie Cutie Kids TV</c:v>
                </c:pt>
                <c:pt idx="3613">
                  <c:v>Funny Sofia Show</c:v>
                </c:pt>
                <c:pt idx="3614">
                  <c:v>LIL UZI VERT</c:v>
                </c:pt>
                <c:pt idx="3615">
                  <c:v>Dancefit Live</c:v>
                </c:pt>
                <c:pt idx="3616">
                  <c:v>Fun Kids TV</c:v>
                </c:pt>
                <c:pt idx="3617">
                  <c:v>Miley Cyrus</c:v>
                </c:pt>
                <c:pt idx="3618">
                  <c:v>S?n T?ng M-TP Official</c:v>
                </c:pt>
                <c:pt idx="3619">
                  <c:v>MigosVEVO</c:v>
                </c:pt>
                <c:pt idx="3620">
                  <c:v>Rita Ora</c:v>
                </c:pt>
                <c:pt idx="3621">
                  <c:v>MATCH OF THE DAY</c:v>
                </c:pt>
                <c:pt idx="3622">
                  <c:v>Cosculluela El Principe</c:v>
                </c:pt>
                <c:pt idx="3623">
                  <c:v>HeyKids.es - Canciones Para Ni?os</c:v>
                </c:pt>
                <c:pt idx="3624">
                  <c:v>Ten Second Songs</c:v>
                </c:pt>
                <c:pt idx="3625">
                  <c:v>???</c:v>
                </c:pt>
                <c:pt idx="3626">
                  <c:v>Mark Rober</c:v>
                </c:pt>
                <c:pt idx="3627">
                  <c:v>Pabllo Vittar</c:v>
                </c:pt>
                <c:pt idx="3628">
                  <c:v>Morgz Mum</c:v>
                </c:pt>
                <c:pt idx="3629">
                  <c:v>Bobby Duke Arts</c:v>
                </c:pt>
                <c:pt idx="3630">
                  <c:v>S7S</c:v>
                </c:pt>
                <c:pt idx="3631">
                  <c:v>Karolgmusic</c:v>
                </c:pt>
                <c:pt idx="3632">
                  <c:v>Cherlloydvevo</c:v>
                </c:pt>
                <c:pt idx="3633">
                  <c:v>Little Miss Sofia</c:v>
                </c:pt>
                <c:pt idx="3634">
                  <c:v>MonLaferteVEVO</c:v>
                </c:pt>
                <c:pt idx="3635">
                  <c:v>ZicZic Baby</c:v>
                </c:pt>
                <c:pt idx="3636">
                  <c:v>TroyeSivanVEVO</c:v>
                </c:pt>
                <c:pt idx="3637">
                  <c:v>Stromae</c:v>
                </c:pt>
                <c:pt idx="3638">
                  <c:v>twaimz</c:v>
                </c:pt>
                <c:pt idx="3639">
                  <c:v>Killadamente</c:v>
                </c:pt>
                <c:pt idx="3640">
                  <c:v>XXXTENTACION</c:v>
                </c:pt>
                <c:pt idx="3641">
                  <c:v>SamSmithWorldVEVO</c:v>
                </c:pt>
                <c:pt idx="3642">
                  <c:v>Aayu and Pihu Show</c:v>
                </c:pt>
                <c:pt idx="3643">
                  <c:v>Khandesh Fun</c:v>
                </c:pt>
                <c:pt idx="3644">
                  <c:v>JukiLop</c:v>
                </c:pt>
                <c:pt idx="3645">
                  <c:v>YOLO</c:v>
                </c:pt>
                <c:pt idx="3646">
                  <c:v>BERET</c:v>
                </c:pt>
                <c:pt idx="3647">
                  <c:v>Liza Koshy Too</c:v>
                </c:pt>
                <c:pt idx="3648">
                  <c:v>Santimaye</c:v>
                </c:pt>
                <c:pt idx="3649">
                  <c:v>Jonatan Clay</c:v>
                </c:pt>
                <c:pt idx="3650">
                  <c:v>piso21music</c:v>
                </c:pt>
                <c:pt idx="3651">
                  <c:v>Ludmilla</c:v>
                </c:pt>
                <c:pt idx="3652">
                  <c:v>Boram Tube [????]</c:v>
                </c:pt>
                <c:pt idx="3653">
                  <c:v>Daniel Gro</c:v>
                </c:pt>
                <c:pt idx="3654">
                  <c:v>Maell Lee</c:v>
                </c:pt>
                <c:pt idx="3655">
                  <c:v>ZoZo Show</c:v>
                </c:pt>
                <c:pt idx="3656">
                  <c:v>CAguileraVEVO</c:v>
                </c:pt>
                <c:pt idx="3657">
                  <c:v>ONE OK ROCK</c:v>
                </c:pt>
                <c:pt idx="3658">
                  <c:v>Calvin Harris</c:v>
                </c:pt>
                <c:pt idx="3659">
                  <c:v>ERB</c:v>
                </c:pt>
                <c:pt idx="3660">
                  <c:v>Sunny Kumar Rana</c:v>
                </c:pt>
                <c:pt idx="3661">
                  <c:v>Migos ATL</c:v>
                </c:pt>
                <c:pt idx="3662">
                  <c:v>TheFatRat</c:v>
                </c:pt>
                <c:pt idx="3663">
                  <c:v>YGVEVO</c:v>
                </c:pt>
                <c:pt idx="3664">
                  <c:v>KevinRoldanOfficial</c:v>
                </c:pt>
                <c:pt idx="3665">
                  <c:v>Simply Not Logical</c:v>
                </c:pt>
                <c:pt idx="3666">
                  <c:v>Bruno Mars</c:v>
                </c:pt>
                <c:pt idx="3667">
                  <c:v>KHANDESHI MOVIES</c:v>
                </c:pt>
                <c:pt idx="3668">
                  <c:v>Stubborn Facts</c:v>
                </c:pt>
                <c:pt idx="3669">
                  <c:v>Be Inspired</c:v>
                </c:pt>
                <c:pt idx="3670">
                  <c:v>jurnalrisa</c:v>
                </c:pt>
                <c:pt idx="3671">
                  <c:v>Drake</c:v>
                </c:pt>
                <c:pt idx="3672">
                  <c:v>David Dobrik Too</c:v>
                </c:pt>
                <c:pt idx="3673">
                  <c:v>LuisFonsiVEVO</c:v>
                </c:pt>
                <c:pt idx="3674">
                  <c:v>Bebe Rexha</c:v>
                </c:pt>
                <c:pt idx="3675">
                  <c:v>justintimberlakeVEVO</c:v>
                </c:pt>
                <c:pt idx="3676">
                  <c:v>Primitive Survival Tool</c:v>
                </c:pt>
                <c:pt idx="3677">
                  <c:v>RussVEVO</c:v>
                </c:pt>
                <c:pt idx="3678">
                  <c:v>Anne-Marie</c:v>
                </c:pt>
                <c:pt idx="3679">
                  <c:v>Reynmen</c:v>
                </c:pt>
                <c:pt idx="3680">
                  <c:v>The Weeknd</c:v>
                </c:pt>
                <c:pt idx="3681">
                  <c:v>ZaynVEVO</c:v>
                </c:pt>
                <c:pt idx="3682">
                  <c:v>CarlyRaeJepsenVEVO</c:v>
                </c:pt>
                <c:pt idx="3683">
                  <c:v>Kidd Keo</c:v>
                </c:pt>
                <c:pt idx="3684">
                  <c:v>SurpriseToys</c:v>
                </c:pt>
                <c:pt idx="3685">
                  <c:v>Desi Music Factory</c:v>
                </c:pt>
                <c:pt idx="3686">
                  <c:v>KanyeWestVEVO</c:v>
                </c:pt>
                <c:pt idx="3687">
                  <c:v>Cristiano Araœjo</c:v>
                </c:pt>
                <c:pt idx="3688">
                  <c:v>LordeVEVO</c:v>
                </c:pt>
                <c:pt idx="3689">
                  <c:v>NickiMinajAtVEVO</c:v>
                </c:pt>
                <c:pt idx="3690">
                  <c:v>Lizbeth Rodriguez</c:v>
                </c:pt>
                <c:pt idx="3691">
                  <c:v>Learn and Play</c:v>
                </c:pt>
                <c:pt idx="3692">
                  <c:v>PES</c:v>
                </c:pt>
                <c:pt idx="3693">
                  <c:v>AJ Show</c:v>
                </c:pt>
                <c:pt idx="3694">
                  <c:v>La mafe mendez</c:v>
                </c:pt>
                <c:pt idx="3695">
                  <c:v>Daft Punk</c:v>
                </c:pt>
                <c:pt idx="3696">
                  <c:v>Cat Juguetes</c:v>
                </c:pt>
                <c:pt idx="3697">
                  <c:v>Ozuna</c:v>
                </c:pt>
                <c:pt idx="3698">
                  <c:v>Webs &amp; Tiaras - Toy Monster?</c:v>
                </c:pt>
                <c:pt idx="3699">
                  <c:v>KhalidVEVO</c:v>
                </c:pt>
                <c:pt idx="3700">
                  <c:v>50CentVEVO</c:v>
                </c:pt>
                <c:pt idx="3701">
                  <c:v>FARRUKOVEVO</c:v>
                </c:pt>
                <c:pt idx="3702">
                  <c:v>Vanh Leg</c:v>
                </c:pt>
                <c:pt idx="3703">
                  <c:v>Young MA</c:v>
                </c:pt>
                <c:pt idx="3704">
                  <c:v>SQUEEZIE GAMING</c:v>
                </c:pt>
                <c:pt idx="3705">
                  <c:v>Thomas Toys</c:v>
                </c:pt>
                <c:pt idx="3706">
                  <c:v>JonasBlueVEVO</c:v>
                </c:pt>
                <c:pt idx="3707">
                  <c:v>whitneyhoustonVEVO</c:v>
                </c:pt>
                <c:pt idx="3708">
                  <c:v>JamesAVEVO</c:v>
                </c:pt>
                <c:pt idx="3709">
                  <c:v>5SOSVEVO</c:v>
                </c:pt>
                <c:pt idx="3710">
                  <c:v>Sia</c:v>
                </c:pt>
                <c:pt idx="3711">
                  <c:v>Lukas Graham</c:v>
                </c:pt>
                <c:pt idx="3712">
                  <c:v>Learn Colors with Guka</c:v>
                </c:pt>
                <c:pt idx="3713">
                  <c:v>Tribo da Periferia</c:v>
                </c:pt>
                <c:pt idx="3714">
                  <c:v>BlackEyedPeasVEVO</c:v>
                </c:pt>
                <c:pt idx="3715">
                  <c:v>Malcriado</c:v>
                </c:pt>
                <c:pt idx="3716">
                  <c:v>Fares Alhumaid - ?????</c:v>
                </c:pt>
                <c:pt idx="3717">
                  <c:v>MarkRonsonVEVO</c:v>
                </c:pt>
                <c:pt idx="3718">
                  <c:v>Marcos Coelho</c:v>
                </c:pt>
                <c:pt idx="3719">
                  <c:v>Queen Buenrostro</c:v>
                </c:pt>
                <c:pt idx="3720">
                  <c:v>Let Me Explain Studios</c:v>
                </c:pt>
                <c:pt idx="3721">
                  <c:v>LARRAY˜</c:v>
                </c:pt>
                <c:pt idx="3722">
                  <c:v>Juice WRLD</c:v>
                </c:pt>
                <c:pt idx="3723">
                  <c:v>MikePosnerVEVO</c:v>
                </c:pt>
                <c:pt idx="3724">
                  <c:v>ASAPROCKYUPTOWN</c:v>
                </c:pt>
                <c:pt idx="3725">
                  <c:v>????? TV</c:v>
                </c:pt>
                <c:pt idx="3726">
                  <c:v>Sebastiÿn Yatra</c:v>
                </c:pt>
                <c:pt idx="3727">
                  <c:v>HoomanTV</c:v>
                </c:pt>
                <c:pt idx="3728">
                  <c:v>Official Arctic Monkeys</c:v>
                </c:pt>
                <c:pt idx="3729">
                  <c:v>SaneuB</c:v>
                </c:pt>
                <c:pt idx="3730">
                  <c:v>CalibreCincuentaVEVO</c:v>
                </c:pt>
                <c:pt idx="3731">
                  <c:v>Gaborever</c:v>
                </c:pt>
                <c:pt idx="3732">
                  <c:v>BeckyGVEVO</c:v>
                </c:pt>
                <c:pt idx="3733">
                  <c:v>CNCOVEVO</c:v>
                </c:pt>
                <c:pt idx="3734">
                  <c:v>KendrickLamarVEVO</c:v>
                </c:pt>
                <c:pt idx="3735">
                  <c:v>NirvanaVEVO</c:v>
                </c:pt>
                <c:pt idx="3736">
                  <c:v>Melim</c:v>
                </c:pt>
                <c:pt idx="3737">
                  <c:v>Shirin David</c:v>
                </c:pt>
                <c:pt idx="3738">
                  <c:v>?????????!</c:v>
                </c:pt>
                <c:pt idx="3739">
                  <c:v>KarenM?ndezKM</c:v>
                </c:pt>
                <c:pt idx="3740">
                  <c:v>Man + River</c:v>
                </c:pt>
                <c:pt idx="3741">
                  <c:v>MileyCyrusVEVO</c:v>
                </c:pt>
                <c:pt idx="3742">
                  <c:v>Kids Club TV &amp; Nursery Rhymes Songs</c:v>
                </c:pt>
                <c:pt idx="3743">
                  <c:v>MGKVEVO</c:v>
                </c:pt>
                <c:pt idx="3744">
                  <c:v>Balloon Songs</c:v>
                </c:pt>
                <c:pt idx="3745">
                  <c:v>Will Smith</c:v>
                </c:pt>
                <c:pt idx="3746">
                  <c:v>Life of Sammie</c:v>
                </c:pt>
                <c:pt idx="3747">
                  <c:v>Lil Dicky</c:v>
                </c:pt>
                <c:pt idx="3748">
                  <c:v>Garrett Watts</c:v>
                </c:pt>
                <c:pt idx="3749">
                  <c:v>Baby TV ?????? ????</c:v>
                </c:pt>
                <c:pt idx="3750">
                  <c:v>iggyazaleamusicVEVO</c:v>
                </c:pt>
                <c:pt idx="3751">
                  <c:v>MarcoASolisVEVO</c:v>
                </c:pt>
                <c:pt idx="3752">
                  <c:v>Exility</c:v>
                </c:pt>
                <c:pt idx="3753">
                  <c:v>TheVampsVEVO</c:v>
                </c:pt>
                <c:pt idx="3754">
                  <c:v>KygoOfficialVEVO</c:v>
                </c:pt>
                <c:pt idx="3755">
                  <c:v>MeghanTrainorVEVO</c:v>
                </c:pt>
                <c:pt idx="3756">
                  <c:v>Round2hell</c:v>
                </c:pt>
                <c:pt idx="3757">
                  <c:v>RaeSremmurdVEVO</c:v>
                </c:pt>
                <c:pt idx="3758">
                  <c:v>ZaraLarssonMusicVEVO</c:v>
                </c:pt>
                <c:pt idx="3759">
                  <c:v>williamVEVO</c:v>
                </c:pt>
                <c:pt idx="3760">
                  <c:v>SA Wardega</c:v>
                </c:pt>
                <c:pt idx="3761">
                  <c:v>Blippi Espa?ol</c:v>
                </c:pt>
                <c:pt idx="3762">
                  <c:v>????</c:v>
                </c:pt>
                <c:pt idx="3763">
                  <c:v>ZEDDVEVO</c:v>
                </c:pt>
                <c:pt idx="3764">
                  <c:v>EvanescenceVEVO</c:v>
                </c:pt>
                <c:pt idx="3765">
                  <c:v>CiaraVEVO</c:v>
                </c:pt>
                <c:pt idx="3766">
                  <c:v>La Brujita Tatty - dibujos animados</c:v>
                </c:pt>
                <c:pt idx="3767">
                  <c:v>Zakir Khan</c:v>
                </c:pt>
                <c:pt idx="3768">
                  <c:v>CarlyRaeMusic</c:v>
                </c:pt>
                <c:pt idx="3769">
                  <c:v>Cœmplices de um Resgate</c:v>
                </c:pt>
                <c:pt idx="3770">
                  <c:v>BigSeanVEVO</c:v>
                </c:pt>
                <c:pt idx="3771">
                  <c:v>55x55</c:v>
                </c:pt>
                <c:pt idx="3772">
                  <c:v>Biper y sus Amigos</c:v>
                </c:pt>
                <c:pt idx="3773">
                  <c:v>WisinYYandelVEVO</c:v>
                </c:pt>
                <c:pt idx="3774">
                  <c:v>Kenia Os</c:v>
                </c:pt>
                <c:pt idx="3775">
                  <c:v>Why Don't We</c:v>
                </c:pt>
                <c:pt idx="3776">
                  <c:v>Mimi Land</c:v>
                </c:pt>
                <c:pt idx="3777">
                  <c:v>Alissa Violet</c:v>
                </c:pt>
                <c:pt idx="3778">
                  <c:v>Plan B</c:v>
                </c:pt>
                <c:pt idx="3779">
                  <c:v>Inanna Sarkis</c:v>
                </c:pt>
                <c:pt idx="3780">
                  <c:v>Galinha Pintadinha</c:v>
                </c:pt>
                <c:pt idx="3781">
                  <c:v>Bryant Myers</c:v>
                </c:pt>
                <c:pt idx="3782">
                  <c:v>ProjVEVO</c:v>
                </c:pt>
                <c:pt idx="3783">
                  <c:v>ournameismagicVEVO</c:v>
                </c:pt>
                <c:pt idx="3784">
                  <c:v>steveo</c:v>
                </c:pt>
                <c:pt idx="3785">
                  <c:v>ANDY</c:v>
                </c:pt>
                <c:pt idx="3786">
                  <c:v>Satisfying Slime ASMR</c:v>
                </c:pt>
                <c:pt idx="3787">
                  <c:v>keshaVEVO</c:v>
                </c:pt>
                <c:pt idx="3788">
                  <c:v>MoeAndEthan</c:v>
                </c:pt>
                <c:pt idx="3789">
                  <c:v>Little Big</c:v>
                </c:pt>
                <c:pt idx="3790">
                  <c:v>MELODY OFICIAL</c:v>
                </c:pt>
                <c:pt idx="3791">
                  <c:v>Enjoykin</c:v>
                </c:pt>
                <c:pt idx="3792">
                  <c:v>iDubbbzTV2</c:v>
                </c:pt>
                <c:pt idx="3793">
                  <c:v>J. Cole</c:v>
                </c:pt>
                <c:pt idx="3794">
                  <c:v>Animal Family</c:v>
                </c:pt>
                <c:pt idx="3795">
                  <c:v>SilentoVEVO</c:v>
                </c:pt>
                <c:pt idx="3796">
                  <c:v>Jacob Sartorius</c:v>
                </c:pt>
                <c:pt idx="3797">
                  <c:v>MORGENSHTERN</c:v>
                </c:pt>
                <c:pt idx="3798">
                  <c:v>Anitta</c:v>
                </c:pt>
                <c:pt idx="3799">
                  <c:v>TheWeekndVEVO</c:v>
                </c:pt>
                <c:pt idx="3800">
                  <c:v>Ya - Alisa</c:v>
                </c:pt>
                <c:pt idx="3801">
                  <c:v>?izgi Film Oyuncaklar?</c:v>
                </c:pt>
                <c:pt idx="3802">
                  <c:v>Kevinho</c:v>
                </c:pt>
                <c:pt idx="3803">
                  <c:v>Freememeskids</c:v>
                </c:pt>
                <c:pt idx="3804">
                  <c:v>OneRepublic</c:v>
                </c:pt>
                <c:pt idx="3805">
                  <c:v>BollyHD 1080p</c:v>
                </c:pt>
                <c:pt idx="3806">
                  <c:v>LanaDelReyVEVO</c:v>
                </c:pt>
                <c:pt idx="3807">
                  <c:v>DADJU</c:v>
                </c:pt>
                <c:pt idx="3808">
                  <c:v>LacrimMusicVEVO</c:v>
                </c:pt>
                <c:pt idx="3809">
                  <c:v>Gustavo Mioto</c:v>
                </c:pt>
                <c:pt idx="3810">
                  <c:v>DJKhaledVEVO</c:v>
                </c:pt>
                <c:pt idx="3811">
                  <c:v>Carolina D­az</c:v>
                </c:pt>
                <c:pt idx="3812">
                  <c:v>joyner lucas</c:v>
                </c:pt>
                <c:pt idx="3813">
                  <c:v>KaarisOfficielVEVO</c:v>
                </c:pt>
                <c:pt idx="3814">
                  <c:v>Primitive Technology</c:v>
                </c:pt>
                <c:pt idx="3815">
                  <c:v>SteveKardynal</c:v>
                </c:pt>
                <c:pt idx="3816">
                  <c:v>Morgan Adams</c:v>
                </c:pt>
                <c:pt idx="3817">
                  <c:v>Bigflo et Oli</c:v>
                </c:pt>
                <c:pt idx="3818">
                  <c:v>Hola Ni?o</c:v>
                </c:pt>
                <c:pt idx="3819">
                  <c:v>TravisScottVEVO˜</c:v>
                </c:pt>
                <c:pt idx="3820">
                  <c:v>Alex Rose</c:v>
                </c:pt>
                <c:pt idx="3821">
                  <c:v>Diana Roma Show</c:v>
                </c:pt>
                <c:pt idx="3822">
                  <c:v>DaddyYankeeVEVO</c:v>
                </c:pt>
                <c:pt idx="3823">
                  <c:v>HaileeSteinfeldVEVO</c:v>
                </c:pt>
                <c:pt idx="3824">
                  <c:v>TheOfficialLoganPaul</c:v>
                </c:pt>
                <c:pt idx="3825">
                  <c:v>Andrea Zu?iga</c:v>
                </c:pt>
                <c:pt idx="3826">
                  <c:v>elvecindariocalle13</c:v>
                </c:pt>
                <c:pt idx="3827">
                  <c:v>Master David</c:v>
                </c:pt>
                <c:pt idx="3828">
                  <c:v>Mister V</c:v>
                </c:pt>
                <c:pt idx="3829">
                  <c:v>Lil pump</c:v>
                </c:pt>
                <c:pt idx="3830">
                  <c:v>GunsNRosesVEVO</c:v>
                </c:pt>
                <c:pt idx="3831">
                  <c:v>OficialHungria</c:v>
                </c:pt>
                <c:pt idx="3832">
                  <c:v>LilWayneVEVO</c:v>
                </c:pt>
                <c:pt idx="3833">
                  <c:v>SMVLL</c:v>
                </c:pt>
                <c:pt idx="3834">
                  <c:v>IZA</c:v>
                </c:pt>
                <c:pt idx="3835">
                  <c:v>Zara Larsson</c:v>
                </c:pt>
                <c:pt idx="3836">
                  <c:v>Nilson Izaias Papinho Oficial</c:v>
                </c:pt>
                <c:pt idx="3837">
                  <c:v>Soy Francisco ALV</c:v>
                </c:pt>
                <c:pt idx="3838">
                  <c:v>El Super Trucha</c:v>
                </c:pt>
                <c:pt idx="3839">
                  <c:v>Color For Baby</c:v>
                </c:pt>
                <c:pt idx="3840">
                  <c:v>Criss Huera</c:v>
                </c:pt>
                <c:pt idx="3841">
                  <c:v>Earth</c:v>
                </c:pt>
                <c:pt idx="3842">
                  <c:v>DonOmarVEVO</c:v>
                </c:pt>
                <c:pt idx="3843">
                  <c:v>Yasmin Verissimo</c:v>
                </c:pt>
                <c:pt idx="3844">
                  <c:v>Julio Cocielo</c:v>
                </c:pt>
                <c:pt idx="3845">
                  <c:v>Paint</c:v>
                </c:pt>
                <c:pt idx="3846">
                  <c:v>Marc Anthony</c:v>
                </c:pt>
                <c:pt idx="3847">
                  <c:v>Maddie Ziegler</c:v>
                </c:pt>
                <c:pt idx="3848">
                  <c:v>Cardi B</c:v>
                </c:pt>
                <c:pt idx="3849">
                  <c:v>DrakeVEVO</c:v>
                </c:pt>
                <c:pt idx="3850">
                  <c:v>Cartoon Studio</c:v>
                </c:pt>
                <c:pt idx="3851">
                  <c:v>melanie martinez</c:v>
                </c:pt>
                <c:pt idx="3852">
                  <c:v>Vidya Vox</c:v>
                </c:pt>
                <c:pt idx="3853">
                  <c:v>KimShantal</c:v>
                </c:pt>
                <c:pt idx="3854">
                  <c:v>Joelma e 3 vidas</c:v>
                </c:pt>
                <c:pt idx="3855">
                  <c:v>Ivanita Lomeli</c:v>
                </c:pt>
                <c:pt idx="3856">
                  <c:v>Biel</c:v>
                </c:pt>
                <c:pt idx="3857">
                  <c:v>GoldminesAction</c:v>
                </c:pt>
                <c:pt idx="3858">
                  <c:v>Dessin Anim? pour Enfants</c:v>
                </c:pt>
                <c:pt idx="3859">
                  <c:v>Iliass TiiwTiiw</c:v>
                </c:pt>
                <c:pt idx="3860">
                  <c:v>NellyVEVO</c:v>
                </c:pt>
                <c:pt idx="3861">
                  <c:v>Animals Rhymes</c:v>
                </c:pt>
                <c:pt idx="3862">
                  <c:v>Mic Set</c:v>
                </c:pt>
                <c:pt idx="3863">
                  <c:v>PretoNoBrancoVEVO</c:v>
                </c:pt>
                <c:pt idx="3864">
                  <c:v>Jack ?</c:v>
                </c:pt>
                <c:pt idx="3865">
                  <c:v>????? ???????</c:v>
                </c:pt>
                <c:pt idx="3866">
                  <c:v>Gallina Pintadita</c:v>
                </c:pt>
                <c:pt idx="3867">
                  <c:v>DM FILMS - Scary Clowns</c:v>
                </c:pt>
                <c:pt idx="3868">
                  <c:v>Ma?tre GIMS</c:v>
                </c:pt>
                <c:pt idx="3869">
                  <c:v>AkonVEVO</c:v>
                </c:pt>
                <c:pt idx="3870">
                  <c:v>FrenchMontanaVEVO</c:v>
                </c:pt>
                <c:pt idx="3871">
                  <c:v>ZicZic Supers Songs</c:v>
                </c:pt>
                <c:pt idx="3872">
                  <c:v>Baby Show TV</c:v>
                </c:pt>
                <c:pt idx="3873">
                  <c:v>RobTopGames</c:v>
                </c:pt>
                <c:pt idx="3874">
                  <c:v>Mastersaint</c:v>
                </c:pt>
                <c:pt idx="3875">
                  <c:v>DesiignerVEVO</c:v>
                </c:pt>
                <c:pt idx="3876">
                  <c:v>NiallHoranVEVO</c:v>
                </c:pt>
                <c:pt idx="3877">
                  <c:v>Funny Bunny</c:v>
                </c:pt>
                <c:pt idx="3878">
                  <c:v>Lartiste Officiel</c:v>
                </c:pt>
                <c:pt idx="3879">
                  <c:v>vAustinL</c:v>
                </c:pt>
                <c:pt idx="3880">
                  <c:v>Raftaar</c:v>
                </c:pt>
                <c:pt idx="3881">
                  <c:v>PrankInvasion</c:v>
                </c:pt>
                <c:pt idx="3882">
                  <c:v>Antonio Garza</c:v>
                </c:pt>
                <c:pt idx="3883">
                  <c:v>Ridddle</c:v>
                </c:pt>
                <c:pt idx="3884">
                  <c:v>AdeleVEVO</c:v>
                </c:pt>
                <c:pt idx="3885">
                  <c:v>Raghav Digital</c:v>
                </c:pt>
                <c:pt idx="3886">
                  <c:v>Goldmines Dishoom˜</c:v>
                </c:pt>
                <c:pt idx="3887">
                  <c:v>KarolGVEVO</c:v>
                </c:pt>
                <c:pt idx="3888">
                  <c:v>ChinoNachoVEVO</c:v>
                </c:pt>
                <c:pt idx="3889">
                  <c:v>Rubius Z</c:v>
                </c:pt>
                <c:pt idx="3890">
                  <c:v>Brytiago Cartel Records</c:v>
                </c:pt>
                <c:pt idx="3891">
                  <c:v>CamilaCabelloVEVO</c:v>
                </c:pt>
                <c:pt idx="3892">
                  <c:v>Goldmines Housefull</c:v>
                </c:pt>
                <c:pt idx="3893">
                  <c:v>Hero Movies 2019</c:v>
                </c:pt>
                <c:pt idx="3894">
                  <c:v>BINBIN</c:v>
                </c:pt>
                <c:pt idx="3895">
                  <c:v>Desiigner LOD</c:v>
                </c:pt>
                <c:pt idx="3896">
                  <c:v>Troll Punjabi</c:v>
                </c:pt>
                <c:pt idx="3897">
                  <c:v>D.K. Inc.</c:v>
                </c:pt>
                <c:pt idx="3898">
                  <c:v>Hear This Music</c:v>
                </c:pt>
                <c:pt idx="3899">
                  <c:v>Daily Dose Of Internet</c:v>
                </c:pt>
                <c:pt idx="3900">
                  <c:v>Solnishkam</c:v>
                </c:pt>
                <c:pt idx="3901">
                  <c:v>LMFAOVEVO</c:v>
                </c:pt>
                <c:pt idx="3902">
                  <c:v>MUEVA Records</c:v>
                </c:pt>
                <c:pt idx="3903">
                  <c:v>SimoneSimariaVEVO</c:v>
                </c:pt>
                <c:pt idx="3904">
                  <c:v>Fernan</c:v>
                </c:pt>
                <c:pt idx="3905">
                  <c:v>Bad Bunny</c:v>
                </c:pt>
                <c:pt idx="3906">
                  <c:v>SM TV</c:v>
                </c:pt>
                <c:pt idx="3907">
                  <c:v>Anuel AA</c:v>
                </c:pt>
                <c:pt idx="3908">
                  <c:v>Nussa Official</c:v>
                </c:pt>
                <c:pt idx="3909">
                  <c:v>Mano Walter</c:v>
                </c:pt>
                <c:pt idx="3910">
                  <c:v>Aymane Serhani</c:v>
                </c:pt>
                <c:pt idx="3911">
                  <c:v>Tavo Betancourt</c:v>
                </c:pt>
                <c:pt idx="3912">
                  <c:v>Blockbuster Movies</c:v>
                </c:pt>
                <c:pt idx="3913">
                  <c:v>Flow La Movie</c:v>
                </c:pt>
                <c:pt idx="3914">
                  <c:v>Natti Natasha</c:v>
                </c:pt>
                <c:pt idx="3915">
                  <c:v>Goldmines Premiere</c:v>
                </c:pt>
                <c:pt idx="3916">
                  <c:v>Make Joke Of</c:v>
                </c:pt>
                <c:pt idx="3917">
                  <c:v>Movie Mela</c:v>
                </c:pt>
                <c:pt idx="3918">
                  <c:v>StromaeVEVO</c:v>
                </c:pt>
                <c:pt idx="3919">
                  <c:v>HZHtube Kids Fun ????????</c:v>
                </c:pt>
                <c:pt idx="3920">
                  <c:v>Mor Music</c:v>
                </c:pt>
                <c:pt idx="3921">
                  <c:v>DJSnakeVEVO</c:v>
                </c:pt>
                <c:pt idx="3922">
                  <c:v>SebastianYatraVEVO</c:v>
                </c:pt>
                <c:pt idx="3923">
                  <c:v>Toys Kids TV</c:v>
                </c:pt>
                <c:pt idx="3924">
                  <c:v>Lil Peep</c:v>
                </c:pt>
                <c:pt idx="3925">
                  <c:v>BIG OG-ANIC</c:v>
                </c:pt>
                <c:pt idx="3926">
                  <c:v>Thisiz Balti</c:v>
                </c:pt>
                <c:pt idx="3927">
                  <c:v>Marwa Loud</c:v>
                </c:pt>
                <c:pt idx="3928">
                  <c:v>SunnyKidsTV</c:v>
                </c:pt>
                <c:pt idx="3929">
                  <c:v>JunsKitchen</c:v>
                </c:pt>
                <c:pt idx="3930">
                  <c:v>Chuppy Kid TV - Learn Colors for?</c:v>
                </c:pt>
                <c:pt idx="3931">
                  <c:v>PNLmusik</c:v>
                </c:pt>
                <c:pt idx="3932">
                  <c:v>Mhd Officiel</c:v>
                </c:pt>
                <c:pt idx="3933">
                  <c:v>Bajki dla dzieci</c:v>
                </c:pt>
                <c:pt idx="3934">
                  <c:v>Hindi Dubbed Movies Collection</c:v>
                </c:pt>
                <c:pt idx="3935">
                  <c:v>systemofadownVEVO</c:v>
                </c:pt>
                <c:pt idx="3936">
                  <c:v>planbVEVO</c:v>
                </c:pt>
                <c:pt idx="3937">
                  <c:v>Zouhair Bahaoui | ?????</c:v>
                </c:pt>
                <c:pt idx="3938">
                  <c:v>Duki</c:v>
                </c:pt>
                <c:pt idx="3939">
                  <c:v>New Hindi Dubbed 2019 Movies</c:v>
                </c:pt>
                <c:pt idx="3940">
                  <c:v>Lana Del Rey</c:v>
                </c:pt>
                <c:pt idx="3941">
                  <c:v>Juki Dog</c:v>
                </c:pt>
                <c:pt idx="3942">
                  <c:v>JoeyMontanaVEVO</c:v>
                </c:pt>
                <c:pt idx="3943">
                  <c:v>Paulo Londra</c:v>
                </c:pt>
                <c:pt idx="3944">
                  <c:v>BaBYBo</c:v>
                </c:pt>
                <c:pt idx="3945">
                  <c:v>Heroine Movies 2019</c:v>
                </c:pt>
                <c:pt idx="3946">
                  <c:v>UM44K</c:v>
                </c:pt>
                <c:pt idx="3947">
                  <c:v>Sherine</c:v>
                </c:pt>
                <c:pt idx="3948">
                  <c:v>KygoMusic</c:v>
                </c:pt>
                <c:pt idx="3949">
                  <c:v>Rag'n'Bone Man</c:v>
                </c:pt>
                <c:pt idx="3950">
                  <c:v>Post Malone</c:v>
                </c:pt>
                <c:pt idx="3951">
                  <c:v>CaliyElDandeeVEVO</c:v>
                </c:pt>
                <c:pt idx="3952">
                  <c:v>FUNNY TOONS</c:v>
                </c:pt>
                <c:pt idx="3953">
                  <c:v>AronChupaVEVO</c:v>
                </c:pt>
                <c:pt idx="3954">
                  <c:v>Mario Bautista</c:v>
                </c:pt>
                <c:pt idx="3955">
                  <c:v>KIDS7˜</c:v>
                </c:pt>
                <c:pt idx="3956">
                  <c:v>Bouncing Baby TV</c:v>
                </c:pt>
                <c:pt idx="3957">
                  <c:v>PostMaloneVEVO</c:v>
                </c:pt>
                <c:pt idx="3958">
                  <c:v>Billie Eilish</c:v>
                </c:pt>
                <c:pt idx="3959">
                  <c:v>Seriously Just For Fun</c:v>
                </c:pt>
                <c:pt idx="3960">
                  <c:v>Rahatlat?c? Videolar</c:v>
                </c:pt>
                <c:pt idx="3961">
                  <c:v>Loren Gray</c:v>
                </c:pt>
                <c:pt idx="3962">
                  <c:v>MTZ Manuel Turizo</c:v>
                </c:pt>
                <c:pt idx="3963">
                  <c:v>Kluna Tik Compilations Channel</c:v>
                </c:pt>
                <c:pt idx="3964">
                  <c:v>Gajendra Verma</c:v>
                </c:pt>
                <c:pt idx="3965">
                  <c:v>Lucas the Spider</c:v>
                </c:pt>
                <c:pt idx="3966">
                  <c:v>NachoVEVO</c:v>
                </c:pt>
                <c:pt idx="3967">
                  <c:v>HarryStylesVEVO</c:v>
                </c:pt>
                <c:pt idx="3968">
                  <c:v>DaftPunkVEVO</c:v>
                </c:pt>
                <c:pt idx="3969">
                  <c:v>Aya Nakamura</c:v>
                </c:pt>
                <c:pt idx="3970">
                  <c:v>Romeo Santos</c:v>
                </c:pt>
                <c:pt idx="3971">
                  <c:v>LogicVEVO</c:v>
                </c:pt>
                <c:pt idx="3972">
                  <c:v>??????? ??</c:v>
                </c:pt>
                <c:pt idx="3973">
                  <c:v>JablinskiGames</c:v>
                </c:pt>
                <c:pt idx="3974">
                  <c:v>Danny Ocean</c:v>
                </c:pt>
                <c:pt idx="3975">
                  <c:v>Sammie the Golden</c:v>
                </c:pt>
                <c:pt idx="3976">
                  <c:v>Crazy Frog</c:v>
                </c:pt>
                <c:pt idx="3977">
                  <c:v>Official Sabyan gambus</c:v>
                </c:pt>
                <c:pt idx="3978">
                  <c:v>DrDreVEVO</c:v>
                </c:pt>
                <c:pt idx="3979">
                  <c:v>Nacho</c:v>
                </c:pt>
                <c:pt idx="3980">
                  <c:v>Greeicy</c:v>
                </c:pt>
                <c:pt idx="3981">
                  <c:v>AyoandTeoVEVO</c:v>
                </c:pt>
                <c:pt idx="3982">
                  <c:v>P!NK</c:v>
                </c:pt>
                <c:pt idx="3983">
                  <c:v>Liova and Toys</c:v>
                </c:pt>
                <c:pt idx="3984">
                  <c:v>Leo Osuna</c:v>
                </c:pt>
                <c:pt idx="3985">
                  <c:v>Pac Pac TV</c:v>
                </c:pt>
                <c:pt idx="3986">
                  <c:v>JD Pantoja</c:v>
                </c:pt>
                <c:pt idx="3987">
                  <c:v>icanrockyourworld</c:v>
                </c:pt>
                <c:pt idx="3988">
                  <c:v>TinoKidsTV</c:v>
                </c:pt>
                <c:pt idx="3989">
                  <c:v>Alena Kids Toys</c:v>
                </c:pt>
                <c:pt idx="3990">
                  <c:v>skgames</c:v>
                </c:pt>
                <c:pt idx="3991">
                  <c:v>Hello Domino</c:v>
                </c:pt>
                <c:pt idx="3992">
                  <c:v>Tekashi 6ix9ine</c:v>
                </c:pt>
                <c:pt idx="3993">
                  <c:v>Soolking Officiel</c:v>
                </c:pt>
                <c:pt idx="3994">
                  <c:v>Miss Mili</c:v>
                </c:pt>
                <c:pt idx="3995">
                  <c:v>SmartKIDS Room</c:v>
                </c:pt>
                <c:pt idx="3996">
                  <c:v>cocoz toon</c:v>
                </c:pt>
                <c:pt idx="3997">
                  <c:v>Michael Jackson</c:v>
                </c:pt>
                <c:pt idx="3998">
                  <c:v>Kaaris</c:v>
                </c:pt>
                <c:pt idx="3999">
                  <c:v>SPACE &amp; UNIVERSE (Official)</c:v>
                </c:pt>
              </c:strCache>
            </c:strRef>
          </c:cat>
          <c:val>
            <c:numRef>
              <c:f>'new123'!$D$2:$D$4001</c:f>
              <c:numCache>
                <c:formatCode>#,##0</c:formatCode>
                <c:ptCount val="4000"/>
                <c:pt idx="0">
                  <c:v>290046</c:v>
                </c:pt>
                <c:pt idx="1">
                  <c:v>203545</c:v>
                </c:pt>
                <c:pt idx="2">
                  <c:v>168241</c:v>
                </c:pt>
                <c:pt idx="3">
                  <c:v>144621</c:v>
                </c:pt>
                <c:pt idx="4">
                  <c:v>142921</c:v>
                </c:pt>
                <c:pt idx="5">
                  <c:v>139390</c:v>
                </c:pt>
                <c:pt idx="6">
                  <c:v>138607</c:v>
                </c:pt>
                <c:pt idx="7">
                  <c:v>136083</c:v>
                </c:pt>
                <c:pt idx="8">
                  <c:v>131843</c:v>
                </c:pt>
                <c:pt idx="9">
                  <c:v>129613</c:v>
                </c:pt>
                <c:pt idx="10">
                  <c:v>128111</c:v>
                </c:pt>
                <c:pt idx="11">
                  <c:v>123469</c:v>
                </c:pt>
                <c:pt idx="12">
                  <c:v>120012</c:v>
                </c:pt>
                <c:pt idx="13">
                  <c:v>115538</c:v>
                </c:pt>
                <c:pt idx="14">
                  <c:v>109439</c:v>
                </c:pt>
                <c:pt idx="15">
                  <c:v>107869</c:v>
                </c:pt>
                <c:pt idx="16">
                  <c:v>107531</c:v>
                </c:pt>
                <c:pt idx="17">
                  <c:v>102775</c:v>
                </c:pt>
                <c:pt idx="18">
                  <c:v>100841</c:v>
                </c:pt>
                <c:pt idx="19">
                  <c:v>95844</c:v>
                </c:pt>
                <c:pt idx="20">
                  <c:v>95331</c:v>
                </c:pt>
                <c:pt idx="21">
                  <c:v>92586</c:v>
                </c:pt>
                <c:pt idx="22">
                  <c:v>87050</c:v>
                </c:pt>
                <c:pt idx="23">
                  <c:v>86190</c:v>
                </c:pt>
                <c:pt idx="24">
                  <c:v>85200</c:v>
                </c:pt>
                <c:pt idx="25">
                  <c:v>78347</c:v>
                </c:pt>
                <c:pt idx="26">
                  <c:v>77630</c:v>
                </c:pt>
                <c:pt idx="27">
                  <c:v>77487</c:v>
                </c:pt>
                <c:pt idx="28">
                  <c:v>77393</c:v>
                </c:pt>
                <c:pt idx="29">
                  <c:v>75872</c:v>
                </c:pt>
                <c:pt idx="30">
                  <c:v>75416</c:v>
                </c:pt>
                <c:pt idx="31">
                  <c:v>74062</c:v>
                </c:pt>
                <c:pt idx="32">
                  <c:v>73255</c:v>
                </c:pt>
                <c:pt idx="33">
                  <c:v>73040</c:v>
                </c:pt>
                <c:pt idx="34">
                  <c:v>72619</c:v>
                </c:pt>
                <c:pt idx="35">
                  <c:v>71718</c:v>
                </c:pt>
                <c:pt idx="36">
                  <c:v>71552</c:v>
                </c:pt>
                <c:pt idx="37">
                  <c:v>68283</c:v>
                </c:pt>
                <c:pt idx="38">
                  <c:v>66502</c:v>
                </c:pt>
                <c:pt idx="39">
                  <c:v>66025</c:v>
                </c:pt>
                <c:pt idx="40">
                  <c:v>65874</c:v>
                </c:pt>
                <c:pt idx="41">
                  <c:v>62674</c:v>
                </c:pt>
                <c:pt idx="42">
                  <c:v>62034</c:v>
                </c:pt>
                <c:pt idx="43">
                  <c:v>60892</c:v>
                </c:pt>
                <c:pt idx="44">
                  <c:v>59608</c:v>
                </c:pt>
                <c:pt idx="45">
                  <c:v>58407</c:v>
                </c:pt>
                <c:pt idx="46">
                  <c:v>57877</c:v>
                </c:pt>
                <c:pt idx="47">
                  <c:v>56846</c:v>
                </c:pt>
                <c:pt idx="48">
                  <c:v>56438</c:v>
                </c:pt>
                <c:pt idx="49">
                  <c:v>56083</c:v>
                </c:pt>
                <c:pt idx="50">
                  <c:v>55721</c:v>
                </c:pt>
                <c:pt idx="51">
                  <c:v>53771</c:v>
                </c:pt>
                <c:pt idx="52">
                  <c:v>49153</c:v>
                </c:pt>
                <c:pt idx="53">
                  <c:v>48840</c:v>
                </c:pt>
                <c:pt idx="54">
                  <c:v>48801</c:v>
                </c:pt>
                <c:pt idx="55">
                  <c:v>47975</c:v>
                </c:pt>
                <c:pt idx="56">
                  <c:v>46634</c:v>
                </c:pt>
                <c:pt idx="57">
                  <c:v>46520</c:v>
                </c:pt>
                <c:pt idx="58">
                  <c:v>45994</c:v>
                </c:pt>
                <c:pt idx="59">
                  <c:v>45712</c:v>
                </c:pt>
                <c:pt idx="60">
                  <c:v>45521</c:v>
                </c:pt>
                <c:pt idx="61">
                  <c:v>44016</c:v>
                </c:pt>
                <c:pt idx="62">
                  <c:v>43400</c:v>
                </c:pt>
                <c:pt idx="63">
                  <c:v>43378</c:v>
                </c:pt>
                <c:pt idx="64">
                  <c:v>41794</c:v>
                </c:pt>
                <c:pt idx="65">
                  <c:v>40476</c:v>
                </c:pt>
                <c:pt idx="66">
                  <c:v>40138</c:v>
                </c:pt>
                <c:pt idx="67">
                  <c:v>39492</c:v>
                </c:pt>
                <c:pt idx="68">
                  <c:v>39299</c:v>
                </c:pt>
                <c:pt idx="69">
                  <c:v>38281</c:v>
                </c:pt>
                <c:pt idx="70">
                  <c:v>37755</c:v>
                </c:pt>
                <c:pt idx="71">
                  <c:v>37125</c:v>
                </c:pt>
                <c:pt idx="72">
                  <c:v>36920</c:v>
                </c:pt>
                <c:pt idx="73">
                  <c:v>36323</c:v>
                </c:pt>
                <c:pt idx="74">
                  <c:v>36206</c:v>
                </c:pt>
                <c:pt idx="75">
                  <c:v>36015</c:v>
                </c:pt>
                <c:pt idx="76">
                  <c:v>35927</c:v>
                </c:pt>
                <c:pt idx="77">
                  <c:v>35595</c:v>
                </c:pt>
                <c:pt idx="78">
                  <c:v>35472</c:v>
                </c:pt>
                <c:pt idx="79">
                  <c:v>35205</c:v>
                </c:pt>
                <c:pt idx="80">
                  <c:v>34926</c:v>
                </c:pt>
                <c:pt idx="81">
                  <c:v>34853</c:v>
                </c:pt>
                <c:pt idx="82">
                  <c:v>33627</c:v>
                </c:pt>
                <c:pt idx="83">
                  <c:v>32930</c:v>
                </c:pt>
                <c:pt idx="84">
                  <c:v>32467</c:v>
                </c:pt>
                <c:pt idx="85">
                  <c:v>32117</c:v>
                </c:pt>
                <c:pt idx="86">
                  <c:v>31891</c:v>
                </c:pt>
                <c:pt idx="87">
                  <c:v>31671</c:v>
                </c:pt>
                <c:pt idx="88">
                  <c:v>31619</c:v>
                </c:pt>
                <c:pt idx="89">
                  <c:v>31293</c:v>
                </c:pt>
                <c:pt idx="90">
                  <c:v>31176</c:v>
                </c:pt>
                <c:pt idx="91">
                  <c:v>30489</c:v>
                </c:pt>
                <c:pt idx="92">
                  <c:v>30171</c:v>
                </c:pt>
                <c:pt idx="93">
                  <c:v>30127</c:v>
                </c:pt>
                <c:pt idx="94">
                  <c:v>30072</c:v>
                </c:pt>
                <c:pt idx="95">
                  <c:v>29922</c:v>
                </c:pt>
                <c:pt idx="96">
                  <c:v>29564</c:v>
                </c:pt>
                <c:pt idx="97">
                  <c:v>28279</c:v>
                </c:pt>
                <c:pt idx="98">
                  <c:v>26727</c:v>
                </c:pt>
                <c:pt idx="99">
                  <c:v>26353</c:v>
                </c:pt>
                <c:pt idx="100">
                  <c:v>25992</c:v>
                </c:pt>
                <c:pt idx="101">
                  <c:v>25422</c:v>
                </c:pt>
                <c:pt idx="102">
                  <c:v>25418</c:v>
                </c:pt>
                <c:pt idx="103">
                  <c:v>25343</c:v>
                </c:pt>
                <c:pt idx="104">
                  <c:v>24757</c:v>
                </c:pt>
                <c:pt idx="105">
                  <c:v>24506</c:v>
                </c:pt>
                <c:pt idx="106">
                  <c:v>24267</c:v>
                </c:pt>
                <c:pt idx="107">
                  <c:v>23883</c:v>
                </c:pt>
                <c:pt idx="108">
                  <c:v>23832</c:v>
                </c:pt>
                <c:pt idx="109">
                  <c:v>23761</c:v>
                </c:pt>
                <c:pt idx="110">
                  <c:v>23315</c:v>
                </c:pt>
                <c:pt idx="111">
                  <c:v>23145</c:v>
                </c:pt>
                <c:pt idx="112">
                  <c:v>22813</c:v>
                </c:pt>
                <c:pt idx="113">
                  <c:v>22587</c:v>
                </c:pt>
                <c:pt idx="114">
                  <c:v>22288</c:v>
                </c:pt>
                <c:pt idx="115">
                  <c:v>22215</c:v>
                </c:pt>
                <c:pt idx="116">
                  <c:v>22201</c:v>
                </c:pt>
                <c:pt idx="117">
                  <c:v>21756</c:v>
                </c:pt>
                <c:pt idx="118">
                  <c:v>21468</c:v>
                </c:pt>
                <c:pt idx="119">
                  <c:v>21395</c:v>
                </c:pt>
                <c:pt idx="120">
                  <c:v>20697</c:v>
                </c:pt>
                <c:pt idx="121">
                  <c:v>20521</c:v>
                </c:pt>
                <c:pt idx="122">
                  <c:v>20518</c:v>
                </c:pt>
                <c:pt idx="123">
                  <c:v>20431</c:v>
                </c:pt>
                <c:pt idx="124">
                  <c:v>20358</c:v>
                </c:pt>
                <c:pt idx="125">
                  <c:v>20288</c:v>
                </c:pt>
                <c:pt idx="126">
                  <c:v>20210</c:v>
                </c:pt>
                <c:pt idx="127">
                  <c:v>19960</c:v>
                </c:pt>
                <c:pt idx="128">
                  <c:v>19933</c:v>
                </c:pt>
                <c:pt idx="129">
                  <c:v>19845</c:v>
                </c:pt>
                <c:pt idx="130">
                  <c:v>19238</c:v>
                </c:pt>
                <c:pt idx="131">
                  <c:v>19123</c:v>
                </c:pt>
                <c:pt idx="132">
                  <c:v>18903</c:v>
                </c:pt>
                <c:pt idx="133">
                  <c:v>18750</c:v>
                </c:pt>
                <c:pt idx="134">
                  <c:v>18189</c:v>
                </c:pt>
                <c:pt idx="135">
                  <c:v>18042</c:v>
                </c:pt>
                <c:pt idx="136">
                  <c:v>17827</c:v>
                </c:pt>
                <c:pt idx="137">
                  <c:v>17477</c:v>
                </c:pt>
                <c:pt idx="138">
                  <c:v>17463</c:v>
                </c:pt>
                <c:pt idx="139">
                  <c:v>17410</c:v>
                </c:pt>
                <c:pt idx="140">
                  <c:v>17290</c:v>
                </c:pt>
                <c:pt idx="141">
                  <c:v>17220</c:v>
                </c:pt>
                <c:pt idx="142">
                  <c:v>16919</c:v>
                </c:pt>
                <c:pt idx="143">
                  <c:v>16763</c:v>
                </c:pt>
                <c:pt idx="144">
                  <c:v>16499</c:v>
                </c:pt>
                <c:pt idx="145">
                  <c:v>16400</c:v>
                </c:pt>
                <c:pt idx="146">
                  <c:v>16208</c:v>
                </c:pt>
                <c:pt idx="147">
                  <c:v>15888</c:v>
                </c:pt>
                <c:pt idx="148">
                  <c:v>15792</c:v>
                </c:pt>
                <c:pt idx="149">
                  <c:v>15663</c:v>
                </c:pt>
                <c:pt idx="150">
                  <c:v>15607</c:v>
                </c:pt>
                <c:pt idx="151">
                  <c:v>15602</c:v>
                </c:pt>
                <c:pt idx="152">
                  <c:v>15501</c:v>
                </c:pt>
                <c:pt idx="153">
                  <c:v>15433</c:v>
                </c:pt>
                <c:pt idx="154">
                  <c:v>15416</c:v>
                </c:pt>
                <c:pt idx="155">
                  <c:v>15399</c:v>
                </c:pt>
                <c:pt idx="156">
                  <c:v>15324</c:v>
                </c:pt>
                <c:pt idx="157">
                  <c:v>15307</c:v>
                </c:pt>
                <c:pt idx="158">
                  <c:v>15287</c:v>
                </c:pt>
                <c:pt idx="159">
                  <c:v>14930</c:v>
                </c:pt>
                <c:pt idx="160">
                  <c:v>14906</c:v>
                </c:pt>
                <c:pt idx="161">
                  <c:v>14804</c:v>
                </c:pt>
                <c:pt idx="162">
                  <c:v>14567</c:v>
                </c:pt>
                <c:pt idx="163">
                  <c:v>14546</c:v>
                </c:pt>
                <c:pt idx="164">
                  <c:v>13954</c:v>
                </c:pt>
                <c:pt idx="165">
                  <c:v>13929</c:v>
                </c:pt>
                <c:pt idx="166">
                  <c:v>13822</c:v>
                </c:pt>
                <c:pt idx="167">
                  <c:v>13771</c:v>
                </c:pt>
                <c:pt idx="168">
                  <c:v>13767</c:v>
                </c:pt>
                <c:pt idx="169">
                  <c:v>13548</c:v>
                </c:pt>
                <c:pt idx="170">
                  <c:v>13537</c:v>
                </c:pt>
                <c:pt idx="171">
                  <c:v>13450</c:v>
                </c:pt>
                <c:pt idx="172">
                  <c:v>13416</c:v>
                </c:pt>
                <c:pt idx="173">
                  <c:v>13249</c:v>
                </c:pt>
                <c:pt idx="174">
                  <c:v>13196</c:v>
                </c:pt>
                <c:pt idx="175">
                  <c:v>13182</c:v>
                </c:pt>
                <c:pt idx="176">
                  <c:v>13114</c:v>
                </c:pt>
                <c:pt idx="177">
                  <c:v>13057</c:v>
                </c:pt>
                <c:pt idx="178">
                  <c:v>13002</c:v>
                </c:pt>
                <c:pt idx="179">
                  <c:v>12977</c:v>
                </c:pt>
                <c:pt idx="180">
                  <c:v>12337</c:v>
                </c:pt>
                <c:pt idx="181">
                  <c:v>12060</c:v>
                </c:pt>
                <c:pt idx="182">
                  <c:v>12054</c:v>
                </c:pt>
                <c:pt idx="183">
                  <c:v>11856</c:v>
                </c:pt>
                <c:pt idx="184">
                  <c:v>11817</c:v>
                </c:pt>
                <c:pt idx="185">
                  <c:v>11606</c:v>
                </c:pt>
                <c:pt idx="186">
                  <c:v>11427</c:v>
                </c:pt>
                <c:pt idx="187">
                  <c:v>11399</c:v>
                </c:pt>
                <c:pt idx="188">
                  <c:v>11156</c:v>
                </c:pt>
                <c:pt idx="189">
                  <c:v>11042</c:v>
                </c:pt>
                <c:pt idx="190">
                  <c:v>10953</c:v>
                </c:pt>
                <c:pt idx="191">
                  <c:v>10939</c:v>
                </c:pt>
                <c:pt idx="192">
                  <c:v>10607</c:v>
                </c:pt>
                <c:pt idx="193">
                  <c:v>10596</c:v>
                </c:pt>
                <c:pt idx="194">
                  <c:v>10470</c:v>
                </c:pt>
                <c:pt idx="195">
                  <c:v>10162</c:v>
                </c:pt>
                <c:pt idx="196">
                  <c:v>10113</c:v>
                </c:pt>
                <c:pt idx="197">
                  <c:v>10062</c:v>
                </c:pt>
                <c:pt idx="198">
                  <c:v>10034</c:v>
                </c:pt>
                <c:pt idx="199">
                  <c:v>9986</c:v>
                </c:pt>
                <c:pt idx="200">
                  <c:v>9975</c:v>
                </c:pt>
                <c:pt idx="201">
                  <c:v>9963</c:v>
                </c:pt>
                <c:pt idx="202">
                  <c:v>9769</c:v>
                </c:pt>
                <c:pt idx="203">
                  <c:v>9754</c:v>
                </c:pt>
                <c:pt idx="204">
                  <c:v>9695</c:v>
                </c:pt>
                <c:pt idx="205">
                  <c:v>9653</c:v>
                </c:pt>
                <c:pt idx="206">
                  <c:v>9648</c:v>
                </c:pt>
                <c:pt idx="207">
                  <c:v>9606</c:v>
                </c:pt>
                <c:pt idx="208">
                  <c:v>9521</c:v>
                </c:pt>
                <c:pt idx="209">
                  <c:v>9481</c:v>
                </c:pt>
                <c:pt idx="210">
                  <c:v>9319</c:v>
                </c:pt>
                <c:pt idx="211">
                  <c:v>9306</c:v>
                </c:pt>
                <c:pt idx="212">
                  <c:v>9225</c:v>
                </c:pt>
                <c:pt idx="213">
                  <c:v>9207</c:v>
                </c:pt>
                <c:pt idx="214">
                  <c:v>9138</c:v>
                </c:pt>
                <c:pt idx="215">
                  <c:v>9124</c:v>
                </c:pt>
                <c:pt idx="216">
                  <c:v>9122</c:v>
                </c:pt>
                <c:pt idx="217">
                  <c:v>9091</c:v>
                </c:pt>
                <c:pt idx="218">
                  <c:v>9073</c:v>
                </c:pt>
                <c:pt idx="219">
                  <c:v>9056</c:v>
                </c:pt>
                <c:pt idx="220">
                  <c:v>9015</c:v>
                </c:pt>
                <c:pt idx="221">
                  <c:v>8811</c:v>
                </c:pt>
                <c:pt idx="222">
                  <c:v>8800</c:v>
                </c:pt>
                <c:pt idx="223">
                  <c:v>8789</c:v>
                </c:pt>
                <c:pt idx="224">
                  <c:v>8779</c:v>
                </c:pt>
                <c:pt idx="225">
                  <c:v>8632</c:v>
                </c:pt>
                <c:pt idx="226">
                  <c:v>8504</c:v>
                </c:pt>
                <c:pt idx="227">
                  <c:v>8478</c:v>
                </c:pt>
                <c:pt idx="228">
                  <c:v>8390</c:v>
                </c:pt>
                <c:pt idx="229">
                  <c:v>8287</c:v>
                </c:pt>
                <c:pt idx="230">
                  <c:v>8275</c:v>
                </c:pt>
                <c:pt idx="231">
                  <c:v>8267</c:v>
                </c:pt>
                <c:pt idx="232">
                  <c:v>8258</c:v>
                </c:pt>
                <c:pt idx="233">
                  <c:v>8246</c:v>
                </c:pt>
                <c:pt idx="234">
                  <c:v>8233</c:v>
                </c:pt>
                <c:pt idx="235">
                  <c:v>8219</c:v>
                </c:pt>
                <c:pt idx="236">
                  <c:v>8119</c:v>
                </c:pt>
                <c:pt idx="237">
                  <c:v>8054</c:v>
                </c:pt>
                <c:pt idx="238">
                  <c:v>8031</c:v>
                </c:pt>
                <c:pt idx="239">
                  <c:v>8011</c:v>
                </c:pt>
                <c:pt idx="240">
                  <c:v>7998</c:v>
                </c:pt>
                <c:pt idx="241">
                  <c:v>7964</c:v>
                </c:pt>
                <c:pt idx="242">
                  <c:v>7913</c:v>
                </c:pt>
                <c:pt idx="243">
                  <c:v>7869</c:v>
                </c:pt>
                <c:pt idx="244">
                  <c:v>7865</c:v>
                </c:pt>
                <c:pt idx="245">
                  <c:v>7813</c:v>
                </c:pt>
                <c:pt idx="246">
                  <c:v>7784</c:v>
                </c:pt>
                <c:pt idx="247">
                  <c:v>7773</c:v>
                </c:pt>
                <c:pt idx="248">
                  <c:v>7764</c:v>
                </c:pt>
                <c:pt idx="249">
                  <c:v>7751</c:v>
                </c:pt>
                <c:pt idx="250">
                  <c:v>7726</c:v>
                </c:pt>
                <c:pt idx="251">
                  <c:v>7636</c:v>
                </c:pt>
                <c:pt idx="252">
                  <c:v>7564</c:v>
                </c:pt>
                <c:pt idx="253">
                  <c:v>7548</c:v>
                </c:pt>
                <c:pt idx="254">
                  <c:v>7544</c:v>
                </c:pt>
                <c:pt idx="255">
                  <c:v>7514</c:v>
                </c:pt>
                <c:pt idx="256">
                  <c:v>7508</c:v>
                </c:pt>
                <c:pt idx="257">
                  <c:v>7503</c:v>
                </c:pt>
                <c:pt idx="258">
                  <c:v>7482</c:v>
                </c:pt>
                <c:pt idx="259">
                  <c:v>7441</c:v>
                </c:pt>
                <c:pt idx="260">
                  <c:v>7424</c:v>
                </c:pt>
                <c:pt idx="261">
                  <c:v>7378</c:v>
                </c:pt>
                <c:pt idx="262">
                  <c:v>7374</c:v>
                </c:pt>
                <c:pt idx="263">
                  <c:v>7321</c:v>
                </c:pt>
                <c:pt idx="264">
                  <c:v>7302</c:v>
                </c:pt>
                <c:pt idx="265">
                  <c:v>7294</c:v>
                </c:pt>
                <c:pt idx="266">
                  <c:v>7276</c:v>
                </c:pt>
                <c:pt idx="267">
                  <c:v>7255</c:v>
                </c:pt>
                <c:pt idx="268">
                  <c:v>7211</c:v>
                </c:pt>
                <c:pt idx="269">
                  <c:v>7208</c:v>
                </c:pt>
                <c:pt idx="270">
                  <c:v>7147</c:v>
                </c:pt>
                <c:pt idx="271">
                  <c:v>7139</c:v>
                </c:pt>
                <c:pt idx="272">
                  <c:v>7124</c:v>
                </c:pt>
                <c:pt idx="273">
                  <c:v>7111</c:v>
                </c:pt>
                <c:pt idx="274">
                  <c:v>7027</c:v>
                </c:pt>
                <c:pt idx="275">
                  <c:v>6958</c:v>
                </c:pt>
                <c:pt idx="276">
                  <c:v>6947</c:v>
                </c:pt>
                <c:pt idx="277">
                  <c:v>6877</c:v>
                </c:pt>
                <c:pt idx="278">
                  <c:v>6836</c:v>
                </c:pt>
                <c:pt idx="279">
                  <c:v>6804</c:v>
                </c:pt>
                <c:pt idx="280">
                  <c:v>6765</c:v>
                </c:pt>
                <c:pt idx="281">
                  <c:v>6755</c:v>
                </c:pt>
                <c:pt idx="282">
                  <c:v>6692</c:v>
                </c:pt>
                <c:pt idx="283">
                  <c:v>6690</c:v>
                </c:pt>
                <c:pt idx="284">
                  <c:v>6684</c:v>
                </c:pt>
                <c:pt idx="285">
                  <c:v>6665</c:v>
                </c:pt>
                <c:pt idx="286">
                  <c:v>6657</c:v>
                </c:pt>
                <c:pt idx="287">
                  <c:v>6642</c:v>
                </c:pt>
                <c:pt idx="288">
                  <c:v>6636</c:v>
                </c:pt>
                <c:pt idx="289">
                  <c:v>6624</c:v>
                </c:pt>
                <c:pt idx="290">
                  <c:v>6568</c:v>
                </c:pt>
                <c:pt idx="291">
                  <c:v>6566</c:v>
                </c:pt>
                <c:pt idx="292">
                  <c:v>6527</c:v>
                </c:pt>
                <c:pt idx="293">
                  <c:v>6513</c:v>
                </c:pt>
                <c:pt idx="294">
                  <c:v>6487</c:v>
                </c:pt>
                <c:pt idx="295">
                  <c:v>6486</c:v>
                </c:pt>
                <c:pt idx="296">
                  <c:v>6460</c:v>
                </c:pt>
                <c:pt idx="297">
                  <c:v>6456</c:v>
                </c:pt>
                <c:pt idx="298">
                  <c:v>6445</c:v>
                </c:pt>
                <c:pt idx="299">
                  <c:v>6420</c:v>
                </c:pt>
                <c:pt idx="300">
                  <c:v>6413</c:v>
                </c:pt>
                <c:pt idx="301">
                  <c:v>6314</c:v>
                </c:pt>
                <c:pt idx="302">
                  <c:v>6269</c:v>
                </c:pt>
                <c:pt idx="303">
                  <c:v>6249</c:v>
                </c:pt>
                <c:pt idx="304">
                  <c:v>6241</c:v>
                </c:pt>
                <c:pt idx="305">
                  <c:v>6241</c:v>
                </c:pt>
                <c:pt idx="306">
                  <c:v>6230</c:v>
                </c:pt>
                <c:pt idx="307">
                  <c:v>6216</c:v>
                </c:pt>
                <c:pt idx="308">
                  <c:v>6198</c:v>
                </c:pt>
                <c:pt idx="309">
                  <c:v>6147</c:v>
                </c:pt>
                <c:pt idx="310">
                  <c:v>6125</c:v>
                </c:pt>
                <c:pt idx="311">
                  <c:v>6099</c:v>
                </c:pt>
                <c:pt idx="312">
                  <c:v>6090</c:v>
                </c:pt>
                <c:pt idx="313">
                  <c:v>6013</c:v>
                </c:pt>
                <c:pt idx="314">
                  <c:v>5987</c:v>
                </c:pt>
                <c:pt idx="315">
                  <c:v>5956</c:v>
                </c:pt>
                <c:pt idx="316">
                  <c:v>5945</c:v>
                </c:pt>
                <c:pt idx="317">
                  <c:v>5942</c:v>
                </c:pt>
                <c:pt idx="318">
                  <c:v>5926</c:v>
                </c:pt>
                <c:pt idx="319">
                  <c:v>5916</c:v>
                </c:pt>
                <c:pt idx="320">
                  <c:v>5902</c:v>
                </c:pt>
                <c:pt idx="321">
                  <c:v>5871</c:v>
                </c:pt>
                <c:pt idx="322">
                  <c:v>5788</c:v>
                </c:pt>
                <c:pt idx="323">
                  <c:v>5779</c:v>
                </c:pt>
                <c:pt idx="324">
                  <c:v>5774</c:v>
                </c:pt>
                <c:pt idx="325">
                  <c:v>5773</c:v>
                </c:pt>
                <c:pt idx="326">
                  <c:v>5685</c:v>
                </c:pt>
                <c:pt idx="327">
                  <c:v>5678</c:v>
                </c:pt>
                <c:pt idx="328">
                  <c:v>5624</c:v>
                </c:pt>
                <c:pt idx="329">
                  <c:v>5620</c:v>
                </c:pt>
                <c:pt idx="330">
                  <c:v>5604</c:v>
                </c:pt>
                <c:pt idx="331">
                  <c:v>5602</c:v>
                </c:pt>
                <c:pt idx="332">
                  <c:v>5548</c:v>
                </c:pt>
                <c:pt idx="333">
                  <c:v>5531</c:v>
                </c:pt>
                <c:pt idx="334">
                  <c:v>5530</c:v>
                </c:pt>
                <c:pt idx="335">
                  <c:v>5508</c:v>
                </c:pt>
                <c:pt idx="336">
                  <c:v>5497</c:v>
                </c:pt>
                <c:pt idx="337">
                  <c:v>5488</c:v>
                </c:pt>
                <c:pt idx="338">
                  <c:v>5367</c:v>
                </c:pt>
                <c:pt idx="339">
                  <c:v>5362</c:v>
                </c:pt>
                <c:pt idx="340">
                  <c:v>5361</c:v>
                </c:pt>
                <c:pt idx="341">
                  <c:v>5360</c:v>
                </c:pt>
                <c:pt idx="342">
                  <c:v>5357</c:v>
                </c:pt>
                <c:pt idx="343">
                  <c:v>5324</c:v>
                </c:pt>
                <c:pt idx="344">
                  <c:v>5275</c:v>
                </c:pt>
                <c:pt idx="345">
                  <c:v>5274</c:v>
                </c:pt>
                <c:pt idx="346">
                  <c:v>5264</c:v>
                </c:pt>
                <c:pt idx="347">
                  <c:v>5254</c:v>
                </c:pt>
                <c:pt idx="348">
                  <c:v>5225</c:v>
                </c:pt>
                <c:pt idx="349">
                  <c:v>5208</c:v>
                </c:pt>
                <c:pt idx="350">
                  <c:v>5195</c:v>
                </c:pt>
                <c:pt idx="351">
                  <c:v>5184</c:v>
                </c:pt>
                <c:pt idx="352">
                  <c:v>5131</c:v>
                </c:pt>
                <c:pt idx="353">
                  <c:v>5115</c:v>
                </c:pt>
                <c:pt idx="354">
                  <c:v>5088</c:v>
                </c:pt>
                <c:pt idx="355">
                  <c:v>5085</c:v>
                </c:pt>
                <c:pt idx="356">
                  <c:v>5070</c:v>
                </c:pt>
                <c:pt idx="357">
                  <c:v>5056</c:v>
                </c:pt>
                <c:pt idx="358">
                  <c:v>5053</c:v>
                </c:pt>
                <c:pt idx="359">
                  <c:v>5050</c:v>
                </c:pt>
                <c:pt idx="360">
                  <c:v>5044</c:v>
                </c:pt>
                <c:pt idx="361">
                  <c:v>5000</c:v>
                </c:pt>
                <c:pt idx="362">
                  <c:v>4980</c:v>
                </c:pt>
                <c:pt idx="363">
                  <c:v>4958</c:v>
                </c:pt>
                <c:pt idx="364">
                  <c:v>4952</c:v>
                </c:pt>
                <c:pt idx="365">
                  <c:v>4939</c:v>
                </c:pt>
                <c:pt idx="366">
                  <c:v>4892</c:v>
                </c:pt>
                <c:pt idx="367">
                  <c:v>4881</c:v>
                </c:pt>
                <c:pt idx="368">
                  <c:v>4872</c:v>
                </c:pt>
                <c:pt idx="369">
                  <c:v>4864</c:v>
                </c:pt>
                <c:pt idx="370">
                  <c:v>4825</c:v>
                </c:pt>
                <c:pt idx="371">
                  <c:v>4821</c:v>
                </c:pt>
                <c:pt idx="372">
                  <c:v>4800</c:v>
                </c:pt>
                <c:pt idx="373">
                  <c:v>4708</c:v>
                </c:pt>
                <c:pt idx="374">
                  <c:v>4696</c:v>
                </c:pt>
                <c:pt idx="375">
                  <c:v>4692</c:v>
                </c:pt>
                <c:pt idx="376">
                  <c:v>4690</c:v>
                </c:pt>
                <c:pt idx="377">
                  <c:v>4646</c:v>
                </c:pt>
                <c:pt idx="378">
                  <c:v>4637</c:v>
                </c:pt>
                <c:pt idx="379">
                  <c:v>4625</c:v>
                </c:pt>
                <c:pt idx="380">
                  <c:v>4621</c:v>
                </c:pt>
                <c:pt idx="381">
                  <c:v>4614</c:v>
                </c:pt>
                <c:pt idx="382">
                  <c:v>4581</c:v>
                </c:pt>
                <c:pt idx="383">
                  <c:v>4549</c:v>
                </c:pt>
                <c:pt idx="384">
                  <c:v>4541</c:v>
                </c:pt>
                <c:pt idx="385">
                  <c:v>4509</c:v>
                </c:pt>
                <c:pt idx="386">
                  <c:v>4508</c:v>
                </c:pt>
                <c:pt idx="387">
                  <c:v>4506</c:v>
                </c:pt>
                <c:pt idx="388">
                  <c:v>4453</c:v>
                </c:pt>
                <c:pt idx="389">
                  <c:v>4452</c:v>
                </c:pt>
                <c:pt idx="390">
                  <c:v>4448</c:v>
                </c:pt>
                <c:pt idx="391">
                  <c:v>4431</c:v>
                </c:pt>
                <c:pt idx="392">
                  <c:v>4404</c:v>
                </c:pt>
                <c:pt idx="393">
                  <c:v>4394</c:v>
                </c:pt>
                <c:pt idx="394">
                  <c:v>4394</c:v>
                </c:pt>
                <c:pt idx="395">
                  <c:v>4390</c:v>
                </c:pt>
                <c:pt idx="396">
                  <c:v>4367</c:v>
                </c:pt>
                <c:pt idx="397">
                  <c:v>4339</c:v>
                </c:pt>
                <c:pt idx="398">
                  <c:v>4289</c:v>
                </c:pt>
                <c:pt idx="399">
                  <c:v>4268</c:v>
                </c:pt>
                <c:pt idx="400">
                  <c:v>4243</c:v>
                </c:pt>
                <c:pt idx="401">
                  <c:v>4225</c:v>
                </c:pt>
                <c:pt idx="402">
                  <c:v>4199</c:v>
                </c:pt>
                <c:pt idx="403">
                  <c:v>4187</c:v>
                </c:pt>
                <c:pt idx="404">
                  <c:v>4180</c:v>
                </c:pt>
                <c:pt idx="405">
                  <c:v>4173</c:v>
                </c:pt>
                <c:pt idx="406">
                  <c:v>4145</c:v>
                </c:pt>
                <c:pt idx="407">
                  <c:v>4137</c:v>
                </c:pt>
                <c:pt idx="408">
                  <c:v>4116</c:v>
                </c:pt>
                <c:pt idx="409">
                  <c:v>4101</c:v>
                </c:pt>
                <c:pt idx="410">
                  <c:v>4091</c:v>
                </c:pt>
                <c:pt idx="411">
                  <c:v>4055</c:v>
                </c:pt>
                <c:pt idx="412">
                  <c:v>4053</c:v>
                </c:pt>
                <c:pt idx="413">
                  <c:v>4044</c:v>
                </c:pt>
                <c:pt idx="414">
                  <c:v>4024</c:v>
                </c:pt>
                <c:pt idx="415">
                  <c:v>4006</c:v>
                </c:pt>
                <c:pt idx="416">
                  <c:v>3999</c:v>
                </c:pt>
                <c:pt idx="417">
                  <c:v>3980</c:v>
                </c:pt>
                <c:pt idx="418">
                  <c:v>3977</c:v>
                </c:pt>
                <c:pt idx="419">
                  <c:v>3963</c:v>
                </c:pt>
                <c:pt idx="420">
                  <c:v>3948</c:v>
                </c:pt>
                <c:pt idx="421">
                  <c:v>3934</c:v>
                </c:pt>
                <c:pt idx="422">
                  <c:v>3928</c:v>
                </c:pt>
                <c:pt idx="423">
                  <c:v>3922</c:v>
                </c:pt>
                <c:pt idx="424">
                  <c:v>3921</c:v>
                </c:pt>
                <c:pt idx="425">
                  <c:v>3901</c:v>
                </c:pt>
                <c:pt idx="426">
                  <c:v>3897</c:v>
                </c:pt>
                <c:pt idx="427">
                  <c:v>3894</c:v>
                </c:pt>
                <c:pt idx="428">
                  <c:v>3889</c:v>
                </c:pt>
                <c:pt idx="429">
                  <c:v>3870</c:v>
                </c:pt>
                <c:pt idx="430">
                  <c:v>3855</c:v>
                </c:pt>
                <c:pt idx="431">
                  <c:v>3853</c:v>
                </c:pt>
                <c:pt idx="432">
                  <c:v>3842</c:v>
                </c:pt>
                <c:pt idx="433">
                  <c:v>3837</c:v>
                </c:pt>
                <c:pt idx="434">
                  <c:v>3831</c:v>
                </c:pt>
                <c:pt idx="435">
                  <c:v>3822</c:v>
                </c:pt>
                <c:pt idx="436">
                  <c:v>3806</c:v>
                </c:pt>
                <c:pt idx="437">
                  <c:v>3793</c:v>
                </c:pt>
                <c:pt idx="438">
                  <c:v>3778</c:v>
                </c:pt>
                <c:pt idx="439">
                  <c:v>3773</c:v>
                </c:pt>
                <c:pt idx="440">
                  <c:v>3773</c:v>
                </c:pt>
                <c:pt idx="441">
                  <c:v>3770</c:v>
                </c:pt>
                <c:pt idx="442">
                  <c:v>3760</c:v>
                </c:pt>
                <c:pt idx="443">
                  <c:v>3735</c:v>
                </c:pt>
                <c:pt idx="444">
                  <c:v>3729</c:v>
                </c:pt>
                <c:pt idx="445">
                  <c:v>3717</c:v>
                </c:pt>
                <c:pt idx="446">
                  <c:v>3710</c:v>
                </c:pt>
                <c:pt idx="447">
                  <c:v>3706</c:v>
                </c:pt>
                <c:pt idx="448">
                  <c:v>3701</c:v>
                </c:pt>
                <c:pt idx="449">
                  <c:v>3697</c:v>
                </c:pt>
                <c:pt idx="450">
                  <c:v>3693</c:v>
                </c:pt>
                <c:pt idx="451">
                  <c:v>3689</c:v>
                </c:pt>
                <c:pt idx="452">
                  <c:v>3678</c:v>
                </c:pt>
                <c:pt idx="453">
                  <c:v>3664</c:v>
                </c:pt>
                <c:pt idx="454">
                  <c:v>3659</c:v>
                </c:pt>
                <c:pt idx="455">
                  <c:v>3653</c:v>
                </c:pt>
                <c:pt idx="456">
                  <c:v>3628</c:v>
                </c:pt>
                <c:pt idx="457">
                  <c:v>3625</c:v>
                </c:pt>
                <c:pt idx="458">
                  <c:v>3621</c:v>
                </c:pt>
                <c:pt idx="459">
                  <c:v>3619</c:v>
                </c:pt>
                <c:pt idx="460">
                  <c:v>3614</c:v>
                </c:pt>
                <c:pt idx="461">
                  <c:v>3612</c:v>
                </c:pt>
                <c:pt idx="462">
                  <c:v>3606</c:v>
                </c:pt>
                <c:pt idx="463">
                  <c:v>3606</c:v>
                </c:pt>
                <c:pt idx="464">
                  <c:v>3604</c:v>
                </c:pt>
                <c:pt idx="465">
                  <c:v>3594</c:v>
                </c:pt>
                <c:pt idx="466">
                  <c:v>3588</c:v>
                </c:pt>
                <c:pt idx="467">
                  <c:v>3580</c:v>
                </c:pt>
                <c:pt idx="468">
                  <c:v>3558</c:v>
                </c:pt>
                <c:pt idx="469">
                  <c:v>3553</c:v>
                </c:pt>
                <c:pt idx="470">
                  <c:v>3550</c:v>
                </c:pt>
                <c:pt idx="471">
                  <c:v>3549</c:v>
                </c:pt>
                <c:pt idx="472">
                  <c:v>3546</c:v>
                </c:pt>
                <c:pt idx="473">
                  <c:v>3541</c:v>
                </c:pt>
                <c:pt idx="474">
                  <c:v>3538</c:v>
                </c:pt>
                <c:pt idx="475">
                  <c:v>3534</c:v>
                </c:pt>
                <c:pt idx="476">
                  <c:v>3525</c:v>
                </c:pt>
                <c:pt idx="477">
                  <c:v>3524</c:v>
                </c:pt>
                <c:pt idx="478">
                  <c:v>3522</c:v>
                </c:pt>
                <c:pt idx="479">
                  <c:v>3513</c:v>
                </c:pt>
                <c:pt idx="480">
                  <c:v>3509</c:v>
                </c:pt>
                <c:pt idx="481">
                  <c:v>3505</c:v>
                </c:pt>
                <c:pt idx="482">
                  <c:v>3504</c:v>
                </c:pt>
                <c:pt idx="483">
                  <c:v>3495</c:v>
                </c:pt>
                <c:pt idx="484">
                  <c:v>3492</c:v>
                </c:pt>
                <c:pt idx="485">
                  <c:v>3487</c:v>
                </c:pt>
                <c:pt idx="486">
                  <c:v>3470</c:v>
                </c:pt>
                <c:pt idx="487">
                  <c:v>3470</c:v>
                </c:pt>
                <c:pt idx="488">
                  <c:v>3457</c:v>
                </c:pt>
                <c:pt idx="489">
                  <c:v>3449</c:v>
                </c:pt>
                <c:pt idx="490">
                  <c:v>3402</c:v>
                </c:pt>
                <c:pt idx="491">
                  <c:v>3398</c:v>
                </c:pt>
                <c:pt idx="492">
                  <c:v>3396</c:v>
                </c:pt>
                <c:pt idx="493">
                  <c:v>3385</c:v>
                </c:pt>
                <c:pt idx="494">
                  <c:v>3384</c:v>
                </c:pt>
                <c:pt idx="495">
                  <c:v>3370</c:v>
                </c:pt>
                <c:pt idx="496">
                  <c:v>3367</c:v>
                </c:pt>
                <c:pt idx="497">
                  <c:v>3366</c:v>
                </c:pt>
                <c:pt idx="498">
                  <c:v>3354</c:v>
                </c:pt>
                <c:pt idx="499">
                  <c:v>3346</c:v>
                </c:pt>
                <c:pt idx="500">
                  <c:v>3345</c:v>
                </c:pt>
                <c:pt idx="501">
                  <c:v>3338</c:v>
                </c:pt>
                <c:pt idx="502">
                  <c:v>3337</c:v>
                </c:pt>
                <c:pt idx="503">
                  <c:v>3331</c:v>
                </c:pt>
                <c:pt idx="504">
                  <c:v>3320</c:v>
                </c:pt>
                <c:pt idx="505">
                  <c:v>3319</c:v>
                </c:pt>
                <c:pt idx="506">
                  <c:v>3319</c:v>
                </c:pt>
                <c:pt idx="507">
                  <c:v>3319</c:v>
                </c:pt>
                <c:pt idx="508">
                  <c:v>3317</c:v>
                </c:pt>
                <c:pt idx="509">
                  <c:v>3315</c:v>
                </c:pt>
                <c:pt idx="510">
                  <c:v>3309</c:v>
                </c:pt>
                <c:pt idx="511">
                  <c:v>3297</c:v>
                </c:pt>
                <c:pt idx="512">
                  <c:v>3296</c:v>
                </c:pt>
                <c:pt idx="513">
                  <c:v>3294</c:v>
                </c:pt>
                <c:pt idx="514">
                  <c:v>3277</c:v>
                </c:pt>
                <c:pt idx="515">
                  <c:v>3277</c:v>
                </c:pt>
                <c:pt idx="516">
                  <c:v>3270</c:v>
                </c:pt>
                <c:pt idx="517">
                  <c:v>3268</c:v>
                </c:pt>
                <c:pt idx="518">
                  <c:v>3266</c:v>
                </c:pt>
                <c:pt idx="519">
                  <c:v>3253</c:v>
                </c:pt>
                <c:pt idx="520">
                  <c:v>3249</c:v>
                </c:pt>
                <c:pt idx="521">
                  <c:v>3241</c:v>
                </c:pt>
                <c:pt idx="522">
                  <c:v>3224</c:v>
                </c:pt>
                <c:pt idx="523">
                  <c:v>3224</c:v>
                </c:pt>
                <c:pt idx="524">
                  <c:v>3217</c:v>
                </c:pt>
                <c:pt idx="525">
                  <c:v>3214</c:v>
                </c:pt>
                <c:pt idx="526">
                  <c:v>3206</c:v>
                </c:pt>
                <c:pt idx="527">
                  <c:v>3202</c:v>
                </c:pt>
                <c:pt idx="528">
                  <c:v>3199</c:v>
                </c:pt>
                <c:pt idx="529">
                  <c:v>3197</c:v>
                </c:pt>
                <c:pt idx="530">
                  <c:v>3193</c:v>
                </c:pt>
                <c:pt idx="531">
                  <c:v>3171</c:v>
                </c:pt>
                <c:pt idx="532">
                  <c:v>3162</c:v>
                </c:pt>
                <c:pt idx="533">
                  <c:v>3160</c:v>
                </c:pt>
                <c:pt idx="534">
                  <c:v>3152</c:v>
                </c:pt>
                <c:pt idx="535">
                  <c:v>3148</c:v>
                </c:pt>
                <c:pt idx="536">
                  <c:v>3133</c:v>
                </c:pt>
                <c:pt idx="537">
                  <c:v>3119</c:v>
                </c:pt>
                <c:pt idx="538">
                  <c:v>3110</c:v>
                </c:pt>
                <c:pt idx="539">
                  <c:v>3109</c:v>
                </c:pt>
                <c:pt idx="540">
                  <c:v>3103</c:v>
                </c:pt>
                <c:pt idx="541">
                  <c:v>3101</c:v>
                </c:pt>
                <c:pt idx="542">
                  <c:v>3092</c:v>
                </c:pt>
                <c:pt idx="543">
                  <c:v>3091</c:v>
                </c:pt>
                <c:pt idx="544">
                  <c:v>3084</c:v>
                </c:pt>
                <c:pt idx="545">
                  <c:v>3082</c:v>
                </c:pt>
                <c:pt idx="546">
                  <c:v>3078</c:v>
                </c:pt>
                <c:pt idx="547">
                  <c:v>3074</c:v>
                </c:pt>
                <c:pt idx="548">
                  <c:v>3068</c:v>
                </c:pt>
                <c:pt idx="549">
                  <c:v>3066</c:v>
                </c:pt>
                <c:pt idx="550">
                  <c:v>3054</c:v>
                </c:pt>
                <c:pt idx="551">
                  <c:v>3043</c:v>
                </c:pt>
                <c:pt idx="552">
                  <c:v>3034</c:v>
                </c:pt>
                <c:pt idx="553">
                  <c:v>3026</c:v>
                </c:pt>
                <c:pt idx="554">
                  <c:v>3025</c:v>
                </c:pt>
                <c:pt idx="555">
                  <c:v>3020</c:v>
                </c:pt>
                <c:pt idx="556">
                  <c:v>3015</c:v>
                </c:pt>
                <c:pt idx="557">
                  <c:v>3008</c:v>
                </c:pt>
                <c:pt idx="558">
                  <c:v>3008</c:v>
                </c:pt>
                <c:pt idx="559">
                  <c:v>3007</c:v>
                </c:pt>
                <c:pt idx="560">
                  <c:v>3001</c:v>
                </c:pt>
                <c:pt idx="561">
                  <c:v>2992</c:v>
                </c:pt>
                <c:pt idx="562">
                  <c:v>2983</c:v>
                </c:pt>
                <c:pt idx="563">
                  <c:v>2976</c:v>
                </c:pt>
                <c:pt idx="564">
                  <c:v>2976</c:v>
                </c:pt>
                <c:pt idx="565">
                  <c:v>2973</c:v>
                </c:pt>
                <c:pt idx="566">
                  <c:v>2963</c:v>
                </c:pt>
                <c:pt idx="567">
                  <c:v>2956</c:v>
                </c:pt>
                <c:pt idx="568">
                  <c:v>2954</c:v>
                </c:pt>
                <c:pt idx="569">
                  <c:v>2948</c:v>
                </c:pt>
                <c:pt idx="570">
                  <c:v>2947</c:v>
                </c:pt>
                <c:pt idx="571">
                  <c:v>2928</c:v>
                </c:pt>
                <c:pt idx="572">
                  <c:v>2921</c:v>
                </c:pt>
                <c:pt idx="573">
                  <c:v>2909</c:v>
                </c:pt>
                <c:pt idx="574">
                  <c:v>2906</c:v>
                </c:pt>
                <c:pt idx="575">
                  <c:v>2892</c:v>
                </c:pt>
                <c:pt idx="576">
                  <c:v>2884</c:v>
                </c:pt>
                <c:pt idx="577">
                  <c:v>2873</c:v>
                </c:pt>
                <c:pt idx="578">
                  <c:v>2868</c:v>
                </c:pt>
                <c:pt idx="579">
                  <c:v>2844</c:v>
                </c:pt>
                <c:pt idx="580">
                  <c:v>2843</c:v>
                </c:pt>
                <c:pt idx="581">
                  <c:v>2826</c:v>
                </c:pt>
                <c:pt idx="582">
                  <c:v>2823</c:v>
                </c:pt>
                <c:pt idx="583">
                  <c:v>2819</c:v>
                </c:pt>
                <c:pt idx="584">
                  <c:v>2818</c:v>
                </c:pt>
                <c:pt idx="585">
                  <c:v>2811</c:v>
                </c:pt>
                <c:pt idx="586">
                  <c:v>2797</c:v>
                </c:pt>
                <c:pt idx="587">
                  <c:v>2795</c:v>
                </c:pt>
                <c:pt idx="588">
                  <c:v>2790</c:v>
                </c:pt>
                <c:pt idx="589">
                  <c:v>2790</c:v>
                </c:pt>
                <c:pt idx="590">
                  <c:v>2779</c:v>
                </c:pt>
                <c:pt idx="591">
                  <c:v>2768</c:v>
                </c:pt>
                <c:pt idx="592">
                  <c:v>2767</c:v>
                </c:pt>
                <c:pt idx="593">
                  <c:v>2766</c:v>
                </c:pt>
                <c:pt idx="594">
                  <c:v>2764</c:v>
                </c:pt>
                <c:pt idx="595">
                  <c:v>2762</c:v>
                </c:pt>
                <c:pt idx="596">
                  <c:v>2759</c:v>
                </c:pt>
                <c:pt idx="597">
                  <c:v>2728</c:v>
                </c:pt>
                <c:pt idx="598">
                  <c:v>2727</c:v>
                </c:pt>
                <c:pt idx="599">
                  <c:v>2725</c:v>
                </c:pt>
                <c:pt idx="600">
                  <c:v>2722</c:v>
                </c:pt>
                <c:pt idx="601">
                  <c:v>2716</c:v>
                </c:pt>
                <c:pt idx="602">
                  <c:v>2715</c:v>
                </c:pt>
                <c:pt idx="603">
                  <c:v>2715</c:v>
                </c:pt>
                <c:pt idx="604">
                  <c:v>2687</c:v>
                </c:pt>
                <c:pt idx="605">
                  <c:v>2675</c:v>
                </c:pt>
                <c:pt idx="606">
                  <c:v>2661</c:v>
                </c:pt>
                <c:pt idx="607">
                  <c:v>2660</c:v>
                </c:pt>
                <c:pt idx="608">
                  <c:v>2651</c:v>
                </c:pt>
                <c:pt idx="609">
                  <c:v>2650</c:v>
                </c:pt>
                <c:pt idx="610">
                  <c:v>2649</c:v>
                </c:pt>
                <c:pt idx="611">
                  <c:v>2642</c:v>
                </c:pt>
                <c:pt idx="612">
                  <c:v>2642</c:v>
                </c:pt>
                <c:pt idx="613">
                  <c:v>2626</c:v>
                </c:pt>
                <c:pt idx="614">
                  <c:v>2625</c:v>
                </c:pt>
                <c:pt idx="615">
                  <c:v>2614</c:v>
                </c:pt>
                <c:pt idx="616">
                  <c:v>2612</c:v>
                </c:pt>
                <c:pt idx="617">
                  <c:v>2607</c:v>
                </c:pt>
                <c:pt idx="618">
                  <c:v>2598</c:v>
                </c:pt>
                <c:pt idx="619">
                  <c:v>2590</c:v>
                </c:pt>
                <c:pt idx="620">
                  <c:v>2588</c:v>
                </c:pt>
                <c:pt idx="621">
                  <c:v>2586</c:v>
                </c:pt>
                <c:pt idx="622">
                  <c:v>2579</c:v>
                </c:pt>
                <c:pt idx="623">
                  <c:v>2571</c:v>
                </c:pt>
                <c:pt idx="624">
                  <c:v>2567</c:v>
                </c:pt>
                <c:pt idx="625">
                  <c:v>2566</c:v>
                </c:pt>
                <c:pt idx="626">
                  <c:v>2563</c:v>
                </c:pt>
                <c:pt idx="627">
                  <c:v>2554</c:v>
                </c:pt>
                <c:pt idx="628">
                  <c:v>2549</c:v>
                </c:pt>
                <c:pt idx="629">
                  <c:v>2548</c:v>
                </c:pt>
                <c:pt idx="630">
                  <c:v>2545</c:v>
                </c:pt>
                <c:pt idx="631">
                  <c:v>2539</c:v>
                </c:pt>
                <c:pt idx="632">
                  <c:v>2537</c:v>
                </c:pt>
                <c:pt idx="633">
                  <c:v>2534</c:v>
                </c:pt>
                <c:pt idx="634">
                  <c:v>2531</c:v>
                </c:pt>
                <c:pt idx="635">
                  <c:v>2522</c:v>
                </c:pt>
                <c:pt idx="636">
                  <c:v>2512</c:v>
                </c:pt>
                <c:pt idx="637">
                  <c:v>2504</c:v>
                </c:pt>
                <c:pt idx="638">
                  <c:v>2503</c:v>
                </c:pt>
                <c:pt idx="639">
                  <c:v>2501</c:v>
                </c:pt>
                <c:pt idx="640">
                  <c:v>2497</c:v>
                </c:pt>
                <c:pt idx="641">
                  <c:v>2490</c:v>
                </c:pt>
                <c:pt idx="642">
                  <c:v>2488</c:v>
                </c:pt>
                <c:pt idx="643">
                  <c:v>2487</c:v>
                </c:pt>
                <c:pt idx="644">
                  <c:v>2477</c:v>
                </c:pt>
                <c:pt idx="645">
                  <c:v>2474</c:v>
                </c:pt>
                <c:pt idx="646">
                  <c:v>2456</c:v>
                </c:pt>
                <c:pt idx="647">
                  <c:v>2455</c:v>
                </c:pt>
                <c:pt idx="648">
                  <c:v>2451</c:v>
                </c:pt>
                <c:pt idx="649">
                  <c:v>2446</c:v>
                </c:pt>
                <c:pt idx="650">
                  <c:v>2430</c:v>
                </c:pt>
                <c:pt idx="651">
                  <c:v>2423</c:v>
                </c:pt>
                <c:pt idx="652">
                  <c:v>2417</c:v>
                </c:pt>
                <c:pt idx="653">
                  <c:v>2410</c:v>
                </c:pt>
                <c:pt idx="654">
                  <c:v>2410</c:v>
                </c:pt>
                <c:pt idx="655">
                  <c:v>2402</c:v>
                </c:pt>
                <c:pt idx="656">
                  <c:v>2397</c:v>
                </c:pt>
                <c:pt idx="657">
                  <c:v>2397</c:v>
                </c:pt>
                <c:pt idx="658">
                  <c:v>2394</c:v>
                </c:pt>
                <c:pt idx="659">
                  <c:v>2391</c:v>
                </c:pt>
                <c:pt idx="660">
                  <c:v>2386</c:v>
                </c:pt>
                <c:pt idx="661">
                  <c:v>2385</c:v>
                </c:pt>
                <c:pt idx="662">
                  <c:v>2378</c:v>
                </c:pt>
                <c:pt idx="663">
                  <c:v>2375</c:v>
                </c:pt>
                <c:pt idx="664">
                  <c:v>2374</c:v>
                </c:pt>
                <c:pt idx="665">
                  <c:v>2373</c:v>
                </c:pt>
                <c:pt idx="666">
                  <c:v>2355</c:v>
                </c:pt>
                <c:pt idx="667">
                  <c:v>2354</c:v>
                </c:pt>
                <c:pt idx="668">
                  <c:v>2353</c:v>
                </c:pt>
                <c:pt idx="669">
                  <c:v>2352</c:v>
                </c:pt>
                <c:pt idx="670">
                  <c:v>2342</c:v>
                </c:pt>
                <c:pt idx="671">
                  <c:v>2341</c:v>
                </c:pt>
                <c:pt idx="672">
                  <c:v>2336</c:v>
                </c:pt>
                <c:pt idx="673">
                  <c:v>2328</c:v>
                </c:pt>
                <c:pt idx="674">
                  <c:v>2324</c:v>
                </c:pt>
                <c:pt idx="675">
                  <c:v>2315</c:v>
                </c:pt>
                <c:pt idx="676">
                  <c:v>2313</c:v>
                </c:pt>
                <c:pt idx="677">
                  <c:v>2305</c:v>
                </c:pt>
                <c:pt idx="678">
                  <c:v>2302</c:v>
                </c:pt>
                <c:pt idx="679">
                  <c:v>2302</c:v>
                </c:pt>
                <c:pt idx="680">
                  <c:v>2300</c:v>
                </c:pt>
                <c:pt idx="681">
                  <c:v>2299</c:v>
                </c:pt>
                <c:pt idx="682">
                  <c:v>2299</c:v>
                </c:pt>
                <c:pt idx="683">
                  <c:v>2295</c:v>
                </c:pt>
                <c:pt idx="684">
                  <c:v>2291</c:v>
                </c:pt>
                <c:pt idx="685">
                  <c:v>2278</c:v>
                </c:pt>
                <c:pt idx="686">
                  <c:v>2271</c:v>
                </c:pt>
                <c:pt idx="687">
                  <c:v>2270</c:v>
                </c:pt>
                <c:pt idx="688">
                  <c:v>2269</c:v>
                </c:pt>
                <c:pt idx="689">
                  <c:v>2268</c:v>
                </c:pt>
                <c:pt idx="690">
                  <c:v>2267</c:v>
                </c:pt>
                <c:pt idx="691">
                  <c:v>2266</c:v>
                </c:pt>
                <c:pt idx="692">
                  <c:v>2261</c:v>
                </c:pt>
                <c:pt idx="693">
                  <c:v>2261</c:v>
                </c:pt>
                <c:pt idx="694">
                  <c:v>2260</c:v>
                </c:pt>
                <c:pt idx="695">
                  <c:v>2257</c:v>
                </c:pt>
                <c:pt idx="696">
                  <c:v>2256</c:v>
                </c:pt>
                <c:pt idx="697">
                  <c:v>2256</c:v>
                </c:pt>
                <c:pt idx="698">
                  <c:v>2254</c:v>
                </c:pt>
                <c:pt idx="699">
                  <c:v>2254</c:v>
                </c:pt>
                <c:pt idx="700">
                  <c:v>2253</c:v>
                </c:pt>
                <c:pt idx="701">
                  <c:v>2252</c:v>
                </c:pt>
                <c:pt idx="702">
                  <c:v>2251</c:v>
                </c:pt>
                <c:pt idx="703">
                  <c:v>2239</c:v>
                </c:pt>
                <c:pt idx="704">
                  <c:v>2231</c:v>
                </c:pt>
                <c:pt idx="705">
                  <c:v>2230</c:v>
                </c:pt>
                <c:pt idx="706">
                  <c:v>2226</c:v>
                </c:pt>
                <c:pt idx="707">
                  <c:v>2225</c:v>
                </c:pt>
                <c:pt idx="708">
                  <c:v>2222</c:v>
                </c:pt>
                <c:pt idx="709">
                  <c:v>2215</c:v>
                </c:pt>
                <c:pt idx="710">
                  <c:v>2215</c:v>
                </c:pt>
                <c:pt idx="711">
                  <c:v>2212</c:v>
                </c:pt>
                <c:pt idx="712">
                  <c:v>2211</c:v>
                </c:pt>
                <c:pt idx="713">
                  <c:v>2208</c:v>
                </c:pt>
                <c:pt idx="714">
                  <c:v>2205</c:v>
                </c:pt>
                <c:pt idx="715">
                  <c:v>2201</c:v>
                </c:pt>
                <c:pt idx="716">
                  <c:v>2201</c:v>
                </c:pt>
                <c:pt idx="717">
                  <c:v>2200</c:v>
                </c:pt>
                <c:pt idx="718">
                  <c:v>2200</c:v>
                </c:pt>
                <c:pt idx="719">
                  <c:v>2200</c:v>
                </c:pt>
                <c:pt idx="720">
                  <c:v>2198</c:v>
                </c:pt>
                <c:pt idx="721">
                  <c:v>2197</c:v>
                </c:pt>
                <c:pt idx="722">
                  <c:v>2195</c:v>
                </c:pt>
                <c:pt idx="723">
                  <c:v>2192</c:v>
                </c:pt>
                <c:pt idx="724">
                  <c:v>2190</c:v>
                </c:pt>
                <c:pt idx="725">
                  <c:v>2187</c:v>
                </c:pt>
                <c:pt idx="726">
                  <c:v>2185</c:v>
                </c:pt>
                <c:pt idx="727">
                  <c:v>2185</c:v>
                </c:pt>
                <c:pt idx="728">
                  <c:v>2183</c:v>
                </c:pt>
                <c:pt idx="729">
                  <c:v>2176</c:v>
                </c:pt>
                <c:pt idx="730">
                  <c:v>2175</c:v>
                </c:pt>
                <c:pt idx="731">
                  <c:v>2175</c:v>
                </c:pt>
                <c:pt idx="732">
                  <c:v>2174</c:v>
                </c:pt>
                <c:pt idx="733">
                  <c:v>2173</c:v>
                </c:pt>
                <c:pt idx="734">
                  <c:v>2173</c:v>
                </c:pt>
                <c:pt idx="735">
                  <c:v>2173</c:v>
                </c:pt>
                <c:pt idx="736">
                  <c:v>2170</c:v>
                </c:pt>
                <c:pt idx="737">
                  <c:v>2170</c:v>
                </c:pt>
                <c:pt idx="738">
                  <c:v>2166</c:v>
                </c:pt>
                <c:pt idx="739">
                  <c:v>2165</c:v>
                </c:pt>
                <c:pt idx="740">
                  <c:v>2164</c:v>
                </c:pt>
                <c:pt idx="741">
                  <c:v>2155</c:v>
                </c:pt>
                <c:pt idx="742">
                  <c:v>2151</c:v>
                </c:pt>
                <c:pt idx="743">
                  <c:v>2144</c:v>
                </c:pt>
                <c:pt idx="744">
                  <c:v>2141</c:v>
                </c:pt>
                <c:pt idx="745">
                  <c:v>2136</c:v>
                </c:pt>
                <c:pt idx="746">
                  <c:v>2128</c:v>
                </c:pt>
                <c:pt idx="747">
                  <c:v>2127</c:v>
                </c:pt>
                <c:pt idx="748">
                  <c:v>2125</c:v>
                </c:pt>
                <c:pt idx="749">
                  <c:v>2124</c:v>
                </c:pt>
                <c:pt idx="750">
                  <c:v>2124</c:v>
                </c:pt>
                <c:pt idx="751">
                  <c:v>2117</c:v>
                </c:pt>
                <c:pt idx="752">
                  <c:v>2111</c:v>
                </c:pt>
                <c:pt idx="753">
                  <c:v>2109</c:v>
                </c:pt>
                <c:pt idx="754">
                  <c:v>2108</c:v>
                </c:pt>
                <c:pt idx="755">
                  <c:v>2107</c:v>
                </c:pt>
                <c:pt idx="756">
                  <c:v>2104</c:v>
                </c:pt>
                <c:pt idx="757">
                  <c:v>2101</c:v>
                </c:pt>
                <c:pt idx="758">
                  <c:v>2101</c:v>
                </c:pt>
                <c:pt idx="759">
                  <c:v>2099</c:v>
                </c:pt>
                <c:pt idx="760">
                  <c:v>2090</c:v>
                </c:pt>
                <c:pt idx="761">
                  <c:v>2081</c:v>
                </c:pt>
                <c:pt idx="762">
                  <c:v>2080</c:v>
                </c:pt>
                <c:pt idx="763">
                  <c:v>2080</c:v>
                </c:pt>
                <c:pt idx="764">
                  <c:v>2078</c:v>
                </c:pt>
                <c:pt idx="765">
                  <c:v>2068</c:v>
                </c:pt>
                <c:pt idx="766">
                  <c:v>2060</c:v>
                </c:pt>
                <c:pt idx="767">
                  <c:v>2055</c:v>
                </c:pt>
                <c:pt idx="768">
                  <c:v>2048</c:v>
                </c:pt>
                <c:pt idx="769">
                  <c:v>2045</c:v>
                </c:pt>
                <c:pt idx="770">
                  <c:v>2044</c:v>
                </c:pt>
                <c:pt idx="771">
                  <c:v>2042</c:v>
                </c:pt>
                <c:pt idx="772">
                  <c:v>2039</c:v>
                </c:pt>
                <c:pt idx="773">
                  <c:v>2036</c:v>
                </c:pt>
                <c:pt idx="774">
                  <c:v>2033</c:v>
                </c:pt>
                <c:pt idx="775">
                  <c:v>2030</c:v>
                </c:pt>
                <c:pt idx="776">
                  <c:v>2027</c:v>
                </c:pt>
                <c:pt idx="777">
                  <c:v>2026</c:v>
                </c:pt>
                <c:pt idx="778">
                  <c:v>2024</c:v>
                </c:pt>
                <c:pt idx="779">
                  <c:v>2020</c:v>
                </c:pt>
                <c:pt idx="780">
                  <c:v>2017</c:v>
                </c:pt>
                <c:pt idx="781">
                  <c:v>2016</c:v>
                </c:pt>
                <c:pt idx="782">
                  <c:v>2013</c:v>
                </c:pt>
                <c:pt idx="783">
                  <c:v>2005</c:v>
                </c:pt>
                <c:pt idx="784">
                  <c:v>2003</c:v>
                </c:pt>
                <c:pt idx="785">
                  <c:v>1999</c:v>
                </c:pt>
                <c:pt idx="786">
                  <c:v>1990</c:v>
                </c:pt>
                <c:pt idx="787">
                  <c:v>1990</c:v>
                </c:pt>
                <c:pt idx="788">
                  <c:v>1981</c:v>
                </c:pt>
                <c:pt idx="789">
                  <c:v>1980</c:v>
                </c:pt>
                <c:pt idx="790">
                  <c:v>1979</c:v>
                </c:pt>
                <c:pt idx="791">
                  <c:v>1973</c:v>
                </c:pt>
                <c:pt idx="792">
                  <c:v>1961</c:v>
                </c:pt>
                <c:pt idx="793">
                  <c:v>1960</c:v>
                </c:pt>
                <c:pt idx="794">
                  <c:v>1956</c:v>
                </c:pt>
                <c:pt idx="795">
                  <c:v>1954</c:v>
                </c:pt>
                <c:pt idx="796">
                  <c:v>1950</c:v>
                </c:pt>
                <c:pt idx="797">
                  <c:v>1946</c:v>
                </c:pt>
                <c:pt idx="798">
                  <c:v>1945</c:v>
                </c:pt>
                <c:pt idx="799">
                  <c:v>1945</c:v>
                </c:pt>
                <c:pt idx="800">
                  <c:v>1939</c:v>
                </c:pt>
                <c:pt idx="801">
                  <c:v>1939</c:v>
                </c:pt>
                <c:pt idx="802">
                  <c:v>1938</c:v>
                </c:pt>
                <c:pt idx="803">
                  <c:v>1938</c:v>
                </c:pt>
                <c:pt idx="804">
                  <c:v>1936</c:v>
                </c:pt>
                <c:pt idx="805">
                  <c:v>1934</c:v>
                </c:pt>
                <c:pt idx="806">
                  <c:v>1934</c:v>
                </c:pt>
                <c:pt idx="807">
                  <c:v>1922</c:v>
                </c:pt>
                <c:pt idx="808">
                  <c:v>1921</c:v>
                </c:pt>
                <c:pt idx="809">
                  <c:v>1920</c:v>
                </c:pt>
                <c:pt idx="810">
                  <c:v>1919</c:v>
                </c:pt>
                <c:pt idx="811">
                  <c:v>1918</c:v>
                </c:pt>
                <c:pt idx="812">
                  <c:v>1910</c:v>
                </c:pt>
                <c:pt idx="813">
                  <c:v>1903</c:v>
                </c:pt>
                <c:pt idx="814">
                  <c:v>1899</c:v>
                </c:pt>
                <c:pt idx="815">
                  <c:v>1888</c:v>
                </c:pt>
                <c:pt idx="816">
                  <c:v>1888</c:v>
                </c:pt>
                <c:pt idx="817">
                  <c:v>1884</c:v>
                </c:pt>
                <c:pt idx="818">
                  <c:v>1882</c:v>
                </c:pt>
                <c:pt idx="819">
                  <c:v>1880</c:v>
                </c:pt>
                <c:pt idx="820">
                  <c:v>1876</c:v>
                </c:pt>
                <c:pt idx="821">
                  <c:v>1872</c:v>
                </c:pt>
                <c:pt idx="822">
                  <c:v>1871</c:v>
                </c:pt>
                <c:pt idx="823">
                  <c:v>1870</c:v>
                </c:pt>
                <c:pt idx="824">
                  <c:v>1870</c:v>
                </c:pt>
                <c:pt idx="825">
                  <c:v>1868</c:v>
                </c:pt>
                <c:pt idx="826">
                  <c:v>1868</c:v>
                </c:pt>
                <c:pt idx="827">
                  <c:v>1863</c:v>
                </c:pt>
                <c:pt idx="828">
                  <c:v>1863</c:v>
                </c:pt>
                <c:pt idx="829">
                  <c:v>1861</c:v>
                </c:pt>
                <c:pt idx="830">
                  <c:v>1857</c:v>
                </c:pt>
                <c:pt idx="831">
                  <c:v>1855</c:v>
                </c:pt>
                <c:pt idx="832">
                  <c:v>1854</c:v>
                </c:pt>
                <c:pt idx="833">
                  <c:v>1851</c:v>
                </c:pt>
                <c:pt idx="834">
                  <c:v>1847</c:v>
                </c:pt>
                <c:pt idx="835">
                  <c:v>1839</c:v>
                </c:pt>
                <c:pt idx="836">
                  <c:v>1839</c:v>
                </c:pt>
                <c:pt idx="837">
                  <c:v>1833</c:v>
                </c:pt>
                <c:pt idx="838">
                  <c:v>1832</c:v>
                </c:pt>
                <c:pt idx="839">
                  <c:v>1829</c:v>
                </c:pt>
                <c:pt idx="840">
                  <c:v>1822</c:v>
                </c:pt>
                <c:pt idx="841">
                  <c:v>1822</c:v>
                </c:pt>
                <c:pt idx="842">
                  <c:v>1820</c:v>
                </c:pt>
                <c:pt idx="843">
                  <c:v>1818</c:v>
                </c:pt>
                <c:pt idx="844">
                  <c:v>1817</c:v>
                </c:pt>
                <c:pt idx="845">
                  <c:v>1815</c:v>
                </c:pt>
                <c:pt idx="846">
                  <c:v>1814</c:v>
                </c:pt>
                <c:pt idx="847">
                  <c:v>1811</c:v>
                </c:pt>
                <c:pt idx="848">
                  <c:v>1808</c:v>
                </c:pt>
                <c:pt idx="849">
                  <c:v>1807</c:v>
                </c:pt>
                <c:pt idx="850">
                  <c:v>1794</c:v>
                </c:pt>
                <c:pt idx="851">
                  <c:v>1790</c:v>
                </c:pt>
                <c:pt idx="852">
                  <c:v>1780</c:v>
                </c:pt>
                <c:pt idx="853">
                  <c:v>1779</c:v>
                </c:pt>
                <c:pt idx="854">
                  <c:v>1779</c:v>
                </c:pt>
                <c:pt idx="855">
                  <c:v>1778</c:v>
                </c:pt>
                <c:pt idx="856">
                  <c:v>1777</c:v>
                </c:pt>
                <c:pt idx="857">
                  <c:v>1776</c:v>
                </c:pt>
                <c:pt idx="858">
                  <c:v>1775</c:v>
                </c:pt>
                <c:pt idx="859">
                  <c:v>1775</c:v>
                </c:pt>
                <c:pt idx="860">
                  <c:v>1774</c:v>
                </c:pt>
                <c:pt idx="861">
                  <c:v>1772</c:v>
                </c:pt>
                <c:pt idx="862">
                  <c:v>1767</c:v>
                </c:pt>
                <c:pt idx="863">
                  <c:v>1764</c:v>
                </c:pt>
                <c:pt idx="864">
                  <c:v>1763</c:v>
                </c:pt>
                <c:pt idx="865">
                  <c:v>1763</c:v>
                </c:pt>
                <c:pt idx="866">
                  <c:v>1759</c:v>
                </c:pt>
                <c:pt idx="867">
                  <c:v>1756</c:v>
                </c:pt>
                <c:pt idx="868">
                  <c:v>1756</c:v>
                </c:pt>
                <c:pt idx="869">
                  <c:v>1753</c:v>
                </c:pt>
                <c:pt idx="870">
                  <c:v>1750</c:v>
                </c:pt>
                <c:pt idx="871">
                  <c:v>1748</c:v>
                </c:pt>
                <c:pt idx="872">
                  <c:v>1747</c:v>
                </c:pt>
                <c:pt idx="873">
                  <c:v>1745</c:v>
                </c:pt>
                <c:pt idx="874">
                  <c:v>1744</c:v>
                </c:pt>
                <c:pt idx="875">
                  <c:v>1742</c:v>
                </c:pt>
                <c:pt idx="876">
                  <c:v>1736</c:v>
                </c:pt>
                <c:pt idx="877">
                  <c:v>1736</c:v>
                </c:pt>
                <c:pt idx="878">
                  <c:v>1731</c:v>
                </c:pt>
                <c:pt idx="879">
                  <c:v>1731</c:v>
                </c:pt>
                <c:pt idx="880">
                  <c:v>1729</c:v>
                </c:pt>
                <c:pt idx="881">
                  <c:v>1722</c:v>
                </c:pt>
                <c:pt idx="882">
                  <c:v>1720</c:v>
                </c:pt>
                <c:pt idx="883">
                  <c:v>1717</c:v>
                </c:pt>
                <c:pt idx="884">
                  <c:v>1716</c:v>
                </c:pt>
                <c:pt idx="885">
                  <c:v>1711</c:v>
                </c:pt>
                <c:pt idx="886">
                  <c:v>1711</c:v>
                </c:pt>
                <c:pt idx="887">
                  <c:v>1710</c:v>
                </c:pt>
                <c:pt idx="888">
                  <c:v>1709</c:v>
                </c:pt>
                <c:pt idx="889">
                  <c:v>1707</c:v>
                </c:pt>
                <c:pt idx="890">
                  <c:v>1707</c:v>
                </c:pt>
                <c:pt idx="891">
                  <c:v>1707</c:v>
                </c:pt>
                <c:pt idx="892">
                  <c:v>1706</c:v>
                </c:pt>
                <c:pt idx="893">
                  <c:v>1702</c:v>
                </c:pt>
                <c:pt idx="894">
                  <c:v>1702</c:v>
                </c:pt>
                <c:pt idx="895">
                  <c:v>1701</c:v>
                </c:pt>
                <c:pt idx="896">
                  <c:v>1699</c:v>
                </c:pt>
                <c:pt idx="897">
                  <c:v>1697</c:v>
                </c:pt>
                <c:pt idx="898">
                  <c:v>1696</c:v>
                </c:pt>
                <c:pt idx="899">
                  <c:v>1695</c:v>
                </c:pt>
                <c:pt idx="900">
                  <c:v>1691</c:v>
                </c:pt>
                <c:pt idx="901">
                  <c:v>1691</c:v>
                </c:pt>
                <c:pt idx="902">
                  <c:v>1682</c:v>
                </c:pt>
                <c:pt idx="903">
                  <c:v>1673</c:v>
                </c:pt>
                <c:pt idx="904">
                  <c:v>1672</c:v>
                </c:pt>
                <c:pt idx="905">
                  <c:v>1668</c:v>
                </c:pt>
                <c:pt idx="906">
                  <c:v>1665</c:v>
                </c:pt>
                <c:pt idx="907">
                  <c:v>1663</c:v>
                </c:pt>
                <c:pt idx="908">
                  <c:v>1662</c:v>
                </c:pt>
                <c:pt idx="909">
                  <c:v>1661</c:v>
                </c:pt>
                <c:pt idx="910">
                  <c:v>1661</c:v>
                </c:pt>
                <c:pt idx="911">
                  <c:v>1658</c:v>
                </c:pt>
                <c:pt idx="912">
                  <c:v>1655</c:v>
                </c:pt>
                <c:pt idx="913">
                  <c:v>1652</c:v>
                </c:pt>
                <c:pt idx="914">
                  <c:v>1648</c:v>
                </c:pt>
                <c:pt idx="915">
                  <c:v>1647</c:v>
                </c:pt>
                <c:pt idx="916">
                  <c:v>1644</c:v>
                </c:pt>
                <c:pt idx="917">
                  <c:v>1642</c:v>
                </c:pt>
                <c:pt idx="918">
                  <c:v>1638</c:v>
                </c:pt>
                <c:pt idx="919">
                  <c:v>1638</c:v>
                </c:pt>
                <c:pt idx="920">
                  <c:v>1637</c:v>
                </c:pt>
                <c:pt idx="921">
                  <c:v>1635</c:v>
                </c:pt>
                <c:pt idx="922">
                  <c:v>1635</c:v>
                </c:pt>
                <c:pt idx="923">
                  <c:v>1632</c:v>
                </c:pt>
                <c:pt idx="924">
                  <c:v>1632</c:v>
                </c:pt>
                <c:pt idx="925">
                  <c:v>1631</c:v>
                </c:pt>
                <c:pt idx="926">
                  <c:v>1630</c:v>
                </c:pt>
                <c:pt idx="927">
                  <c:v>1630</c:v>
                </c:pt>
                <c:pt idx="928">
                  <c:v>1626</c:v>
                </c:pt>
                <c:pt idx="929">
                  <c:v>1626</c:v>
                </c:pt>
                <c:pt idx="930">
                  <c:v>1626</c:v>
                </c:pt>
                <c:pt idx="931">
                  <c:v>1625</c:v>
                </c:pt>
                <c:pt idx="932">
                  <c:v>1620</c:v>
                </c:pt>
                <c:pt idx="933">
                  <c:v>1617</c:v>
                </c:pt>
                <c:pt idx="934">
                  <c:v>1616</c:v>
                </c:pt>
                <c:pt idx="935">
                  <c:v>1613</c:v>
                </c:pt>
                <c:pt idx="936">
                  <c:v>1613</c:v>
                </c:pt>
                <c:pt idx="937">
                  <c:v>1612</c:v>
                </c:pt>
                <c:pt idx="938">
                  <c:v>1611</c:v>
                </c:pt>
                <c:pt idx="939">
                  <c:v>1609</c:v>
                </c:pt>
                <c:pt idx="940">
                  <c:v>1608</c:v>
                </c:pt>
                <c:pt idx="941">
                  <c:v>1603</c:v>
                </c:pt>
                <c:pt idx="942">
                  <c:v>1603</c:v>
                </c:pt>
                <c:pt idx="943">
                  <c:v>1603</c:v>
                </c:pt>
                <c:pt idx="944">
                  <c:v>1596</c:v>
                </c:pt>
                <c:pt idx="945">
                  <c:v>1595</c:v>
                </c:pt>
                <c:pt idx="946">
                  <c:v>1594</c:v>
                </c:pt>
                <c:pt idx="947">
                  <c:v>1586</c:v>
                </c:pt>
                <c:pt idx="948">
                  <c:v>1581</c:v>
                </c:pt>
                <c:pt idx="949">
                  <c:v>1576</c:v>
                </c:pt>
                <c:pt idx="950">
                  <c:v>1568</c:v>
                </c:pt>
                <c:pt idx="951">
                  <c:v>1568</c:v>
                </c:pt>
                <c:pt idx="952">
                  <c:v>1566</c:v>
                </c:pt>
                <c:pt idx="953">
                  <c:v>1566</c:v>
                </c:pt>
                <c:pt idx="954">
                  <c:v>1564</c:v>
                </c:pt>
                <c:pt idx="955">
                  <c:v>1561</c:v>
                </c:pt>
                <c:pt idx="956">
                  <c:v>1561</c:v>
                </c:pt>
                <c:pt idx="957">
                  <c:v>1560</c:v>
                </c:pt>
                <c:pt idx="958">
                  <c:v>1559</c:v>
                </c:pt>
                <c:pt idx="959">
                  <c:v>1555</c:v>
                </c:pt>
                <c:pt idx="960">
                  <c:v>1554</c:v>
                </c:pt>
                <c:pt idx="961">
                  <c:v>1552</c:v>
                </c:pt>
                <c:pt idx="962">
                  <c:v>1550</c:v>
                </c:pt>
                <c:pt idx="963">
                  <c:v>1549</c:v>
                </c:pt>
                <c:pt idx="964">
                  <c:v>1545</c:v>
                </c:pt>
                <c:pt idx="965">
                  <c:v>1535</c:v>
                </c:pt>
                <c:pt idx="966">
                  <c:v>1535</c:v>
                </c:pt>
                <c:pt idx="967">
                  <c:v>1534</c:v>
                </c:pt>
                <c:pt idx="968">
                  <c:v>1533</c:v>
                </c:pt>
                <c:pt idx="969">
                  <c:v>1533</c:v>
                </c:pt>
                <c:pt idx="970">
                  <c:v>1530</c:v>
                </c:pt>
                <c:pt idx="971">
                  <c:v>1530</c:v>
                </c:pt>
                <c:pt idx="972">
                  <c:v>1529</c:v>
                </c:pt>
                <c:pt idx="973">
                  <c:v>1525</c:v>
                </c:pt>
                <c:pt idx="974">
                  <c:v>1524</c:v>
                </c:pt>
                <c:pt idx="975">
                  <c:v>1523</c:v>
                </c:pt>
                <c:pt idx="976">
                  <c:v>1522</c:v>
                </c:pt>
                <c:pt idx="977">
                  <c:v>1517</c:v>
                </c:pt>
                <c:pt idx="978">
                  <c:v>1515</c:v>
                </c:pt>
                <c:pt idx="979">
                  <c:v>1512</c:v>
                </c:pt>
                <c:pt idx="980">
                  <c:v>1507</c:v>
                </c:pt>
                <c:pt idx="981">
                  <c:v>1505</c:v>
                </c:pt>
                <c:pt idx="982">
                  <c:v>1499</c:v>
                </c:pt>
                <c:pt idx="983">
                  <c:v>1498</c:v>
                </c:pt>
                <c:pt idx="984">
                  <c:v>1496</c:v>
                </c:pt>
                <c:pt idx="985">
                  <c:v>1496</c:v>
                </c:pt>
                <c:pt idx="986">
                  <c:v>1495</c:v>
                </c:pt>
                <c:pt idx="987">
                  <c:v>1489</c:v>
                </c:pt>
                <c:pt idx="988">
                  <c:v>1488</c:v>
                </c:pt>
                <c:pt idx="989">
                  <c:v>1485</c:v>
                </c:pt>
                <c:pt idx="990">
                  <c:v>1485</c:v>
                </c:pt>
                <c:pt idx="991">
                  <c:v>1484</c:v>
                </c:pt>
                <c:pt idx="992">
                  <c:v>1480</c:v>
                </c:pt>
                <c:pt idx="993">
                  <c:v>1479</c:v>
                </c:pt>
                <c:pt idx="994">
                  <c:v>1476</c:v>
                </c:pt>
                <c:pt idx="995">
                  <c:v>1476</c:v>
                </c:pt>
                <c:pt idx="996">
                  <c:v>1472</c:v>
                </c:pt>
                <c:pt idx="997">
                  <c:v>1472</c:v>
                </c:pt>
                <c:pt idx="998">
                  <c:v>1471</c:v>
                </c:pt>
                <c:pt idx="999">
                  <c:v>1471</c:v>
                </c:pt>
                <c:pt idx="1000">
                  <c:v>1468</c:v>
                </c:pt>
                <c:pt idx="1001">
                  <c:v>1467</c:v>
                </c:pt>
                <c:pt idx="1002">
                  <c:v>1466</c:v>
                </c:pt>
                <c:pt idx="1003">
                  <c:v>1464</c:v>
                </c:pt>
                <c:pt idx="1004">
                  <c:v>1464</c:v>
                </c:pt>
                <c:pt idx="1005">
                  <c:v>1464</c:v>
                </c:pt>
                <c:pt idx="1006">
                  <c:v>1464</c:v>
                </c:pt>
                <c:pt idx="1007">
                  <c:v>1462</c:v>
                </c:pt>
                <c:pt idx="1008">
                  <c:v>1460</c:v>
                </c:pt>
                <c:pt idx="1009">
                  <c:v>1456</c:v>
                </c:pt>
                <c:pt idx="1010">
                  <c:v>1455</c:v>
                </c:pt>
                <c:pt idx="1011">
                  <c:v>1451</c:v>
                </c:pt>
                <c:pt idx="1012">
                  <c:v>1451</c:v>
                </c:pt>
                <c:pt idx="1013">
                  <c:v>1449</c:v>
                </c:pt>
                <c:pt idx="1014">
                  <c:v>1443</c:v>
                </c:pt>
                <c:pt idx="1015">
                  <c:v>1440</c:v>
                </c:pt>
                <c:pt idx="1016">
                  <c:v>1439</c:v>
                </c:pt>
                <c:pt idx="1017">
                  <c:v>1438</c:v>
                </c:pt>
                <c:pt idx="1018">
                  <c:v>1437</c:v>
                </c:pt>
                <c:pt idx="1019">
                  <c:v>1436</c:v>
                </c:pt>
                <c:pt idx="1020">
                  <c:v>1435</c:v>
                </c:pt>
                <c:pt idx="1021">
                  <c:v>1434</c:v>
                </c:pt>
                <c:pt idx="1022">
                  <c:v>1433</c:v>
                </c:pt>
                <c:pt idx="1023">
                  <c:v>1433</c:v>
                </c:pt>
                <c:pt idx="1024">
                  <c:v>1430</c:v>
                </c:pt>
                <c:pt idx="1025">
                  <c:v>1423</c:v>
                </c:pt>
                <c:pt idx="1026">
                  <c:v>1423</c:v>
                </c:pt>
                <c:pt idx="1027">
                  <c:v>1422</c:v>
                </c:pt>
                <c:pt idx="1028">
                  <c:v>1421</c:v>
                </c:pt>
                <c:pt idx="1029">
                  <c:v>1421</c:v>
                </c:pt>
                <c:pt idx="1030">
                  <c:v>1419</c:v>
                </c:pt>
                <c:pt idx="1031">
                  <c:v>1419</c:v>
                </c:pt>
                <c:pt idx="1032">
                  <c:v>1418</c:v>
                </c:pt>
                <c:pt idx="1033">
                  <c:v>1417</c:v>
                </c:pt>
                <c:pt idx="1034">
                  <c:v>1417</c:v>
                </c:pt>
                <c:pt idx="1035">
                  <c:v>1417</c:v>
                </c:pt>
                <c:pt idx="1036">
                  <c:v>1415</c:v>
                </c:pt>
                <c:pt idx="1037">
                  <c:v>1415</c:v>
                </c:pt>
                <c:pt idx="1038">
                  <c:v>1414</c:v>
                </c:pt>
                <c:pt idx="1039">
                  <c:v>1413</c:v>
                </c:pt>
                <c:pt idx="1040">
                  <c:v>1413</c:v>
                </c:pt>
                <c:pt idx="1041">
                  <c:v>1412</c:v>
                </c:pt>
                <c:pt idx="1042">
                  <c:v>1411</c:v>
                </c:pt>
                <c:pt idx="1043">
                  <c:v>1409</c:v>
                </c:pt>
                <c:pt idx="1044">
                  <c:v>1407</c:v>
                </c:pt>
                <c:pt idx="1045">
                  <c:v>1404</c:v>
                </c:pt>
                <c:pt idx="1046">
                  <c:v>1403</c:v>
                </c:pt>
                <c:pt idx="1047">
                  <c:v>1401</c:v>
                </c:pt>
                <c:pt idx="1048">
                  <c:v>1396</c:v>
                </c:pt>
                <c:pt idx="1049">
                  <c:v>1396</c:v>
                </c:pt>
                <c:pt idx="1050">
                  <c:v>1395</c:v>
                </c:pt>
                <c:pt idx="1051">
                  <c:v>1394</c:v>
                </c:pt>
                <c:pt idx="1052">
                  <c:v>1392</c:v>
                </c:pt>
                <c:pt idx="1053">
                  <c:v>1385</c:v>
                </c:pt>
                <c:pt idx="1054">
                  <c:v>1385</c:v>
                </c:pt>
                <c:pt idx="1055">
                  <c:v>1385</c:v>
                </c:pt>
                <c:pt idx="1056">
                  <c:v>1383</c:v>
                </c:pt>
                <c:pt idx="1057">
                  <c:v>1378</c:v>
                </c:pt>
                <c:pt idx="1058">
                  <c:v>1374</c:v>
                </c:pt>
                <c:pt idx="1059">
                  <c:v>1374</c:v>
                </c:pt>
                <c:pt idx="1060">
                  <c:v>1374</c:v>
                </c:pt>
                <c:pt idx="1061">
                  <c:v>1373</c:v>
                </c:pt>
                <c:pt idx="1062">
                  <c:v>1372</c:v>
                </c:pt>
                <c:pt idx="1063">
                  <c:v>1372</c:v>
                </c:pt>
                <c:pt idx="1064">
                  <c:v>1372</c:v>
                </c:pt>
                <c:pt idx="1065">
                  <c:v>1370</c:v>
                </c:pt>
                <c:pt idx="1066">
                  <c:v>1367</c:v>
                </c:pt>
                <c:pt idx="1067">
                  <c:v>1367</c:v>
                </c:pt>
                <c:pt idx="1068">
                  <c:v>1365</c:v>
                </c:pt>
                <c:pt idx="1069">
                  <c:v>1363</c:v>
                </c:pt>
                <c:pt idx="1070">
                  <c:v>1363</c:v>
                </c:pt>
                <c:pt idx="1071">
                  <c:v>1362</c:v>
                </c:pt>
                <c:pt idx="1072">
                  <c:v>1361</c:v>
                </c:pt>
                <c:pt idx="1073">
                  <c:v>1357</c:v>
                </c:pt>
                <c:pt idx="1074">
                  <c:v>1355</c:v>
                </c:pt>
                <c:pt idx="1075">
                  <c:v>1355</c:v>
                </c:pt>
                <c:pt idx="1076">
                  <c:v>1353</c:v>
                </c:pt>
                <c:pt idx="1077">
                  <c:v>1349</c:v>
                </c:pt>
                <c:pt idx="1078">
                  <c:v>1347</c:v>
                </c:pt>
                <c:pt idx="1079">
                  <c:v>1341</c:v>
                </c:pt>
                <c:pt idx="1080">
                  <c:v>1336</c:v>
                </c:pt>
                <c:pt idx="1081">
                  <c:v>1333</c:v>
                </c:pt>
                <c:pt idx="1082">
                  <c:v>1333</c:v>
                </c:pt>
                <c:pt idx="1083">
                  <c:v>1332</c:v>
                </c:pt>
                <c:pt idx="1084">
                  <c:v>1331</c:v>
                </c:pt>
                <c:pt idx="1085">
                  <c:v>1329</c:v>
                </c:pt>
                <c:pt idx="1086">
                  <c:v>1328</c:v>
                </c:pt>
                <c:pt idx="1087">
                  <c:v>1328</c:v>
                </c:pt>
                <c:pt idx="1088">
                  <c:v>1327</c:v>
                </c:pt>
                <c:pt idx="1089">
                  <c:v>1325</c:v>
                </c:pt>
                <c:pt idx="1090">
                  <c:v>1323</c:v>
                </c:pt>
                <c:pt idx="1091">
                  <c:v>1319</c:v>
                </c:pt>
                <c:pt idx="1092">
                  <c:v>1319</c:v>
                </c:pt>
                <c:pt idx="1093">
                  <c:v>1319</c:v>
                </c:pt>
                <c:pt idx="1094">
                  <c:v>1318</c:v>
                </c:pt>
                <c:pt idx="1095">
                  <c:v>1318</c:v>
                </c:pt>
                <c:pt idx="1096">
                  <c:v>1317</c:v>
                </c:pt>
                <c:pt idx="1097">
                  <c:v>1317</c:v>
                </c:pt>
                <c:pt idx="1098">
                  <c:v>1316</c:v>
                </c:pt>
                <c:pt idx="1099">
                  <c:v>1316</c:v>
                </c:pt>
                <c:pt idx="1100">
                  <c:v>1314</c:v>
                </c:pt>
                <c:pt idx="1101">
                  <c:v>1314</c:v>
                </c:pt>
                <c:pt idx="1102">
                  <c:v>1314</c:v>
                </c:pt>
                <c:pt idx="1103">
                  <c:v>1309</c:v>
                </c:pt>
                <c:pt idx="1104">
                  <c:v>1308</c:v>
                </c:pt>
                <c:pt idx="1105">
                  <c:v>1308</c:v>
                </c:pt>
                <c:pt idx="1106">
                  <c:v>1308</c:v>
                </c:pt>
                <c:pt idx="1107">
                  <c:v>1306</c:v>
                </c:pt>
                <c:pt idx="1108">
                  <c:v>1304</c:v>
                </c:pt>
                <c:pt idx="1109">
                  <c:v>1297</c:v>
                </c:pt>
                <c:pt idx="1110">
                  <c:v>1296</c:v>
                </c:pt>
                <c:pt idx="1111">
                  <c:v>1293</c:v>
                </c:pt>
                <c:pt idx="1112">
                  <c:v>1291</c:v>
                </c:pt>
                <c:pt idx="1113">
                  <c:v>1290</c:v>
                </c:pt>
                <c:pt idx="1114">
                  <c:v>1289</c:v>
                </c:pt>
                <c:pt idx="1115">
                  <c:v>1288</c:v>
                </c:pt>
                <c:pt idx="1116">
                  <c:v>1287</c:v>
                </c:pt>
                <c:pt idx="1117">
                  <c:v>1286</c:v>
                </c:pt>
                <c:pt idx="1118">
                  <c:v>1285</c:v>
                </c:pt>
                <c:pt idx="1119">
                  <c:v>1284</c:v>
                </c:pt>
                <c:pt idx="1120">
                  <c:v>1283</c:v>
                </c:pt>
                <c:pt idx="1121">
                  <c:v>1281</c:v>
                </c:pt>
                <c:pt idx="1122">
                  <c:v>1278</c:v>
                </c:pt>
                <c:pt idx="1123">
                  <c:v>1277</c:v>
                </c:pt>
                <c:pt idx="1124">
                  <c:v>1276</c:v>
                </c:pt>
                <c:pt idx="1125">
                  <c:v>1275</c:v>
                </c:pt>
                <c:pt idx="1126">
                  <c:v>1275</c:v>
                </c:pt>
                <c:pt idx="1127">
                  <c:v>1272</c:v>
                </c:pt>
                <c:pt idx="1128">
                  <c:v>1270</c:v>
                </c:pt>
                <c:pt idx="1129">
                  <c:v>1267</c:v>
                </c:pt>
                <c:pt idx="1130">
                  <c:v>1263</c:v>
                </c:pt>
                <c:pt idx="1131">
                  <c:v>1263</c:v>
                </c:pt>
                <c:pt idx="1132">
                  <c:v>1262</c:v>
                </c:pt>
                <c:pt idx="1133">
                  <c:v>1261</c:v>
                </c:pt>
                <c:pt idx="1134">
                  <c:v>1257</c:v>
                </c:pt>
                <c:pt idx="1135">
                  <c:v>1256</c:v>
                </c:pt>
                <c:pt idx="1136">
                  <c:v>1256</c:v>
                </c:pt>
                <c:pt idx="1137">
                  <c:v>1254</c:v>
                </c:pt>
                <c:pt idx="1138">
                  <c:v>1252</c:v>
                </c:pt>
                <c:pt idx="1139">
                  <c:v>1251</c:v>
                </c:pt>
                <c:pt idx="1140">
                  <c:v>1249</c:v>
                </c:pt>
                <c:pt idx="1141">
                  <c:v>1246</c:v>
                </c:pt>
                <c:pt idx="1142">
                  <c:v>1245</c:v>
                </c:pt>
                <c:pt idx="1143">
                  <c:v>1244</c:v>
                </c:pt>
                <c:pt idx="1144">
                  <c:v>1243</c:v>
                </c:pt>
                <c:pt idx="1145">
                  <c:v>1242</c:v>
                </c:pt>
                <c:pt idx="1146">
                  <c:v>1241</c:v>
                </c:pt>
                <c:pt idx="1147">
                  <c:v>1239</c:v>
                </c:pt>
                <c:pt idx="1148">
                  <c:v>1237</c:v>
                </c:pt>
                <c:pt idx="1149">
                  <c:v>1237</c:v>
                </c:pt>
                <c:pt idx="1150">
                  <c:v>1237</c:v>
                </c:pt>
                <c:pt idx="1151">
                  <c:v>1234</c:v>
                </c:pt>
                <c:pt idx="1152">
                  <c:v>1232</c:v>
                </c:pt>
                <c:pt idx="1153">
                  <c:v>1231</c:v>
                </c:pt>
                <c:pt idx="1154">
                  <c:v>1230</c:v>
                </c:pt>
                <c:pt idx="1155">
                  <c:v>1229</c:v>
                </c:pt>
                <c:pt idx="1156">
                  <c:v>1228</c:v>
                </c:pt>
                <c:pt idx="1157">
                  <c:v>1227</c:v>
                </c:pt>
                <c:pt idx="1158">
                  <c:v>1227</c:v>
                </c:pt>
                <c:pt idx="1159">
                  <c:v>1226</c:v>
                </c:pt>
                <c:pt idx="1160">
                  <c:v>1225</c:v>
                </c:pt>
                <c:pt idx="1161">
                  <c:v>1223</c:v>
                </c:pt>
                <c:pt idx="1162">
                  <c:v>1223</c:v>
                </c:pt>
                <c:pt idx="1163">
                  <c:v>1222</c:v>
                </c:pt>
                <c:pt idx="1164">
                  <c:v>1220</c:v>
                </c:pt>
                <c:pt idx="1165">
                  <c:v>1220</c:v>
                </c:pt>
                <c:pt idx="1166">
                  <c:v>1218</c:v>
                </c:pt>
                <c:pt idx="1167">
                  <c:v>1212</c:v>
                </c:pt>
                <c:pt idx="1168">
                  <c:v>1211</c:v>
                </c:pt>
                <c:pt idx="1169">
                  <c:v>1210</c:v>
                </c:pt>
                <c:pt idx="1170">
                  <c:v>1207</c:v>
                </c:pt>
                <c:pt idx="1171">
                  <c:v>1205</c:v>
                </c:pt>
                <c:pt idx="1172">
                  <c:v>1204</c:v>
                </c:pt>
                <c:pt idx="1173">
                  <c:v>1203</c:v>
                </c:pt>
                <c:pt idx="1174">
                  <c:v>1202</c:v>
                </c:pt>
                <c:pt idx="1175">
                  <c:v>1202</c:v>
                </c:pt>
                <c:pt idx="1176">
                  <c:v>1202</c:v>
                </c:pt>
                <c:pt idx="1177">
                  <c:v>1194</c:v>
                </c:pt>
                <c:pt idx="1178">
                  <c:v>1194</c:v>
                </c:pt>
                <c:pt idx="1179">
                  <c:v>1194</c:v>
                </c:pt>
                <c:pt idx="1180">
                  <c:v>1188</c:v>
                </c:pt>
                <c:pt idx="1181">
                  <c:v>1184</c:v>
                </c:pt>
                <c:pt idx="1182">
                  <c:v>1184</c:v>
                </c:pt>
                <c:pt idx="1183">
                  <c:v>1184</c:v>
                </c:pt>
                <c:pt idx="1184">
                  <c:v>1184</c:v>
                </c:pt>
                <c:pt idx="1185">
                  <c:v>1184</c:v>
                </c:pt>
                <c:pt idx="1186">
                  <c:v>1182</c:v>
                </c:pt>
                <c:pt idx="1187">
                  <c:v>1180</c:v>
                </c:pt>
                <c:pt idx="1188">
                  <c:v>1180</c:v>
                </c:pt>
                <c:pt idx="1189">
                  <c:v>1179</c:v>
                </c:pt>
                <c:pt idx="1190">
                  <c:v>1178</c:v>
                </c:pt>
                <c:pt idx="1191">
                  <c:v>1178</c:v>
                </c:pt>
                <c:pt idx="1192">
                  <c:v>1177</c:v>
                </c:pt>
                <c:pt idx="1193">
                  <c:v>1177</c:v>
                </c:pt>
                <c:pt idx="1194">
                  <c:v>1176</c:v>
                </c:pt>
                <c:pt idx="1195">
                  <c:v>1176</c:v>
                </c:pt>
                <c:pt idx="1196">
                  <c:v>1176</c:v>
                </c:pt>
                <c:pt idx="1197">
                  <c:v>1174</c:v>
                </c:pt>
                <c:pt idx="1198">
                  <c:v>1172</c:v>
                </c:pt>
                <c:pt idx="1199">
                  <c:v>1171</c:v>
                </c:pt>
                <c:pt idx="1200">
                  <c:v>1169</c:v>
                </c:pt>
                <c:pt idx="1201">
                  <c:v>1169</c:v>
                </c:pt>
                <c:pt idx="1202">
                  <c:v>1169</c:v>
                </c:pt>
                <c:pt idx="1203">
                  <c:v>1169</c:v>
                </c:pt>
                <c:pt idx="1204">
                  <c:v>1168</c:v>
                </c:pt>
                <c:pt idx="1205">
                  <c:v>1167</c:v>
                </c:pt>
                <c:pt idx="1206">
                  <c:v>1166</c:v>
                </c:pt>
                <c:pt idx="1207">
                  <c:v>1166</c:v>
                </c:pt>
                <c:pt idx="1208">
                  <c:v>1165</c:v>
                </c:pt>
                <c:pt idx="1209">
                  <c:v>1164</c:v>
                </c:pt>
                <c:pt idx="1210">
                  <c:v>1162</c:v>
                </c:pt>
                <c:pt idx="1211">
                  <c:v>1159</c:v>
                </c:pt>
                <c:pt idx="1212">
                  <c:v>1159</c:v>
                </c:pt>
                <c:pt idx="1213">
                  <c:v>1155</c:v>
                </c:pt>
                <c:pt idx="1214">
                  <c:v>1153</c:v>
                </c:pt>
                <c:pt idx="1215">
                  <c:v>1153</c:v>
                </c:pt>
                <c:pt idx="1216">
                  <c:v>1153</c:v>
                </c:pt>
                <c:pt idx="1217">
                  <c:v>1150</c:v>
                </c:pt>
                <c:pt idx="1218">
                  <c:v>1148</c:v>
                </c:pt>
                <c:pt idx="1219">
                  <c:v>1141</c:v>
                </c:pt>
                <c:pt idx="1220">
                  <c:v>1141</c:v>
                </c:pt>
                <c:pt idx="1221">
                  <c:v>1140</c:v>
                </c:pt>
                <c:pt idx="1222">
                  <c:v>1139</c:v>
                </c:pt>
                <c:pt idx="1223">
                  <c:v>1139</c:v>
                </c:pt>
                <c:pt idx="1224">
                  <c:v>1138</c:v>
                </c:pt>
                <c:pt idx="1225">
                  <c:v>1137</c:v>
                </c:pt>
                <c:pt idx="1226">
                  <c:v>1137</c:v>
                </c:pt>
                <c:pt idx="1227">
                  <c:v>1136</c:v>
                </c:pt>
                <c:pt idx="1228">
                  <c:v>1136</c:v>
                </c:pt>
                <c:pt idx="1229">
                  <c:v>1132</c:v>
                </c:pt>
                <c:pt idx="1230">
                  <c:v>1129</c:v>
                </c:pt>
                <c:pt idx="1231">
                  <c:v>1129</c:v>
                </c:pt>
                <c:pt idx="1232">
                  <c:v>1126</c:v>
                </c:pt>
                <c:pt idx="1233">
                  <c:v>1125</c:v>
                </c:pt>
                <c:pt idx="1234">
                  <c:v>1125</c:v>
                </c:pt>
                <c:pt idx="1235">
                  <c:v>1121</c:v>
                </c:pt>
                <c:pt idx="1236">
                  <c:v>1120</c:v>
                </c:pt>
                <c:pt idx="1237">
                  <c:v>1120</c:v>
                </c:pt>
                <c:pt idx="1238">
                  <c:v>1119</c:v>
                </c:pt>
                <c:pt idx="1239">
                  <c:v>1118</c:v>
                </c:pt>
                <c:pt idx="1240">
                  <c:v>1115</c:v>
                </c:pt>
                <c:pt idx="1241">
                  <c:v>1114</c:v>
                </c:pt>
                <c:pt idx="1242">
                  <c:v>1114</c:v>
                </c:pt>
                <c:pt idx="1243">
                  <c:v>1114</c:v>
                </c:pt>
                <c:pt idx="1244">
                  <c:v>1113</c:v>
                </c:pt>
                <c:pt idx="1245">
                  <c:v>1110</c:v>
                </c:pt>
                <c:pt idx="1246">
                  <c:v>1106</c:v>
                </c:pt>
                <c:pt idx="1247">
                  <c:v>1106</c:v>
                </c:pt>
                <c:pt idx="1248">
                  <c:v>1105</c:v>
                </c:pt>
                <c:pt idx="1249">
                  <c:v>1104</c:v>
                </c:pt>
                <c:pt idx="1250">
                  <c:v>1102</c:v>
                </c:pt>
                <c:pt idx="1251">
                  <c:v>1101</c:v>
                </c:pt>
                <c:pt idx="1252">
                  <c:v>1100</c:v>
                </c:pt>
                <c:pt idx="1253">
                  <c:v>1098</c:v>
                </c:pt>
                <c:pt idx="1254">
                  <c:v>1097</c:v>
                </c:pt>
                <c:pt idx="1255">
                  <c:v>1096</c:v>
                </c:pt>
                <c:pt idx="1256">
                  <c:v>1089</c:v>
                </c:pt>
                <c:pt idx="1257">
                  <c:v>1086</c:v>
                </c:pt>
                <c:pt idx="1258">
                  <c:v>1084</c:v>
                </c:pt>
                <c:pt idx="1259">
                  <c:v>1082</c:v>
                </c:pt>
                <c:pt idx="1260">
                  <c:v>1082</c:v>
                </c:pt>
                <c:pt idx="1261">
                  <c:v>1081</c:v>
                </c:pt>
                <c:pt idx="1262">
                  <c:v>1077</c:v>
                </c:pt>
                <c:pt idx="1263">
                  <c:v>1077</c:v>
                </c:pt>
                <c:pt idx="1264">
                  <c:v>1075</c:v>
                </c:pt>
                <c:pt idx="1265">
                  <c:v>1075</c:v>
                </c:pt>
                <c:pt idx="1266">
                  <c:v>1074</c:v>
                </c:pt>
                <c:pt idx="1267">
                  <c:v>1074</c:v>
                </c:pt>
                <c:pt idx="1268">
                  <c:v>1071</c:v>
                </c:pt>
                <c:pt idx="1269">
                  <c:v>1070</c:v>
                </c:pt>
                <c:pt idx="1270">
                  <c:v>1069</c:v>
                </c:pt>
                <c:pt idx="1271">
                  <c:v>1069</c:v>
                </c:pt>
                <c:pt idx="1272">
                  <c:v>1065</c:v>
                </c:pt>
                <c:pt idx="1273">
                  <c:v>1065</c:v>
                </c:pt>
                <c:pt idx="1274">
                  <c:v>1064</c:v>
                </c:pt>
                <c:pt idx="1275">
                  <c:v>1063</c:v>
                </c:pt>
                <c:pt idx="1276">
                  <c:v>1062</c:v>
                </c:pt>
                <c:pt idx="1277">
                  <c:v>1060</c:v>
                </c:pt>
                <c:pt idx="1278">
                  <c:v>1060</c:v>
                </c:pt>
                <c:pt idx="1279">
                  <c:v>1059</c:v>
                </c:pt>
                <c:pt idx="1280">
                  <c:v>1058</c:v>
                </c:pt>
                <c:pt idx="1281">
                  <c:v>1057</c:v>
                </c:pt>
                <c:pt idx="1282">
                  <c:v>1054</c:v>
                </c:pt>
                <c:pt idx="1283">
                  <c:v>1054</c:v>
                </c:pt>
                <c:pt idx="1284">
                  <c:v>1052</c:v>
                </c:pt>
                <c:pt idx="1285">
                  <c:v>1051</c:v>
                </c:pt>
                <c:pt idx="1286">
                  <c:v>1050</c:v>
                </c:pt>
                <c:pt idx="1287">
                  <c:v>1049</c:v>
                </c:pt>
                <c:pt idx="1288">
                  <c:v>1044</c:v>
                </c:pt>
                <c:pt idx="1289">
                  <c:v>1043</c:v>
                </c:pt>
                <c:pt idx="1290">
                  <c:v>1043</c:v>
                </c:pt>
                <c:pt idx="1291">
                  <c:v>1042</c:v>
                </c:pt>
                <c:pt idx="1292">
                  <c:v>1040</c:v>
                </c:pt>
                <c:pt idx="1293">
                  <c:v>1039</c:v>
                </c:pt>
                <c:pt idx="1294">
                  <c:v>1038</c:v>
                </c:pt>
                <c:pt idx="1295">
                  <c:v>1038</c:v>
                </c:pt>
                <c:pt idx="1296">
                  <c:v>1037</c:v>
                </c:pt>
                <c:pt idx="1297">
                  <c:v>1036</c:v>
                </c:pt>
                <c:pt idx="1298">
                  <c:v>1036</c:v>
                </c:pt>
                <c:pt idx="1299">
                  <c:v>1036</c:v>
                </c:pt>
                <c:pt idx="1300">
                  <c:v>1035</c:v>
                </c:pt>
                <c:pt idx="1301">
                  <c:v>1033</c:v>
                </c:pt>
                <c:pt idx="1302">
                  <c:v>1033</c:v>
                </c:pt>
                <c:pt idx="1303">
                  <c:v>1033</c:v>
                </c:pt>
                <c:pt idx="1304">
                  <c:v>1032</c:v>
                </c:pt>
                <c:pt idx="1305">
                  <c:v>1032</c:v>
                </c:pt>
                <c:pt idx="1306">
                  <c:v>1032</c:v>
                </c:pt>
                <c:pt idx="1307">
                  <c:v>1030</c:v>
                </c:pt>
                <c:pt idx="1308">
                  <c:v>1029</c:v>
                </c:pt>
                <c:pt idx="1309">
                  <c:v>1028</c:v>
                </c:pt>
                <c:pt idx="1310">
                  <c:v>1027</c:v>
                </c:pt>
                <c:pt idx="1311">
                  <c:v>1027</c:v>
                </c:pt>
                <c:pt idx="1312">
                  <c:v>1024</c:v>
                </c:pt>
                <c:pt idx="1313">
                  <c:v>1023</c:v>
                </c:pt>
                <c:pt idx="1314">
                  <c:v>1023</c:v>
                </c:pt>
                <c:pt idx="1315">
                  <c:v>1022</c:v>
                </c:pt>
                <c:pt idx="1316">
                  <c:v>1022</c:v>
                </c:pt>
                <c:pt idx="1317">
                  <c:v>1020</c:v>
                </c:pt>
                <c:pt idx="1318">
                  <c:v>1019</c:v>
                </c:pt>
                <c:pt idx="1319">
                  <c:v>1019</c:v>
                </c:pt>
                <c:pt idx="1320">
                  <c:v>1017</c:v>
                </c:pt>
                <c:pt idx="1321">
                  <c:v>1016</c:v>
                </c:pt>
                <c:pt idx="1322">
                  <c:v>1014</c:v>
                </c:pt>
                <c:pt idx="1323">
                  <c:v>1013</c:v>
                </c:pt>
                <c:pt idx="1324">
                  <c:v>1012</c:v>
                </c:pt>
                <c:pt idx="1325">
                  <c:v>1009</c:v>
                </c:pt>
                <c:pt idx="1326">
                  <c:v>1008</c:v>
                </c:pt>
                <c:pt idx="1327">
                  <c:v>1007</c:v>
                </c:pt>
                <c:pt idx="1328">
                  <c:v>1007</c:v>
                </c:pt>
                <c:pt idx="1329">
                  <c:v>1006</c:v>
                </c:pt>
                <c:pt idx="1330">
                  <c:v>1003</c:v>
                </c:pt>
                <c:pt idx="1331">
                  <c:v>1002</c:v>
                </c:pt>
                <c:pt idx="1332" formatCode="General">
                  <c:v>999</c:v>
                </c:pt>
                <c:pt idx="1333" formatCode="General">
                  <c:v>999</c:v>
                </c:pt>
                <c:pt idx="1334" formatCode="General">
                  <c:v>999</c:v>
                </c:pt>
                <c:pt idx="1335" formatCode="General">
                  <c:v>999</c:v>
                </c:pt>
                <c:pt idx="1336" formatCode="General">
                  <c:v>999</c:v>
                </c:pt>
                <c:pt idx="1337" formatCode="General">
                  <c:v>997</c:v>
                </c:pt>
                <c:pt idx="1338" formatCode="General">
                  <c:v>994</c:v>
                </c:pt>
                <c:pt idx="1339" formatCode="General">
                  <c:v>993</c:v>
                </c:pt>
                <c:pt idx="1340" formatCode="General">
                  <c:v>993</c:v>
                </c:pt>
                <c:pt idx="1341" formatCode="General">
                  <c:v>990</c:v>
                </c:pt>
                <c:pt idx="1342" formatCode="General">
                  <c:v>989</c:v>
                </c:pt>
                <c:pt idx="1343" formatCode="General">
                  <c:v>987</c:v>
                </c:pt>
                <c:pt idx="1344" formatCode="General">
                  <c:v>987</c:v>
                </c:pt>
                <c:pt idx="1345" formatCode="General">
                  <c:v>984</c:v>
                </c:pt>
                <c:pt idx="1346" formatCode="General">
                  <c:v>983</c:v>
                </c:pt>
                <c:pt idx="1347" formatCode="General">
                  <c:v>982</c:v>
                </c:pt>
                <c:pt idx="1348" formatCode="General">
                  <c:v>982</c:v>
                </c:pt>
                <c:pt idx="1349" formatCode="General">
                  <c:v>981</c:v>
                </c:pt>
                <c:pt idx="1350" formatCode="General">
                  <c:v>981</c:v>
                </c:pt>
                <c:pt idx="1351" formatCode="General">
                  <c:v>980</c:v>
                </c:pt>
                <c:pt idx="1352" formatCode="General">
                  <c:v>979</c:v>
                </c:pt>
                <c:pt idx="1353" formatCode="General">
                  <c:v>976</c:v>
                </c:pt>
                <c:pt idx="1354" formatCode="General">
                  <c:v>976</c:v>
                </c:pt>
                <c:pt idx="1355" formatCode="General">
                  <c:v>975</c:v>
                </c:pt>
                <c:pt idx="1356" formatCode="General">
                  <c:v>974</c:v>
                </c:pt>
                <c:pt idx="1357" formatCode="General">
                  <c:v>974</c:v>
                </c:pt>
                <c:pt idx="1358" formatCode="General">
                  <c:v>974</c:v>
                </c:pt>
                <c:pt idx="1359" formatCode="General">
                  <c:v>973</c:v>
                </c:pt>
                <c:pt idx="1360" formatCode="General">
                  <c:v>972</c:v>
                </c:pt>
                <c:pt idx="1361" formatCode="General">
                  <c:v>969</c:v>
                </c:pt>
                <c:pt idx="1362" formatCode="General">
                  <c:v>968</c:v>
                </c:pt>
                <c:pt idx="1363" formatCode="General">
                  <c:v>967</c:v>
                </c:pt>
                <c:pt idx="1364" formatCode="General">
                  <c:v>963</c:v>
                </c:pt>
                <c:pt idx="1365" formatCode="General">
                  <c:v>962</c:v>
                </c:pt>
                <c:pt idx="1366" formatCode="General">
                  <c:v>962</c:v>
                </c:pt>
                <c:pt idx="1367" formatCode="General">
                  <c:v>961</c:v>
                </c:pt>
                <c:pt idx="1368" formatCode="General">
                  <c:v>960</c:v>
                </c:pt>
                <c:pt idx="1369" formatCode="General">
                  <c:v>957</c:v>
                </c:pt>
                <c:pt idx="1370" formatCode="General">
                  <c:v>955</c:v>
                </c:pt>
                <c:pt idx="1371" formatCode="General">
                  <c:v>955</c:v>
                </c:pt>
                <c:pt idx="1372" formatCode="General">
                  <c:v>952</c:v>
                </c:pt>
                <c:pt idx="1373" formatCode="General">
                  <c:v>944</c:v>
                </c:pt>
                <c:pt idx="1374" formatCode="General">
                  <c:v>944</c:v>
                </c:pt>
                <c:pt idx="1375" formatCode="General">
                  <c:v>943</c:v>
                </c:pt>
                <c:pt idx="1376" formatCode="General">
                  <c:v>941</c:v>
                </c:pt>
                <c:pt idx="1377" formatCode="General">
                  <c:v>940</c:v>
                </c:pt>
                <c:pt idx="1378" formatCode="General">
                  <c:v>940</c:v>
                </c:pt>
                <c:pt idx="1379" formatCode="General">
                  <c:v>940</c:v>
                </c:pt>
                <c:pt idx="1380" formatCode="General">
                  <c:v>939</c:v>
                </c:pt>
                <c:pt idx="1381" formatCode="General">
                  <c:v>939</c:v>
                </c:pt>
                <c:pt idx="1382" formatCode="General">
                  <c:v>938</c:v>
                </c:pt>
                <c:pt idx="1383" formatCode="General">
                  <c:v>938</c:v>
                </c:pt>
                <c:pt idx="1384" formatCode="General">
                  <c:v>938</c:v>
                </c:pt>
                <c:pt idx="1385" formatCode="General">
                  <c:v>938</c:v>
                </c:pt>
                <c:pt idx="1386" formatCode="General">
                  <c:v>937</c:v>
                </c:pt>
                <c:pt idx="1387" formatCode="General">
                  <c:v>936</c:v>
                </c:pt>
                <c:pt idx="1388" formatCode="General">
                  <c:v>936</c:v>
                </c:pt>
                <c:pt idx="1389" formatCode="General">
                  <c:v>935</c:v>
                </c:pt>
                <c:pt idx="1390" formatCode="General">
                  <c:v>932</c:v>
                </c:pt>
                <c:pt idx="1391" formatCode="General">
                  <c:v>932</c:v>
                </c:pt>
                <c:pt idx="1392" formatCode="General">
                  <c:v>929</c:v>
                </c:pt>
                <c:pt idx="1393" formatCode="General">
                  <c:v>928</c:v>
                </c:pt>
                <c:pt idx="1394" formatCode="General">
                  <c:v>926</c:v>
                </c:pt>
                <c:pt idx="1395" formatCode="General">
                  <c:v>925</c:v>
                </c:pt>
                <c:pt idx="1396" formatCode="General">
                  <c:v>924</c:v>
                </c:pt>
                <c:pt idx="1397" formatCode="General">
                  <c:v>923</c:v>
                </c:pt>
                <c:pt idx="1398" formatCode="General">
                  <c:v>923</c:v>
                </c:pt>
                <c:pt idx="1399" formatCode="General">
                  <c:v>922</c:v>
                </c:pt>
                <c:pt idx="1400" formatCode="General">
                  <c:v>922</c:v>
                </c:pt>
                <c:pt idx="1401" formatCode="General">
                  <c:v>922</c:v>
                </c:pt>
                <c:pt idx="1402" formatCode="General">
                  <c:v>921</c:v>
                </c:pt>
                <c:pt idx="1403" formatCode="General">
                  <c:v>920</c:v>
                </c:pt>
                <c:pt idx="1404" formatCode="General">
                  <c:v>920</c:v>
                </c:pt>
                <c:pt idx="1405" formatCode="General">
                  <c:v>916</c:v>
                </c:pt>
                <c:pt idx="1406" formatCode="General">
                  <c:v>916</c:v>
                </c:pt>
                <c:pt idx="1407" formatCode="General">
                  <c:v>915</c:v>
                </c:pt>
                <c:pt idx="1408" formatCode="General">
                  <c:v>914</c:v>
                </c:pt>
                <c:pt idx="1409" formatCode="General">
                  <c:v>913</c:v>
                </c:pt>
                <c:pt idx="1410" formatCode="General">
                  <c:v>912</c:v>
                </c:pt>
                <c:pt idx="1411" formatCode="General">
                  <c:v>910</c:v>
                </c:pt>
                <c:pt idx="1412" formatCode="General">
                  <c:v>909</c:v>
                </c:pt>
                <c:pt idx="1413" formatCode="General">
                  <c:v>908</c:v>
                </c:pt>
                <c:pt idx="1414" formatCode="General">
                  <c:v>908</c:v>
                </c:pt>
                <c:pt idx="1415" formatCode="General">
                  <c:v>907</c:v>
                </c:pt>
                <c:pt idx="1416" formatCode="General">
                  <c:v>907</c:v>
                </c:pt>
                <c:pt idx="1417" formatCode="General">
                  <c:v>906</c:v>
                </c:pt>
                <c:pt idx="1418" formatCode="General">
                  <c:v>902</c:v>
                </c:pt>
                <c:pt idx="1419" formatCode="General">
                  <c:v>901</c:v>
                </c:pt>
                <c:pt idx="1420" formatCode="General">
                  <c:v>899</c:v>
                </c:pt>
                <c:pt idx="1421" formatCode="General">
                  <c:v>898</c:v>
                </c:pt>
                <c:pt idx="1422" formatCode="General">
                  <c:v>895</c:v>
                </c:pt>
                <c:pt idx="1423" formatCode="General">
                  <c:v>894</c:v>
                </c:pt>
                <c:pt idx="1424" formatCode="General">
                  <c:v>894</c:v>
                </c:pt>
                <c:pt idx="1425" formatCode="General">
                  <c:v>894</c:v>
                </c:pt>
                <c:pt idx="1426" formatCode="General">
                  <c:v>893</c:v>
                </c:pt>
                <c:pt idx="1427" formatCode="General">
                  <c:v>892</c:v>
                </c:pt>
                <c:pt idx="1428" formatCode="General">
                  <c:v>889</c:v>
                </c:pt>
                <c:pt idx="1429" formatCode="General">
                  <c:v>889</c:v>
                </c:pt>
                <c:pt idx="1430" formatCode="General">
                  <c:v>887</c:v>
                </c:pt>
                <c:pt idx="1431" formatCode="General">
                  <c:v>887</c:v>
                </c:pt>
                <c:pt idx="1432" formatCode="General">
                  <c:v>887</c:v>
                </c:pt>
                <c:pt idx="1433" formatCode="General">
                  <c:v>885</c:v>
                </c:pt>
                <c:pt idx="1434" formatCode="General">
                  <c:v>884</c:v>
                </c:pt>
                <c:pt idx="1435" formatCode="General">
                  <c:v>884</c:v>
                </c:pt>
                <c:pt idx="1436" formatCode="General">
                  <c:v>883</c:v>
                </c:pt>
                <c:pt idx="1437" formatCode="General">
                  <c:v>880</c:v>
                </c:pt>
                <c:pt idx="1438" formatCode="General">
                  <c:v>878</c:v>
                </c:pt>
                <c:pt idx="1439" formatCode="General">
                  <c:v>877</c:v>
                </c:pt>
                <c:pt idx="1440" formatCode="General">
                  <c:v>874</c:v>
                </c:pt>
                <c:pt idx="1441" formatCode="General">
                  <c:v>874</c:v>
                </c:pt>
                <c:pt idx="1442" formatCode="General">
                  <c:v>873</c:v>
                </c:pt>
                <c:pt idx="1443" formatCode="General">
                  <c:v>871</c:v>
                </c:pt>
                <c:pt idx="1444" formatCode="General">
                  <c:v>870</c:v>
                </c:pt>
                <c:pt idx="1445" formatCode="General">
                  <c:v>869</c:v>
                </c:pt>
                <c:pt idx="1446" formatCode="General">
                  <c:v>869</c:v>
                </c:pt>
                <c:pt idx="1447" formatCode="General">
                  <c:v>868</c:v>
                </c:pt>
                <c:pt idx="1448" formatCode="General">
                  <c:v>868</c:v>
                </c:pt>
                <c:pt idx="1449" formatCode="General">
                  <c:v>867</c:v>
                </c:pt>
                <c:pt idx="1450" formatCode="General">
                  <c:v>866</c:v>
                </c:pt>
                <c:pt idx="1451" formatCode="General">
                  <c:v>866</c:v>
                </c:pt>
                <c:pt idx="1452" formatCode="General">
                  <c:v>864</c:v>
                </c:pt>
                <c:pt idx="1453" formatCode="General">
                  <c:v>864</c:v>
                </c:pt>
                <c:pt idx="1454" formatCode="General">
                  <c:v>862</c:v>
                </c:pt>
                <c:pt idx="1455" formatCode="General">
                  <c:v>860</c:v>
                </c:pt>
                <c:pt idx="1456" formatCode="General">
                  <c:v>856</c:v>
                </c:pt>
                <c:pt idx="1457" formatCode="General">
                  <c:v>853</c:v>
                </c:pt>
                <c:pt idx="1458" formatCode="General">
                  <c:v>853</c:v>
                </c:pt>
                <c:pt idx="1459" formatCode="General">
                  <c:v>853</c:v>
                </c:pt>
                <c:pt idx="1460" formatCode="General">
                  <c:v>853</c:v>
                </c:pt>
                <c:pt idx="1461" formatCode="General">
                  <c:v>852</c:v>
                </c:pt>
                <c:pt idx="1462" formatCode="General">
                  <c:v>851</c:v>
                </c:pt>
                <c:pt idx="1463" formatCode="General">
                  <c:v>849</c:v>
                </c:pt>
                <c:pt idx="1464" formatCode="General">
                  <c:v>849</c:v>
                </c:pt>
                <c:pt idx="1465" formatCode="General">
                  <c:v>848</c:v>
                </c:pt>
                <c:pt idx="1466" formatCode="General">
                  <c:v>845</c:v>
                </c:pt>
                <c:pt idx="1467" formatCode="General">
                  <c:v>845</c:v>
                </c:pt>
                <c:pt idx="1468" formatCode="General">
                  <c:v>844</c:v>
                </c:pt>
                <c:pt idx="1469" formatCode="General">
                  <c:v>843</c:v>
                </c:pt>
                <c:pt idx="1470" formatCode="General">
                  <c:v>841</c:v>
                </c:pt>
                <c:pt idx="1471" formatCode="General">
                  <c:v>841</c:v>
                </c:pt>
                <c:pt idx="1472" formatCode="General">
                  <c:v>839</c:v>
                </c:pt>
                <c:pt idx="1473" formatCode="General">
                  <c:v>839</c:v>
                </c:pt>
                <c:pt idx="1474" formatCode="General">
                  <c:v>836</c:v>
                </c:pt>
                <c:pt idx="1475" formatCode="General">
                  <c:v>835</c:v>
                </c:pt>
                <c:pt idx="1476" formatCode="General">
                  <c:v>835</c:v>
                </c:pt>
                <c:pt idx="1477" formatCode="General">
                  <c:v>835</c:v>
                </c:pt>
                <c:pt idx="1478" formatCode="General">
                  <c:v>833</c:v>
                </c:pt>
                <c:pt idx="1479" formatCode="General">
                  <c:v>833</c:v>
                </c:pt>
                <c:pt idx="1480" formatCode="General">
                  <c:v>832</c:v>
                </c:pt>
                <c:pt idx="1481" formatCode="General">
                  <c:v>832</c:v>
                </c:pt>
                <c:pt idx="1482" formatCode="General">
                  <c:v>831</c:v>
                </c:pt>
                <c:pt idx="1483" formatCode="General">
                  <c:v>830</c:v>
                </c:pt>
                <c:pt idx="1484" formatCode="General">
                  <c:v>829</c:v>
                </c:pt>
                <c:pt idx="1485" formatCode="General">
                  <c:v>828</c:v>
                </c:pt>
                <c:pt idx="1486" formatCode="General">
                  <c:v>826</c:v>
                </c:pt>
                <c:pt idx="1487" formatCode="General">
                  <c:v>826</c:v>
                </c:pt>
                <c:pt idx="1488" formatCode="General">
                  <c:v>825</c:v>
                </c:pt>
                <c:pt idx="1489" formatCode="General">
                  <c:v>823</c:v>
                </c:pt>
                <c:pt idx="1490" formatCode="General">
                  <c:v>822</c:v>
                </c:pt>
                <c:pt idx="1491" formatCode="General">
                  <c:v>821</c:v>
                </c:pt>
                <c:pt idx="1492" formatCode="General">
                  <c:v>821</c:v>
                </c:pt>
                <c:pt idx="1493" formatCode="General">
                  <c:v>819</c:v>
                </c:pt>
                <c:pt idx="1494" formatCode="General">
                  <c:v>818</c:v>
                </c:pt>
                <c:pt idx="1495" formatCode="General">
                  <c:v>815</c:v>
                </c:pt>
                <c:pt idx="1496" formatCode="General">
                  <c:v>815</c:v>
                </c:pt>
                <c:pt idx="1497" formatCode="General">
                  <c:v>813</c:v>
                </c:pt>
                <c:pt idx="1498" formatCode="General">
                  <c:v>813</c:v>
                </c:pt>
                <c:pt idx="1499" formatCode="General">
                  <c:v>813</c:v>
                </c:pt>
                <c:pt idx="1500" formatCode="General">
                  <c:v>812</c:v>
                </c:pt>
                <c:pt idx="1501" formatCode="General">
                  <c:v>812</c:v>
                </c:pt>
                <c:pt idx="1502" formatCode="General">
                  <c:v>811</c:v>
                </c:pt>
                <c:pt idx="1503" formatCode="General">
                  <c:v>811</c:v>
                </c:pt>
                <c:pt idx="1504" formatCode="General">
                  <c:v>810</c:v>
                </c:pt>
                <c:pt idx="1505" formatCode="General">
                  <c:v>810</c:v>
                </c:pt>
                <c:pt idx="1506" formatCode="General">
                  <c:v>810</c:v>
                </c:pt>
                <c:pt idx="1507" formatCode="General">
                  <c:v>809</c:v>
                </c:pt>
                <c:pt idx="1508" formatCode="General">
                  <c:v>808</c:v>
                </c:pt>
                <c:pt idx="1509" formatCode="General">
                  <c:v>808</c:v>
                </c:pt>
                <c:pt idx="1510" formatCode="General">
                  <c:v>806</c:v>
                </c:pt>
                <c:pt idx="1511" formatCode="General">
                  <c:v>806</c:v>
                </c:pt>
                <c:pt idx="1512" formatCode="General">
                  <c:v>805</c:v>
                </c:pt>
                <c:pt idx="1513" formatCode="General">
                  <c:v>805</c:v>
                </c:pt>
                <c:pt idx="1514" formatCode="General">
                  <c:v>801</c:v>
                </c:pt>
                <c:pt idx="1515" formatCode="General">
                  <c:v>800</c:v>
                </c:pt>
                <c:pt idx="1516" formatCode="General">
                  <c:v>800</c:v>
                </c:pt>
                <c:pt idx="1517" formatCode="General">
                  <c:v>799</c:v>
                </c:pt>
                <c:pt idx="1518" formatCode="General">
                  <c:v>799</c:v>
                </c:pt>
                <c:pt idx="1519" formatCode="General">
                  <c:v>799</c:v>
                </c:pt>
                <c:pt idx="1520" formatCode="General">
                  <c:v>798</c:v>
                </c:pt>
                <c:pt idx="1521" formatCode="General">
                  <c:v>798</c:v>
                </c:pt>
                <c:pt idx="1522" formatCode="General">
                  <c:v>798</c:v>
                </c:pt>
                <c:pt idx="1523" formatCode="General">
                  <c:v>798</c:v>
                </c:pt>
                <c:pt idx="1524" formatCode="General">
                  <c:v>796</c:v>
                </c:pt>
                <c:pt idx="1525" formatCode="General">
                  <c:v>796</c:v>
                </c:pt>
                <c:pt idx="1526" formatCode="General">
                  <c:v>796</c:v>
                </c:pt>
                <c:pt idx="1527" formatCode="General">
                  <c:v>796</c:v>
                </c:pt>
                <c:pt idx="1528" formatCode="General">
                  <c:v>795</c:v>
                </c:pt>
                <c:pt idx="1529" formatCode="General">
                  <c:v>795</c:v>
                </c:pt>
                <c:pt idx="1530" formatCode="General">
                  <c:v>794</c:v>
                </c:pt>
                <c:pt idx="1531" formatCode="General">
                  <c:v>794</c:v>
                </c:pt>
                <c:pt idx="1532" formatCode="General">
                  <c:v>794</c:v>
                </c:pt>
                <c:pt idx="1533" formatCode="General">
                  <c:v>793</c:v>
                </c:pt>
                <c:pt idx="1534" formatCode="General">
                  <c:v>792</c:v>
                </c:pt>
                <c:pt idx="1535" formatCode="General">
                  <c:v>792</c:v>
                </c:pt>
                <c:pt idx="1536" formatCode="General">
                  <c:v>792</c:v>
                </c:pt>
                <c:pt idx="1537" formatCode="General">
                  <c:v>792</c:v>
                </c:pt>
                <c:pt idx="1538" formatCode="General">
                  <c:v>791</c:v>
                </c:pt>
                <c:pt idx="1539" formatCode="General">
                  <c:v>790</c:v>
                </c:pt>
                <c:pt idx="1540" formatCode="General">
                  <c:v>790</c:v>
                </c:pt>
                <c:pt idx="1541" formatCode="General">
                  <c:v>789</c:v>
                </c:pt>
                <c:pt idx="1542" formatCode="General">
                  <c:v>787</c:v>
                </c:pt>
                <c:pt idx="1543" formatCode="General">
                  <c:v>786</c:v>
                </c:pt>
                <c:pt idx="1544" formatCode="General">
                  <c:v>786</c:v>
                </c:pt>
                <c:pt idx="1545" formatCode="General">
                  <c:v>785</c:v>
                </c:pt>
                <c:pt idx="1546" formatCode="General">
                  <c:v>785</c:v>
                </c:pt>
                <c:pt idx="1547" formatCode="General">
                  <c:v>784</c:v>
                </c:pt>
                <c:pt idx="1548" formatCode="General">
                  <c:v>784</c:v>
                </c:pt>
                <c:pt idx="1549" formatCode="General">
                  <c:v>784</c:v>
                </c:pt>
                <c:pt idx="1550" formatCode="General">
                  <c:v>783</c:v>
                </c:pt>
                <c:pt idx="1551" formatCode="General">
                  <c:v>781</c:v>
                </c:pt>
                <c:pt idx="1552" formatCode="General">
                  <c:v>781</c:v>
                </c:pt>
                <c:pt idx="1553" formatCode="General">
                  <c:v>781</c:v>
                </c:pt>
                <c:pt idx="1554" formatCode="General">
                  <c:v>780</c:v>
                </c:pt>
                <c:pt idx="1555" formatCode="General">
                  <c:v>778</c:v>
                </c:pt>
                <c:pt idx="1556" formatCode="General">
                  <c:v>778</c:v>
                </c:pt>
                <c:pt idx="1557" formatCode="General">
                  <c:v>776</c:v>
                </c:pt>
                <c:pt idx="1558" formatCode="General">
                  <c:v>776</c:v>
                </c:pt>
                <c:pt idx="1559" formatCode="General">
                  <c:v>774</c:v>
                </c:pt>
                <c:pt idx="1560" formatCode="General">
                  <c:v>773</c:v>
                </c:pt>
                <c:pt idx="1561" formatCode="General">
                  <c:v>772</c:v>
                </c:pt>
                <c:pt idx="1562" formatCode="General">
                  <c:v>772</c:v>
                </c:pt>
                <c:pt idx="1563" formatCode="General">
                  <c:v>772</c:v>
                </c:pt>
                <c:pt idx="1564" formatCode="General">
                  <c:v>771</c:v>
                </c:pt>
                <c:pt idx="1565" formatCode="General">
                  <c:v>771</c:v>
                </c:pt>
                <c:pt idx="1566" formatCode="General">
                  <c:v>770</c:v>
                </c:pt>
                <c:pt idx="1567" formatCode="General">
                  <c:v>769</c:v>
                </c:pt>
                <c:pt idx="1568" formatCode="General">
                  <c:v>769</c:v>
                </c:pt>
                <c:pt idx="1569" formatCode="General">
                  <c:v>768</c:v>
                </c:pt>
                <c:pt idx="1570" formatCode="General">
                  <c:v>767</c:v>
                </c:pt>
                <c:pt idx="1571" formatCode="General">
                  <c:v>767</c:v>
                </c:pt>
                <c:pt idx="1572" formatCode="General">
                  <c:v>766</c:v>
                </c:pt>
                <c:pt idx="1573" formatCode="General">
                  <c:v>766</c:v>
                </c:pt>
                <c:pt idx="1574" formatCode="General">
                  <c:v>766</c:v>
                </c:pt>
                <c:pt idx="1575" formatCode="General">
                  <c:v>763</c:v>
                </c:pt>
                <c:pt idx="1576" formatCode="General">
                  <c:v>762</c:v>
                </c:pt>
                <c:pt idx="1577" formatCode="General">
                  <c:v>762</c:v>
                </c:pt>
                <c:pt idx="1578" formatCode="General">
                  <c:v>762</c:v>
                </c:pt>
                <c:pt idx="1579" formatCode="General">
                  <c:v>761</c:v>
                </c:pt>
                <c:pt idx="1580" formatCode="General">
                  <c:v>761</c:v>
                </c:pt>
                <c:pt idx="1581" formatCode="General">
                  <c:v>760</c:v>
                </c:pt>
                <c:pt idx="1582" formatCode="General">
                  <c:v>759</c:v>
                </c:pt>
                <c:pt idx="1583" formatCode="General">
                  <c:v>759</c:v>
                </c:pt>
                <c:pt idx="1584" formatCode="General">
                  <c:v>759</c:v>
                </c:pt>
                <c:pt idx="1585" formatCode="General">
                  <c:v>758</c:v>
                </c:pt>
                <c:pt idx="1586" formatCode="General">
                  <c:v>758</c:v>
                </c:pt>
                <c:pt idx="1587" formatCode="General">
                  <c:v>757</c:v>
                </c:pt>
                <c:pt idx="1588" formatCode="General">
                  <c:v>757</c:v>
                </c:pt>
                <c:pt idx="1589" formatCode="General">
                  <c:v>756</c:v>
                </c:pt>
                <c:pt idx="1590" formatCode="General">
                  <c:v>756</c:v>
                </c:pt>
                <c:pt idx="1591" formatCode="General">
                  <c:v>755</c:v>
                </c:pt>
                <c:pt idx="1592" formatCode="General">
                  <c:v>755</c:v>
                </c:pt>
                <c:pt idx="1593" formatCode="General">
                  <c:v>755</c:v>
                </c:pt>
                <c:pt idx="1594" formatCode="General">
                  <c:v>755</c:v>
                </c:pt>
                <c:pt idx="1595" formatCode="General">
                  <c:v>754</c:v>
                </c:pt>
                <c:pt idx="1596" formatCode="General">
                  <c:v>754</c:v>
                </c:pt>
                <c:pt idx="1597" formatCode="General">
                  <c:v>753</c:v>
                </c:pt>
                <c:pt idx="1598" formatCode="General">
                  <c:v>752</c:v>
                </c:pt>
                <c:pt idx="1599" formatCode="General">
                  <c:v>750</c:v>
                </c:pt>
                <c:pt idx="1600" formatCode="General">
                  <c:v>749</c:v>
                </c:pt>
                <c:pt idx="1601" formatCode="General">
                  <c:v>748</c:v>
                </c:pt>
                <c:pt idx="1602" formatCode="General">
                  <c:v>748</c:v>
                </c:pt>
                <c:pt idx="1603" formatCode="General">
                  <c:v>748</c:v>
                </c:pt>
                <c:pt idx="1604" formatCode="General">
                  <c:v>747</c:v>
                </c:pt>
                <c:pt idx="1605" formatCode="General">
                  <c:v>746</c:v>
                </c:pt>
                <c:pt idx="1606" formatCode="General">
                  <c:v>746</c:v>
                </c:pt>
                <c:pt idx="1607" formatCode="General">
                  <c:v>745</c:v>
                </c:pt>
                <c:pt idx="1608" formatCode="General">
                  <c:v>745</c:v>
                </c:pt>
                <c:pt idx="1609" formatCode="General">
                  <c:v>743</c:v>
                </c:pt>
                <c:pt idx="1610" formatCode="General">
                  <c:v>743</c:v>
                </c:pt>
                <c:pt idx="1611" formatCode="General">
                  <c:v>743</c:v>
                </c:pt>
                <c:pt idx="1612" formatCode="General">
                  <c:v>741</c:v>
                </c:pt>
                <c:pt idx="1613" formatCode="General">
                  <c:v>739</c:v>
                </c:pt>
                <c:pt idx="1614" formatCode="General">
                  <c:v>739</c:v>
                </c:pt>
                <c:pt idx="1615" formatCode="General">
                  <c:v>739</c:v>
                </c:pt>
                <c:pt idx="1616" formatCode="General">
                  <c:v>739</c:v>
                </c:pt>
                <c:pt idx="1617" formatCode="General">
                  <c:v>738</c:v>
                </c:pt>
                <c:pt idx="1618" formatCode="General">
                  <c:v>733</c:v>
                </c:pt>
                <c:pt idx="1619" formatCode="General">
                  <c:v>732</c:v>
                </c:pt>
                <c:pt idx="1620" formatCode="General">
                  <c:v>732</c:v>
                </c:pt>
                <c:pt idx="1621" formatCode="General">
                  <c:v>730</c:v>
                </c:pt>
                <c:pt idx="1622" formatCode="General">
                  <c:v>729</c:v>
                </c:pt>
                <c:pt idx="1623" formatCode="General">
                  <c:v>728</c:v>
                </c:pt>
                <c:pt idx="1624" formatCode="General">
                  <c:v>727</c:v>
                </c:pt>
                <c:pt idx="1625" formatCode="General">
                  <c:v>727</c:v>
                </c:pt>
                <c:pt idx="1626" formatCode="General">
                  <c:v>725</c:v>
                </c:pt>
                <c:pt idx="1627" formatCode="General">
                  <c:v>724</c:v>
                </c:pt>
                <c:pt idx="1628" formatCode="General">
                  <c:v>723</c:v>
                </c:pt>
                <c:pt idx="1629" formatCode="General">
                  <c:v>722</c:v>
                </c:pt>
                <c:pt idx="1630" formatCode="General">
                  <c:v>722</c:v>
                </c:pt>
                <c:pt idx="1631" formatCode="General">
                  <c:v>721</c:v>
                </c:pt>
                <c:pt idx="1632" formatCode="General">
                  <c:v>720</c:v>
                </c:pt>
                <c:pt idx="1633" formatCode="General">
                  <c:v>720</c:v>
                </c:pt>
                <c:pt idx="1634" formatCode="General">
                  <c:v>718</c:v>
                </c:pt>
                <c:pt idx="1635" formatCode="General">
                  <c:v>718</c:v>
                </c:pt>
                <c:pt idx="1636" formatCode="General">
                  <c:v>716</c:v>
                </c:pt>
                <c:pt idx="1637" formatCode="General">
                  <c:v>716</c:v>
                </c:pt>
                <c:pt idx="1638" formatCode="General">
                  <c:v>716</c:v>
                </c:pt>
                <c:pt idx="1639" formatCode="General">
                  <c:v>713</c:v>
                </c:pt>
                <c:pt idx="1640" formatCode="General">
                  <c:v>712</c:v>
                </c:pt>
                <c:pt idx="1641" formatCode="General">
                  <c:v>711</c:v>
                </c:pt>
                <c:pt idx="1642" formatCode="General">
                  <c:v>709</c:v>
                </c:pt>
                <c:pt idx="1643" formatCode="General">
                  <c:v>708</c:v>
                </c:pt>
                <c:pt idx="1644" formatCode="General">
                  <c:v>708</c:v>
                </c:pt>
                <c:pt idx="1645" formatCode="General">
                  <c:v>707</c:v>
                </c:pt>
                <c:pt idx="1646" formatCode="General">
                  <c:v>707</c:v>
                </c:pt>
                <c:pt idx="1647" formatCode="General">
                  <c:v>706</c:v>
                </c:pt>
                <c:pt idx="1648" formatCode="General">
                  <c:v>706</c:v>
                </c:pt>
                <c:pt idx="1649" formatCode="General">
                  <c:v>705</c:v>
                </c:pt>
                <c:pt idx="1650" formatCode="General">
                  <c:v>703</c:v>
                </c:pt>
                <c:pt idx="1651" formatCode="General">
                  <c:v>703</c:v>
                </c:pt>
                <c:pt idx="1652" formatCode="General">
                  <c:v>702</c:v>
                </c:pt>
                <c:pt idx="1653" formatCode="General">
                  <c:v>702</c:v>
                </c:pt>
                <c:pt idx="1654" formatCode="General">
                  <c:v>702</c:v>
                </c:pt>
                <c:pt idx="1655" formatCode="General">
                  <c:v>701</c:v>
                </c:pt>
                <c:pt idx="1656" formatCode="General">
                  <c:v>700</c:v>
                </c:pt>
                <c:pt idx="1657" formatCode="General">
                  <c:v>699</c:v>
                </c:pt>
                <c:pt idx="1658" formatCode="General">
                  <c:v>698</c:v>
                </c:pt>
                <c:pt idx="1659" formatCode="General">
                  <c:v>696</c:v>
                </c:pt>
                <c:pt idx="1660" formatCode="General">
                  <c:v>695</c:v>
                </c:pt>
                <c:pt idx="1661" formatCode="General">
                  <c:v>695</c:v>
                </c:pt>
                <c:pt idx="1662" formatCode="General">
                  <c:v>695</c:v>
                </c:pt>
                <c:pt idx="1663" formatCode="General">
                  <c:v>695</c:v>
                </c:pt>
                <c:pt idx="1664" formatCode="General">
                  <c:v>694</c:v>
                </c:pt>
                <c:pt idx="1665" formatCode="General">
                  <c:v>694</c:v>
                </c:pt>
                <c:pt idx="1666" formatCode="General">
                  <c:v>691</c:v>
                </c:pt>
                <c:pt idx="1667" formatCode="General">
                  <c:v>690</c:v>
                </c:pt>
                <c:pt idx="1668" formatCode="General">
                  <c:v>690</c:v>
                </c:pt>
                <c:pt idx="1669" formatCode="General">
                  <c:v>689</c:v>
                </c:pt>
                <c:pt idx="1670" formatCode="General">
                  <c:v>688</c:v>
                </c:pt>
                <c:pt idx="1671" formatCode="General">
                  <c:v>688</c:v>
                </c:pt>
                <c:pt idx="1672" formatCode="General">
                  <c:v>687</c:v>
                </c:pt>
                <c:pt idx="1673" formatCode="General">
                  <c:v>687</c:v>
                </c:pt>
                <c:pt idx="1674" formatCode="General">
                  <c:v>687</c:v>
                </c:pt>
                <c:pt idx="1675" formatCode="General">
                  <c:v>686</c:v>
                </c:pt>
                <c:pt idx="1676" formatCode="General">
                  <c:v>685</c:v>
                </c:pt>
                <c:pt idx="1677" formatCode="General">
                  <c:v>685</c:v>
                </c:pt>
                <c:pt idx="1678" formatCode="General">
                  <c:v>685</c:v>
                </c:pt>
                <c:pt idx="1679" formatCode="General">
                  <c:v>684</c:v>
                </c:pt>
                <c:pt idx="1680" formatCode="General">
                  <c:v>683</c:v>
                </c:pt>
                <c:pt idx="1681" formatCode="General">
                  <c:v>682</c:v>
                </c:pt>
                <c:pt idx="1682" formatCode="General">
                  <c:v>681</c:v>
                </c:pt>
                <c:pt idx="1683" formatCode="General">
                  <c:v>680</c:v>
                </c:pt>
                <c:pt idx="1684" formatCode="General">
                  <c:v>678</c:v>
                </c:pt>
                <c:pt idx="1685" formatCode="General">
                  <c:v>678</c:v>
                </c:pt>
                <c:pt idx="1686" formatCode="General">
                  <c:v>677</c:v>
                </c:pt>
                <c:pt idx="1687" formatCode="General">
                  <c:v>676</c:v>
                </c:pt>
                <c:pt idx="1688" formatCode="General">
                  <c:v>674</c:v>
                </c:pt>
                <c:pt idx="1689" formatCode="General">
                  <c:v>674</c:v>
                </c:pt>
                <c:pt idx="1690" formatCode="General">
                  <c:v>672</c:v>
                </c:pt>
                <c:pt idx="1691" formatCode="General">
                  <c:v>671</c:v>
                </c:pt>
                <c:pt idx="1692" formatCode="General">
                  <c:v>669</c:v>
                </c:pt>
                <c:pt idx="1693" formatCode="General">
                  <c:v>669</c:v>
                </c:pt>
                <c:pt idx="1694" formatCode="General">
                  <c:v>668</c:v>
                </c:pt>
                <c:pt idx="1695" formatCode="General">
                  <c:v>668</c:v>
                </c:pt>
                <c:pt idx="1696" formatCode="General">
                  <c:v>668</c:v>
                </c:pt>
                <c:pt idx="1697" formatCode="General">
                  <c:v>667</c:v>
                </c:pt>
                <c:pt idx="1698" formatCode="General">
                  <c:v>667</c:v>
                </c:pt>
                <c:pt idx="1699" formatCode="General">
                  <c:v>665</c:v>
                </c:pt>
                <c:pt idx="1700" formatCode="General">
                  <c:v>663</c:v>
                </c:pt>
                <c:pt idx="1701" formatCode="General">
                  <c:v>663</c:v>
                </c:pt>
                <c:pt idx="1702" formatCode="General">
                  <c:v>662</c:v>
                </c:pt>
                <c:pt idx="1703" formatCode="General">
                  <c:v>662</c:v>
                </c:pt>
                <c:pt idx="1704" formatCode="General">
                  <c:v>662</c:v>
                </c:pt>
                <c:pt idx="1705" formatCode="General">
                  <c:v>662</c:v>
                </c:pt>
                <c:pt idx="1706" formatCode="General">
                  <c:v>661</c:v>
                </c:pt>
                <c:pt idx="1707" formatCode="General">
                  <c:v>659</c:v>
                </c:pt>
                <c:pt idx="1708" formatCode="General">
                  <c:v>659</c:v>
                </c:pt>
                <c:pt idx="1709" formatCode="General">
                  <c:v>658</c:v>
                </c:pt>
                <c:pt idx="1710" formatCode="General">
                  <c:v>657</c:v>
                </c:pt>
                <c:pt idx="1711" formatCode="General">
                  <c:v>657</c:v>
                </c:pt>
                <c:pt idx="1712" formatCode="General">
                  <c:v>656</c:v>
                </c:pt>
                <c:pt idx="1713" formatCode="General">
                  <c:v>655</c:v>
                </c:pt>
                <c:pt idx="1714" formatCode="General">
                  <c:v>655</c:v>
                </c:pt>
                <c:pt idx="1715" formatCode="General">
                  <c:v>655</c:v>
                </c:pt>
                <c:pt idx="1716" formatCode="General">
                  <c:v>655</c:v>
                </c:pt>
                <c:pt idx="1717" formatCode="General">
                  <c:v>652</c:v>
                </c:pt>
                <c:pt idx="1718" formatCode="General">
                  <c:v>651</c:v>
                </c:pt>
                <c:pt idx="1719" formatCode="General">
                  <c:v>651</c:v>
                </c:pt>
                <c:pt idx="1720" formatCode="General">
                  <c:v>651</c:v>
                </c:pt>
                <c:pt idx="1721" formatCode="General">
                  <c:v>651</c:v>
                </c:pt>
                <c:pt idx="1722" formatCode="General">
                  <c:v>651</c:v>
                </c:pt>
                <c:pt idx="1723" formatCode="General">
                  <c:v>650</c:v>
                </c:pt>
                <c:pt idx="1724" formatCode="General">
                  <c:v>649</c:v>
                </c:pt>
                <c:pt idx="1725" formatCode="General">
                  <c:v>649</c:v>
                </c:pt>
                <c:pt idx="1726" formatCode="General">
                  <c:v>649</c:v>
                </c:pt>
                <c:pt idx="1727" formatCode="General">
                  <c:v>648</c:v>
                </c:pt>
                <c:pt idx="1728" formatCode="General">
                  <c:v>645</c:v>
                </c:pt>
                <c:pt idx="1729" formatCode="General">
                  <c:v>645</c:v>
                </c:pt>
                <c:pt idx="1730" formatCode="General">
                  <c:v>645</c:v>
                </c:pt>
                <c:pt idx="1731" formatCode="General">
                  <c:v>643</c:v>
                </c:pt>
                <c:pt idx="1732" formatCode="General">
                  <c:v>643</c:v>
                </c:pt>
                <c:pt idx="1733" formatCode="General">
                  <c:v>642</c:v>
                </c:pt>
                <c:pt idx="1734" formatCode="General">
                  <c:v>641</c:v>
                </c:pt>
                <c:pt idx="1735" formatCode="General">
                  <c:v>640</c:v>
                </c:pt>
                <c:pt idx="1736" formatCode="General">
                  <c:v>640</c:v>
                </c:pt>
                <c:pt idx="1737" formatCode="General">
                  <c:v>638</c:v>
                </c:pt>
                <c:pt idx="1738" formatCode="General">
                  <c:v>638</c:v>
                </c:pt>
                <c:pt idx="1739" formatCode="General">
                  <c:v>636</c:v>
                </c:pt>
                <c:pt idx="1740" formatCode="General">
                  <c:v>635</c:v>
                </c:pt>
                <c:pt idx="1741" formatCode="General">
                  <c:v>635</c:v>
                </c:pt>
                <c:pt idx="1742" formatCode="General">
                  <c:v>635</c:v>
                </c:pt>
                <c:pt idx="1743" formatCode="General">
                  <c:v>633</c:v>
                </c:pt>
                <c:pt idx="1744" formatCode="General">
                  <c:v>633</c:v>
                </c:pt>
                <c:pt idx="1745" formatCode="General">
                  <c:v>632</c:v>
                </c:pt>
                <c:pt idx="1746" formatCode="General">
                  <c:v>632</c:v>
                </c:pt>
                <c:pt idx="1747" formatCode="General">
                  <c:v>630</c:v>
                </c:pt>
                <c:pt idx="1748" formatCode="General">
                  <c:v>630</c:v>
                </c:pt>
                <c:pt idx="1749" formatCode="General">
                  <c:v>629</c:v>
                </c:pt>
                <c:pt idx="1750" formatCode="General">
                  <c:v>628</c:v>
                </c:pt>
                <c:pt idx="1751" formatCode="General">
                  <c:v>627</c:v>
                </c:pt>
                <c:pt idx="1752" formatCode="General">
                  <c:v>627</c:v>
                </c:pt>
                <c:pt idx="1753" formatCode="General">
                  <c:v>627</c:v>
                </c:pt>
                <c:pt idx="1754" formatCode="General">
                  <c:v>626</c:v>
                </c:pt>
                <c:pt idx="1755" formatCode="General">
                  <c:v>625</c:v>
                </c:pt>
                <c:pt idx="1756" formatCode="General">
                  <c:v>625</c:v>
                </c:pt>
                <c:pt idx="1757" formatCode="General">
                  <c:v>625</c:v>
                </c:pt>
                <c:pt idx="1758" formatCode="General">
                  <c:v>625</c:v>
                </c:pt>
                <c:pt idx="1759" formatCode="General">
                  <c:v>624</c:v>
                </c:pt>
                <c:pt idx="1760" formatCode="General">
                  <c:v>623</c:v>
                </c:pt>
                <c:pt idx="1761" formatCode="General">
                  <c:v>623</c:v>
                </c:pt>
                <c:pt idx="1762" formatCode="General">
                  <c:v>622</c:v>
                </c:pt>
                <c:pt idx="1763" formatCode="General">
                  <c:v>621</c:v>
                </c:pt>
                <c:pt idx="1764" formatCode="General">
                  <c:v>621</c:v>
                </c:pt>
                <c:pt idx="1765" formatCode="General">
                  <c:v>621</c:v>
                </c:pt>
                <c:pt idx="1766" formatCode="General">
                  <c:v>620</c:v>
                </c:pt>
                <c:pt idx="1767" formatCode="General">
                  <c:v>620</c:v>
                </c:pt>
                <c:pt idx="1768" formatCode="General">
                  <c:v>618</c:v>
                </c:pt>
                <c:pt idx="1769" formatCode="General">
                  <c:v>618</c:v>
                </c:pt>
                <c:pt idx="1770" formatCode="General">
                  <c:v>616</c:v>
                </c:pt>
                <c:pt idx="1771" formatCode="General">
                  <c:v>616</c:v>
                </c:pt>
                <c:pt idx="1772" formatCode="General">
                  <c:v>616</c:v>
                </c:pt>
                <c:pt idx="1773" formatCode="General">
                  <c:v>616</c:v>
                </c:pt>
                <c:pt idx="1774" formatCode="General">
                  <c:v>615</c:v>
                </c:pt>
                <c:pt idx="1775" formatCode="General">
                  <c:v>615</c:v>
                </c:pt>
                <c:pt idx="1776" formatCode="General">
                  <c:v>615</c:v>
                </c:pt>
                <c:pt idx="1777" formatCode="General">
                  <c:v>614</c:v>
                </c:pt>
                <c:pt idx="1778" formatCode="General">
                  <c:v>612</c:v>
                </c:pt>
                <c:pt idx="1779" formatCode="General">
                  <c:v>612</c:v>
                </c:pt>
                <c:pt idx="1780" formatCode="General">
                  <c:v>611</c:v>
                </c:pt>
                <c:pt idx="1781" formatCode="General">
                  <c:v>608</c:v>
                </c:pt>
                <c:pt idx="1782" formatCode="General">
                  <c:v>608</c:v>
                </c:pt>
                <c:pt idx="1783" formatCode="General">
                  <c:v>608</c:v>
                </c:pt>
                <c:pt idx="1784" formatCode="General">
                  <c:v>608</c:v>
                </c:pt>
                <c:pt idx="1785" formatCode="General">
                  <c:v>608</c:v>
                </c:pt>
                <c:pt idx="1786" formatCode="General">
                  <c:v>608</c:v>
                </c:pt>
                <c:pt idx="1787" formatCode="General">
                  <c:v>607</c:v>
                </c:pt>
                <c:pt idx="1788" formatCode="General">
                  <c:v>606</c:v>
                </c:pt>
                <c:pt idx="1789" formatCode="General">
                  <c:v>606</c:v>
                </c:pt>
                <c:pt idx="1790" formatCode="General">
                  <c:v>606</c:v>
                </c:pt>
                <c:pt idx="1791" formatCode="General">
                  <c:v>605</c:v>
                </c:pt>
                <c:pt idx="1792" formatCode="General">
                  <c:v>604</c:v>
                </c:pt>
                <c:pt idx="1793" formatCode="General">
                  <c:v>604</c:v>
                </c:pt>
                <c:pt idx="1794" formatCode="General">
                  <c:v>603</c:v>
                </c:pt>
                <c:pt idx="1795" formatCode="General">
                  <c:v>602</c:v>
                </c:pt>
                <c:pt idx="1796" formatCode="General">
                  <c:v>601</c:v>
                </c:pt>
                <c:pt idx="1797" formatCode="General">
                  <c:v>601</c:v>
                </c:pt>
                <c:pt idx="1798" formatCode="General">
                  <c:v>599</c:v>
                </c:pt>
                <c:pt idx="1799" formatCode="General">
                  <c:v>599</c:v>
                </c:pt>
                <c:pt idx="1800" formatCode="General">
                  <c:v>598</c:v>
                </c:pt>
                <c:pt idx="1801" formatCode="General">
                  <c:v>597</c:v>
                </c:pt>
                <c:pt idx="1802" formatCode="General">
                  <c:v>597</c:v>
                </c:pt>
                <c:pt idx="1803" formatCode="General">
                  <c:v>597</c:v>
                </c:pt>
                <c:pt idx="1804" formatCode="General">
                  <c:v>596</c:v>
                </c:pt>
                <c:pt idx="1805" formatCode="General">
                  <c:v>595</c:v>
                </c:pt>
                <c:pt idx="1806" formatCode="General">
                  <c:v>594</c:v>
                </c:pt>
                <c:pt idx="1807" formatCode="General">
                  <c:v>593</c:v>
                </c:pt>
                <c:pt idx="1808" formatCode="General">
                  <c:v>592</c:v>
                </c:pt>
                <c:pt idx="1809" formatCode="General">
                  <c:v>591</c:v>
                </c:pt>
                <c:pt idx="1810" formatCode="General">
                  <c:v>591</c:v>
                </c:pt>
                <c:pt idx="1811" formatCode="General">
                  <c:v>590</c:v>
                </c:pt>
                <c:pt idx="1812" formatCode="General">
                  <c:v>590</c:v>
                </c:pt>
                <c:pt idx="1813" formatCode="General">
                  <c:v>589</c:v>
                </c:pt>
                <c:pt idx="1814" formatCode="General">
                  <c:v>588</c:v>
                </c:pt>
                <c:pt idx="1815" formatCode="General">
                  <c:v>587</c:v>
                </c:pt>
                <c:pt idx="1816" formatCode="General">
                  <c:v>586</c:v>
                </c:pt>
                <c:pt idx="1817" formatCode="General">
                  <c:v>586</c:v>
                </c:pt>
                <c:pt idx="1818" formatCode="General">
                  <c:v>584</c:v>
                </c:pt>
                <c:pt idx="1819" formatCode="General">
                  <c:v>583</c:v>
                </c:pt>
                <c:pt idx="1820" formatCode="General">
                  <c:v>583</c:v>
                </c:pt>
                <c:pt idx="1821" formatCode="General">
                  <c:v>583</c:v>
                </c:pt>
                <c:pt idx="1822" formatCode="General">
                  <c:v>581</c:v>
                </c:pt>
                <c:pt idx="1823" formatCode="General">
                  <c:v>581</c:v>
                </c:pt>
                <c:pt idx="1824" formatCode="General">
                  <c:v>581</c:v>
                </c:pt>
                <c:pt idx="1825" formatCode="General">
                  <c:v>581</c:v>
                </c:pt>
                <c:pt idx="1826" formatCode="General">
                  <c:v>580</c:v>
                </c:pt>
                <c:pt idx="1827" formatCode="General">
                  <c:v>580</c:v>
                </c:pt>
                <c:pt idx="1828" formatCode="General">
                  <c:v>578</c:v>
                </c:pt>
                <c:pt idx="1829" formatCode="General">
                  <c:v>578</c:v>
                </c:pt>
                <c:pt idx="1830" formatCode="General">
                  <c:v>578</c:v>
                </c:pt>
                <c:pt idx="1831" formatCode="General">
                  <c:v>578</c:v>
                </c:pt>
                <c:pt idx="1832" formatCode="General">
                  <c:v>576</c:v>
                </c:pt>
                <c:pt idx="1833" formatCode="General">
                  <c:v>576</c:v>
                </c:pt>
                <c:pt idx="1834" formatCode="General">
                  <c:v>575</c:v>
                </c:pt>
                <c:pt idx="1835" formatCode="General">
                  <c:v>575</c:v>
                </c:pt>
                <c:pt idx="1836" formatCode="General">
                  <c:v>575</c:v>
                </c:pt>
                <c:pt idx="1837" formatCode="General">
                  <c:v>575</c:v>
                </c:pt>
                <c:pt idx="1838" formatCode="General">
                  <c:v>574</c:v>
                </c:pt>
                <c:pt idx="1839" formatCode="General">
                  <c:v>574</c:v>
                </c:pt>
                <c:pt idx="1840" formatCode="General">
                  <c:v>573</c:v>
                </c:pt>
                <c:pt idx="1841" formatCode="General">
                  <c:v>573</c:v>
                </c:pt>
                <c:pt idx="1842" formatCode="General">
                  <c:v>573</c:v>
                </c:pt>
                <c:pt idx="1843" formatCode="General">
                  <c:v>572</c:v>
                </c:pt>
                <c:pt idx="1844" formatCode="General">
                  <c:v>572</c:v>
                </c:pt>
                <c:pt idx="1845" formatCode="General">
                  <c:v>572</c:v>
                </c:pt>
                <c:pt idx="1846" formatCode="General">
                  <c:v>570</c:v>
                </c:pt>
                <c:pt idx="1847" formatCode="General">
                  <c:v>570</c:v>
                </c:pt>
                <c:pt idx="1848" formatCode="General">
                  <c:v>570</c:v>
                </c:pt>
                <c:pt idx="1849" formatCode="General">
                  <c:v>567</c:v>
                </c:pt>
                <c:pt idx="1850" formatCode="General">
                  <c:v>565</c:v>
                </c:pt>
                <c:pt idx="1851" formatCode="General">
                  <c:v>565</c:v>
                </c:pt>
                <c:pt idx="1852" formatCode="General">
                  <c:v>565</c:v>
                </c:pt>
                <c:pt idx="1853" formatCode="General">
                  <c:v>564</c:v>
                </c:pt>
                <c:pt idx="1854" formatCode="General">
                  <c:v>562</c:v>
                </c:pt>
                <c:pt idx="1855" formatCode="General">
                  <c:v>562</c:v>
                </c:pt>
                <c:pt idx="1856" formatCode="General">
                  <c:v>562</c:v>
                </c:pt>
                <c:pt idx="1857" formatCode="General">
                  <c:v>559</c:v>
                </c:pt>
                <c:pt idx="1858" formatCode="General">
                  <c:v>556</c:v>
                </c:pt>
                <c:pt idx="1859" formatCode="General">
                  <c:v>556</c:v>
                </c:pt>
                <c:pt idx="1860" formatCode="General">
                  <c:v>556</c:v>
                </c:pt>
                <c:pt idx="1861" formatCode="General">
                  <c:v>554</c:v>
                </c:pt>
                <c:pt idx="1862" formatCode="General">
                  <c:v>553</c:v>
                </c:pt>
                <c:pt idx="1863" formatCode="General">
                  <c:v>553</c:v>
                </c:pt>
                <c:pt idx="1864" formatCode="General">
                  <c:v>553</c:v>
                </c:pt>
                <c:pt idx="1865" formatCode="General">
                  <c:v>552</c:v>
                </c:pt>
                <c:pt idx="1866" formatCode="General">
                  <c:v>552</c:v>
                </c:pt>
                <c:pt idx="1867" formatCode="General">
                  <c:v>552</c:v>
                </c:pt>
                <c:pt idx="1868" formatCode="General">
                  <c:v>552</c:v>
                </c:pt>
                <c:pt idx="1869" formatCode="General">
                  <c:v>551</c:v>
                </c:pt>
                <c:pt idx="1870" formatCode="General">
                  <c:v>551</c:v>
                </c:pt>
                <c:pt idx="1871" formatCode="General">
                  <c:v>550</c:v>
                </c:pt>
                <c:pt idx="1872" formatCode="General">
                  <c:v>550</c:v>
                </c:pt>
                <c:pt idx="1873" formatCode="General">
                  <c:v>549</c:v>
                </c:pt>
                <c:pt idx="1874" formatCode="General">
                  <c:v>549</c:v>
                </c:pt>
                <c:pt idx="1875" formatCode="General">
                  <c:v>548</c:v>
                </c:pt>
                <c:pt idx="1876" formatCode="General">
                  <c:v>547</c:v>
                </c:pt>
                <c:pt idx="1877" formatCode="General">
                  <c:v>545</c:v>
                </c:pt>
                <c:pt idx="1878" formatCode="General">
                  <c:v>545</c:v>
                </c:pt>
                <c:pt idx="1879" formatCode="General">
                  <c:v>545</c:v>
                </c:pt>
                <c:pt idx="1880" formatCode="General">
                  <c:v>545</c:v>
                </c:pt>
                <c:pt idx="1881" formatCode="General">
                  <c:v>543</c:v>
                </c:pt>
                <c:pt idx="1882" formatCode="General">
                  <c:v>543</c:v>
                </c:pt>
                <c:pt idx="1883" formatCode="General">
                  <c:v>543</c:v>
                </c:pt>
                <c:pt idx="1884" formatCode="General">
                  <c:v>543</c:v>
                </c:pt>
                <c:pt idx="1885" formatCode="General">
                  <c:v>543</c:v>
                </c:pt>
                <c:pt idx="1886" formatCode="General">
                  <c:v>542</c:v>
                </c:pt>
                <c:pt idx="1887" formatCode="General">
                  <c:v>542</c:v>
                </c:pt>
                <c:pt idx="1888" formatCode="General">
                  <c:v>542</c:v>
                </c:pt>
                <c:pt idx="1889" formatCode="General">
                  <c:v>542</c:v>
                </c:pt>
                <c:pt idx="1890" formatCode="General">
                  <c:v>540</c:v>
                </c:pt>
                <c:pt idx="1891" formatCode="General">
                  <c:v>540</c:v>
                </c:pt>
                <c:pt idx="1892" formatCode="General">
                  <c:v>539</c:v>
                </c:pt>
                <c:pt idx="1893" formatCode="General">
                  <c:v>538</c:v>
                </c:pt>
                <c:pt idx="1894" formatCode="General">
                  <c:v>538</c:v>
                </c:pt>
                <c:pt idx="1895" formatCode="General">
                  <c:v>537</c:v>
                </c:pt>
                <c:pt idx="1896" formatCode="General">
                  <c:v>537</c:v>
                </c:pt>
                <c:pt idx="1897" formatCode="General">
                  <c:v>536</c:v>
                </c:pt>
                <c:pt idx="1898" formatCode="General">
                  <c:v>535</c:v>
                </c:pt>
                <c:pt idx="1899" formatCode="General">
                  <c:v>535</c:v>
                </c:pt>
                <c:pt idx="1900" formatCode="General">
                  <c:v>535</c:v>
                </c:pt>
                <c:pt idx="1901" formatCode="General">
                  <c:v>534</c:v>
                </c:pt>
                <c:pt idx="1902" formatCode="General">
                  <c:v>534</c:v>
                </c:pt>
                <c:pt idx="1903" formatCode="General">
                  <c:v>534</c:v>
                </c:pt>
                <c:pt idx="1904" formatCode="General">
                  <c:v>534</c:v>
                </c:pt>
                <c:pt idx="1905" formatCode="General">
                  <c:v>534</c:v>
                </c:pt>
                <c:pt idx="1906" formatCode="General">
                  <c:v>534</c:v>
                </c:pt>
                <c:pt idx="1907" formatCode="General">
                  <c:v>533</c:v>
                </c:pt>
                <c:pt idx="1908" formatCode="General">
                  <c:v>532</c:v>
                </c:pt>
                <c:pt idx="1909" formatCode="General">
                  <c:v>532</c:v>
                </c:pt>
                <c:pt idx="1910" formatCode="General">
                  <c:v>532</c:v>
                </c:pt>
                <c:pt idx="1911" formatCode="General">
                  <c:v>531</c:v>
                </c:pt>
                <c:pt idx="1912" formatCode="General">
                  <c:v>531</c:v>
                </c:pt>
                <c:pt idx="1913" formatCode="General">
                  <c:v>531</c:v>
                </c:pt>
                <c:pt idx="1914" formatCode="General">
                  <c:v>531</c:v>
                </c:pt>
                <c:pt idx="1915" formatCode="General">
                  <c:v>531</c:v>
                </c:pt>
                <c:pt idx="1916" formatCode="General">
                  <c:v>530</c:v>
                </c:pt>
                <c:pt idx="1917" formatCode="General">
                  <c:v>529</c:v>
                </c:pt>
                <c:pt idx="1918" formatCode="General">
                  <c:v>528</c:v>
                </c:pt>
                <c:pt idx="1919" formatCode="General">
                  <c:v>527</c:v>
                </c:pt>
                <c:pt idx="1920" formatCode="General">
                  <c:v>527</c:v>
                </c:pt>
                <c:pt idx="1921" formatCode="General">
                  <c:v>525</c:v>
                </c:pt>
                <c:pt idx="1922" formatCode="General">
                  <c:v>523</c:v>
                </c:pt>
                <c:pt idx="1923" formatCode="General">
                  <c:v>523</c:v>
                </c:pt>
                <c:pt idx="1924" formatCode="General">
                  <c:v>523</c:v>
                </c:pt>
                <c:pt idx="1925" formatCode="General">
                  <c:v>522</c:v>
                </c:pt>
                <c:pt idx="1926" formatCode="General">
                  <c:v>521</c:v>
                </c:pt>
                <c:pt idx="1927" formatCode="General">
                  <c:v>521</c:v>
                </c:pt>
                <c:pt idx="1928" formatCode="General">
                  <c:v>520</c:v>
                </c:pt>
                <c:pt idx="1929" formatCode="General">
                  <c:v>520</c:v>
                </c:pt>
                <c:pt idx="1930" formatCode="General">
                  <c:v>519</c:v>
                </c:pt>
                <c:pt idx="1931" formatCode="General">
                  <c:v>519</c:v>
                </c:pt>
                <c:pt idx="1932" formatCode="General">
                  <c:v>518</c:v>
                </c:pt>
                <c:pt idx="1933" formatCode="General">
                  <c:v>517</c:v>
                </c:pt>
                <c:pt idx="1934" formatCode="General">
                  <c:v>517</c:v>
                </c:pt>
                <c:pt idx="1935" formatCode="General">
                  <c:v>517</c:v>
                </c:pt>
                <c:pt idx="1936" formatCode="General">
                  <c:v>517</c:v>
                </c:pt>
                <c:pt idx="1937" formatCode="General">
                  <c:v>515</c:v>
                </c:pt>
                <c:pt idx="1938" formatCode="General">
                  <c:v>515</c:v>
                </c:pt>
                <c:pt idx="1939" formatCode="General">
                  <c:v>515</c:v>
                </c:pt>
                <c:pt idx="1940" formatCode="General">
                  <c:v>515</c:v>
                </c:pt>
                <c:pt idx="1941" formatCode="General">
                  <c:v>514</c:v>
                </c:pt>
                <c:pt idx="1942" formatCode="General">
                  <c:v>514</c:v>
                </c:pt>
                <c:pt idx="1943" formatCode="General">
                  <c:v>514</c:v>
                </c:pt>
                <c:pt idx="1944" formatCode="General">
                  <c:v>514</c:v>
                </c:pt>
                <c:pt idx="1945" formatCode="General">
                  <c:v>514</c:v>
                </c:pt>
                <c:pt idx="1946" formatCode="General">
                  <c:v>513</c:v>
                </c:pt>
                <c:pt idx="1947" formatCode="General">
                  <c:v>513</c:v>
                </c:pt>
                <c:pt idx="1948" formatCode="General">
                  <c:v>512</c:v>
                </c:pt>
                <c:pt idx="1949" formatCode="General">
                  <c:v>512</c:v>
                </c:pt>
                <c:pt idx="1950" formatCode="General">
                  <c:v>511</c:v>
                </c:pt>
                <c:pt idx="1951" formatCode="General">
                  <c:v>510</c:v>
                </c:pt>
                <c:pt idx="1952" formatCode="General">
                  <c:v>510</c:v>
                </c:pt>
                <c:pt idx="1953" formatCode="General">
                  <c:v>509</c:v>
                </c:pt>
                <c:pt idx="1954" formatCode="General">
                  <c:v>509</c:v>
                </c:pt>
                <c:pt idx="1955" formatCode="General">
                  <c:v>509</c:v>
                </c:pt>
                <c:pt idx="1956" formatCode="General">
                  <c:v>508</c:v>
                </c:pt>
                <c:pt idx="1957" formatCode="General">
                  <c:v>507</c:v>
                </c:pt>
                <c:pt idx="1958" formatCode="General">
                  <c:v>506</c:v>
                </c:pt>
                <c:pt idx="1959" formatCode="General">
                  <c:v>506</c:v>
                </c:pt>
                <c:pt idx="1960" formatCode="General">
                  <c:v>504</c:v>
                </c:pt>
                <c:pt idx="1961" formatCode="General">
                  <c:v>503</c:v>
                </c:pt>
                <c:pt idx="1962" formatCode="General">
                  <c:v>502</c:v>
                </c:pt>
                <c:pt idx="1963" formatCode="General">
                  <c:v>502</c:v>
                </c:pt>
                <c:pt idx="1964" formatCode="General">
                  <c:v>501</c:v>
                </c:pt>
                <c:pt idx="1965" formatCode="General">
                  <c:v>501</c:v>
                </c:pt>
                <c:pt idx="1966" formatCode="General">
                  <c:v>501</c:v>
                </c:pt>
                <c:pt idx="1967" formatCode="General">
                  <c:v>499</c:v>
                </c:pt>
                <c:pt idx="1968" formatCode="General">
                  <c:v>499</c:v>
                </c:pt>
                <c:pt idx="1969" formatCode="General">
                  <c:v>499</c:v>
                </c:pt>
                <c:pt idx="1970" formatCode="General">
                  <c:v>499</c:v>
                </c:pt>
                <c:pt idx="1971" formatCode="General">
                  <c:v>499</c:v>
                </c:pt>
                <c:pt idx="1972" formatCode="General">
                  <c:v>498</c:v>
                </c:pt>
                <c:pt idx="1973" formatCode="General">
                  <c:v>498</c:v>
                </c:pt>
                <c:pt idx="1974" formatCode="General">
                  <c:v>497</c:v>
                </c:pt>
                <c:pt idx="1975" formatCode="General">
                  <c:v>497</c:v>
                </c:pt>
                <c:pt idx="1976" formatCode="General">
                  <c:v>494</c:v>
                </c:pt>
                <c:pt idx="1977" formatCode="General">
                  <c:v>494</c:v>
                </c:pt>
                <c:pt idx="1978" formatCode="General">
                  <c:v>493</c:v>
                </c:pt>
                <c:pt idx="1979" formatCode="General">
                  <c:v>493</c:v>
                </c:pt>
                <c:pt idx="1980" formatCode="General">
                  <c:v>493</c:v>
                </c:pt>
                <c:pt idx="1981" formatCode="General">
                  <c:v>492</c:v>
                </c:pt>
                <c:pt idx="1982" formatCode="General">
                  <c:v>491</c:v>
                </c:pt>
                <c:pt idx="1983" formatCode="General">
                  <c:v>491</c:v>
                </c:pt>
                <c:pt idx="1984" formatCode="General">
                  <c:v>490</c:v>
                </c:pt>
                <c:pt idx="1985" formatCode="General">
                  <c:v>488</c:v>
                </c:pt>
                <c:pt idx="1986" formatCode="General">
                  <c:v>488</c:v>
                </c:pt>
                <c:pt idx="1987" formatCode="General">
                  <c:v>487</c:v>
                </c:pt>
                <c:pt idx="1988" formatCode="General">
                  <c:v>487</c:v>
                </c:pt>
                <c:pt idx="1989" formatCode="General">
                  <c:v>487</c:v>
                </c:pt>
                <c:pt idx="1990" formatCode="General">
                  <c:v>486</c:v>
                </c:pt>
                <c:pt idx="1991" formatCode="General">
                  <c:v>486</c:v>
                </c:pt>
                <c:pt idx="1992" formatCode="General">
                  <c:v>485</c:v>
                </c:pt>
                <c:pt idx="1993" formatCode="General">
                  <c:v>485</c:v>
                </c:pt>
                <c:pt idx="1994" formatCode="General">
                  <c:v>484</c:v>
                </c:pt>
                <c:pt idx="1995" formatCode="General">
                  <c:v>483</c:v>
                </c:pt>
                <c:pt idx="1996" formatCode="General">
                  <c:v>483</c:v>
                </c:pt>
                <c:pt idx="1997" formatCode="General">
                  <c:v>483</c:v>
                </c:pt>
                <c:pt idx="1998" formatCode="General">
                  <c:v>483</c:v>
                </c:pt>
                <c:pt idx="1999" formatCode="General">
                  <c:v>483</c:v>
                </c:pt>
                <c:pt idx="2000" formatCode="General">
                  <c:v>482</c:v>
                </c:pt>
                <c:pt idx="2001" formatCode="General">
                  <c:v>482</c:v>
                </c:pt>
                <c:pt idx="2002" formatCode="General">
                  <c:v>482</c:v>
                </c:pt>
                <c:pt idx="2003" formatCode="General">
                  <c:v>482</c:v>
                </c:pt>
                <c:pt idx="2004" formatCode="General">
                  <c:v>482</c:v>
                </c:pt>
                <c:pt idx="2005" formatCode="General">
                  <c:v>481</c:v>
                </c:pt>
                <c:pt idx="2006" formatCode="General">
                  <c:v>481</c:v>
                </c:pt>
                <c:pt idx="2007" formatCode="General">
                  <c:v>480</c:v>
                </c:pt>
                <c:pt idx="2008" formatCode="General">
                  <c:v>480</c:v>
                </c:pt>
                <c:pt idx="2009" formatCode="General">
                  <c:v>480</c:v>
                </c:pt>
                <c:pt idx="2010" formatCode="General">
                  <c:v>479</c:v>
                </c:pt>
                <c:pt idx="2011" formatCode="General">
                  <c:v>479</c:v>
                </c:pt>
                <c:pt idx="2012" formatCode="General">
                  <c:v>479</c:v>
                </c:pt>
                <c:pt idx="2013" formatCode="General">
                  <c:v>479</c:v>
                </c:pt>
                <c:pt idx="2014" formatCode="General">
                  <c:v>478</c:v>
                </c:pt>
                <c:pt idx="2015" formatCode="General">
                  <c:v>477</c:v>
                </c:pt>
                <c:pt idx="2016" formatCode="General">
                  <c:v>475</c:v>
                </c:pt>
                <c:pt idx="2017" formatCode="General">
                  <c:v>475</c:v>
                </c:pt>
                <c:pt idx="2018" formatCode="General">
                  <c:v>475</c:v>
                </c:pt>
                <c:pt idx="2019" formatCode="General">
                  <c:v>475</c:v>
                </c:pt>
                <c:pt idx="2020" formatCode="General">
                  <c:v>474</c:v>
                </c:pt>
                <c:pt idx="2021" formatCode="General">
                  <c:v>474</c:v>
                </c:pt>
                <c:pt idx="2022" formatCode="General">
                  <c:v>473</c:v>
                </c:pt>
                <c:pt idx="2023" formatCode="General">
                  <c:v>473</c:v>
                </c:pt>
                <c:pt idx="2024" formatCode="General">
                  <c:v>473</c:v>
                </c:pt>
                <c:pt idx="2025" formatCode="General">
                  <c:v>472</c:v>
                </c:pt>
                <c:pt idx="2026" formatCode="General">
                  <c:v>472</c:v>
                </c:pt>
                <c:pt idx="2027" formatCode="General">
                  <c:v>472</c:v>
                </c:pt>
                <c:pt idx="2028" formatCode="General">
                  <c:v>472</c:v>
                </c:pt>
                <c:pt idx="2029" formatCode="General">
                  <c:v>472</c:v>
                </c:pt>
                <c:pt idx="2030" formatCode="General">
                  <c:v>471</c:v>
                </c:pt>
                <c:pt idx="2031" formatCode="General">
                  <c:v>471</c:v>
                </c:pt>
                <c:pt idx="2032" formatCode="General">
                  <c:v>471</c:v>
                </c:pt>
                <c:pt idx="2033" formatCode="General">
                  <c:v>471</c:v>
                </c:pt>
                <c:pt idx="2034" formatCode="General">
                  <c:v>470</c:v>
                </c:pt>
                <c:pt idx="2035" formatCode="General">
                  <c:v>469</c:v>
                </c:pt>
                <c:pt idx="2036" formatCode="General">
                  <c:v>468</c:v>
                </c:pt>
                <c:pt idx="2037" formatCode="General">
                  <c:v>468</c:v>
                </c:pt>
                <c:pt idx="2038" formatCode="General">
                  <c:v>468</c:v>
                </c:pt>
                <c:pt idx="2039" formatCode="General">
                  <c:v>468</c:v>
                </c:pt>
                <c:pt idx="2040" formatCode="General">
                  <c:v>468</c:v>
                </c:pt>
                <c:pt idx="2041" formatCode="General">
                  <c:v>468</c:v>
                </c:pt>
                <c:pt idx="2042" formatCode="General">
                  <c:v>466</c:v>
                </c:pt>
                <c:pt idx="2043" formatCode="General">
                  <c:v>465</c:v>
                </c:pt>
                <c:pt idx="2044" formatCode="General">
                  <c:v>465</c:v>
                </c:pt>
                <c:pt idx="2045" formatCode="General">
                  <c:v>464</c:v>
                </c:pt>
                <c:pt idx="2046" formatCode="General">
                  <c:v>463</c:v>
                </c:pt>
                <c:pt idx="2047" formatCode="General">
                  <c:v>463</c:v>
                </c:pt>
                <c:pt idx="2048" formatCode="General">
                  <c:v>463</c:v>
                </c:pt>
                <c:pt idx="2049" formatCode="General">
                  <c:v>463</c:v>
                </c:pt>
                <c:pt idx="2050" formatCode="General">
                  <c:v>463</c:v>
                </c:pt>
                <c:pt idx="2051" formatCode="General">
                  <c:v>462</c:v>
                </c:pt>
                <c:pt idx="2052" formatCode="General">
                  <c:v>461</c:v>
                </c:pt>
                <c:pt idx="2053" formatCode="General">
                  <c:v>461</c:v>
                </c:pt>
                <c:pt idx="2054" formatCode="General">
                  <c:v>461</c:v>
                </c:pt>
                <c:pt idx="2055" formatCode="General">
                  <c:v>461</c:v>
                </c:pt>
                <c:pt idx="2056" formatCode="General">
                  <c:v>459</c:v>
                </c:pt>
                <c:pt idx="2057" formatCode="General">
                  <c:v>459</c:v>
                </c:pt>
                <c:pt idx="2058" formatCode="General">
                  <c:v>458</c:v>
                </c:pt>
                <c:pt idx="2059" formatCode="General">
                  <c:v>457</c:v>
                </c:pt>
                <c:pt idx="2060" formatCode="General">
                  <c:v>456</c:v>
                </c:pt>
                <c:pt idx="2061" formatCode="General">
                  <c:v>456</c:v>
                </c:pt>
                <c:pt idx="2062" formatCode="General">
                  <c:v>455</c:v>
                </c:pt>
                <c:pt idx="2063" formatCode="General">
                  <c:v>455</c:v>
                </c:pt>
                <c:pt idx="2064" formatCode="General">
                  <c:v>455</c:v>
                </c:pt>
                <c:pt idx="2065" formatCode="General">
                  <c:v>455</c:v>
                </c:pt>
                <c:pt idx="2066" formatCode="General">
                  <c:v>455</c:v>
                </c:pt>
                <c:pt idx="2067" formatCode="General">
                  <c:v>454</c:v>
                </c:pt>
                <c:pt idx="2068" formatCode="General">
                  <c:v>454</c:v>
                </c:pt>
                <c:pt idx="2069" formatCode="General">
                  <c:v>453</c:v>
                </c:pt>
                <c:pt idx="2070" formatCode="General">
                  <c:v>453</c:v>
                </c:pt>
                <c:pt idx="2071" formatCode="General">
                  <c:v>452</c:v>
                </c:pt>
                <c:pt idx="2072" formatCode="General">
                  <c:v>452</c:v>
                </c:pt>
                <c:pt idx="2073" formatCode="General">
                  <c:v>451</c:v>
                </c:pt>
                <c:pt idx="2074" formatCode="General">
                  <c:v>451</c:v>
                </c:pt>
                <c:pt idx="2075" formatCode="General">
                  <c:v>451</c:v>
                </c:pt>
                <c:pt idx="2076" formatCode="General">
                  <c:v>451</c:v>
                </c:pt>
                <c:pt idx="2077" formatCode="General">
                  <c:v>451</c:v>
                </c:pt>
                <c:pt idx="2078" formatCode="General">
                  <c:v>450</c:v>
                </c:pt>
                <c:pt idx="2079" formatCode="General">
                  <c:v>449</c:v>
                </c:pt>
                <c:pt idx="2080" formatCode="General">
                  <c:v>448</c:v>
                </c:pt>
                <c:pt idx="2081" formatCode="General">
                  <c:v>448</c:v>
                </c:pt>
                <c:pt idx="2082" formatCode="General">
                  <c:v>447</c:v>
                </c:pt>
                <c:pt idx="2083" formatCode="General">
                  <c:v>447</c:v>
                </c:pt>
                <c:pt idx="2084" formatCode="General">
                  <c:v>446</c:v>
                </c:pt>
                <c:pt idx="2085" formatCode="General">
                  <c:v>446</c:v>
                </c:pt>
                <c:pt idx="2086" formatCode="General">
                  <c:v>446</c:v>
                </c:pt>
                <c:pt idx="2087" formatCode="General">
                  <c:v>446</c:v>
                </c:pt>
                <c:pt idx="2088" formatCode="General">
                  <c:v>445</c:v>
                </c:pt>
                <c:pt idx="2089" formatCode="General">
                  <c:v>444</c:v>
                </c:pt>
                <c:pt idx="2090" formatCode="General">
                  <c:v>444</c:v>
                </c:pt>
                <c:pt idx="2091" formatCode="General">
                  <c:v>444</c:v>
                </c:pt>
                <c:pt idx="2092" formatCode="General">
                  <c:v>443</c:v>
                </c:pt>
                <c:pt idx="2093" formatCode="General">
                  <c:v>443</c:v>
                </c:pt>
                <c:pt idx="2094" formatCode="General">
                  <c:v>443</c:v>
                </c:pt>
                <c:pt idx="2095" formatCode="General">
                  <c:v>443</c:v>
                </c:pt>
                <c:pt idx="2096" formatCode="General">
                  <c:v>443</c:v>
                </c:pt>
                <c:pt idx="2097" formatCode="General">
                  <c:v>443</c:v>
                </c:pt>
                <c:pt idx="2098" formatCode="General">
                  <c:v>443</c:v>
                </c:pt>
                <c:pt idx="2099" formatCode="General">
                  <c:v>442</c:v>
                </c:pt>
                <c:pt idx="2100" formatCode="General">
                  <c:v>442</c:v>
                </c:pt>
                <c:pt idx="2101" formatCode="General">
                  <c:v>440</c:v>
                </c:pt>
                <c:pt idx="2102" formatCode="General">
                  <c:v>440</c:v>
                </c:pt>
                <c:pt idx="2103" formatCode="General">
                  <c:v>440</c:v>
                </c:pt>
                <c:pt idx="2104" formatCode="General">
                  <c:v>438</c:v>
                </c:pt>
                <c:pt idx="2105" formatCode="General">
                  <c:v>438</c:v>
                </c:pt>
                <c:pt idx="2106" formatCode="General">
                  <c:v>437</c:v>
                </c:pt>
                <c:pt idx="2107" formatCode="General">
                  <c:v>437</c:v>
                </c:pt>
                <c:pt idx="2108" formatCode="General">
                  <c:v>437</c:v>
                </c:pt>
                <c:pt idx="2109" formatCode="General">
                  <c:v>436</c:v>
                </c:pt>
                <c:pt idx="2110" formatCode="General">
                  <c:v>436</c:v>
                </c:pt>
                <c:pt idx="2111" formatCode="General">
                  <c:v>435</c:v>
                </c:pt>
                <c:pt idx="2112" formatCode="General">
                  <c:v>435</c:v>
                </c:pt>
                <c:pt idx="2113" formatCode="General">
                  <c:v>435</c:v>
                </c:pt>
                <c:pt idx="2114" formatCode="General">
                  <c:v>434</c:v>
                </c:pt>
                <c:pt idx="2115" formatCode="General">
                  <c:v>434</c:v>
                </c:pt>
                <c:pt idx="2116" formatCode="General">
                  <c:v>434</c:v>
                </c:pt>
                <c:pt idx="2117" formatCode="General">
                  <c:v>433</c:v>
                </c:pt>
                <c:pt idx="2118" formatCode="General">
                  <c:v>433</c:v>
                </c:pt>
                <c:pt idx="2119" formatCode="General">
                  <c:v>431</c:v>
                </c:pt>
                <c:pt idx="2120" formatCode="General">
                  <c:v>431</c:v>
                </c:pt>
                <c:pt idx="2121" formatCode="General">
                  <c:v>431</c:v>
                </c:pt>
                <c:pt idx="2122" formatCode="General">
                  <c:v>431</c:v>
                </c:pt>
                <c:pt idx="2123" formatCode="General">
                  <c:v>431</c:v>
                </c:pt>
                <c:pt idx="2124" formatCode="General">
                  <c:v>431</c:v>
                </c:pt>
                <c:pt idx="2125" formatCode="General">
                  <c:v>430</c:v>
                </c:pt>
                <c:pt idx="2126" formatCode="General">
                  <c:v>430</c:v>
                </c:pt>
                <c:pt idx="2127" formatCode="General">
                  <c:v>430</c:v>
                </c:pt>
                <c:pt idx="2128" formatCode="General">
                  <c:v>430</c:v>
                </c:pt>
                <c:pt idx="2129" formatCode="General">
                  <c:v>426</c:v>
                </c:pt>
                <c:pt idx="2130" formatCode="General">
                  <c:v>426</c:v>
                </c:pt>
                <c:pt idx="2131" formatCode="General">
                  <c:v>425</c:v>
                </c:pt>
                <c:pt idx="2132" formatCode="General">
                  <c:v>425</c:v>
                </c:pt>
                <c:pt idx="2133" formatCode="General">
                  <c:v>425</c:v>
                </c:pt>
                <c:pt idx="2134" formatCode="General">
                  <c:v>424</c:v>
                </c:pt>
                <c:pt idx="2135" formatCode="General">
                  <c:v>424</c:v>
                </c:pt>
                <c:pt idx="2136" formatCode="General">
                  <c:v>424</c:v>
                </c:pt>
                <c:pt idx="2137" formatCode="General">
                  <c:v>424</c:v>
                </c:pt>
                <c:pt idx="2138" formatCode="General">
                  <c:v>424</c:v>
                </c:pt>
                <c:pt idx="2139" formatCode="General">
                  <c:v>423</c:v>
                </c:pt>
                <c:pt idx="2140" formatCode="General">
                  <c:v>421</c:v>
                </c:pt>
                <c:pt idx="2141" formatCode="General">
                  <c:v>421</c:v>
                </c:pt>
                <c:pt idx="2142" formatCode="General">
                  <c:v>421</c:v>
                </c:pt>
                <c:pt idx="2143" formatCode="General">
                  <c:v>421</c:v>
                </c:pt>
                <c:pt idx="2144" formatCode="General">
                  <c:v>421</c:v>
                </c:pt>
                <c:pt idx="2145" formatCode="General">
                  <c:v>419</c:v>
                </c:pt>
                <c:pt idx="2146" formatCode="General">
                  <c:v>419</c:v>
                </c:pt>
                <c:pt idx="2147" formatCode="General">
                  <c:v>419</c:v>
                </c:pt>
                <c:pt idx="2148" formatCode="General">
                  <c:v>418</c:v>
                </c:pt>
                <c:pt idx="2149" formatCode="General">
                  <c:v>418</c:v>
                </c:pt>
                <c:pt idx="2150" formatCode="General">
                  <c:v>418</c:v>
                </c:pt>
                <c:pt idx="2151" formatCode="General">
                  <c:v>418</c:v>
                </c:pt>
                <c:pt idx="2152" formatCode="General">
                  <c:v>417</c:v>
                </c:pt>
                <c:pt idx="2153" formatCode="General">
                  <c:v>417</c:v>
                </c:pt>
                <c:pt idx="2154" formatCode="General">
                  <c:v>417</c:v>
                </c:pt>
                <c:pt idx="2155" formatCode="General">
                  <c:v>416</c:v>
                </c:pt>
                <c:pt idx="2156" formatCode="General">
                  <c:v>416</c:v>
                </c:pt>
                <c:pt idx="2157" formatCode="General">
                  <c:v>416</c:v>
                </c:pt>
                <c:pt idx="2158" formatCode="General">
                  <c:v>415</c:v>
                </c:pt>
                <c:pt idx="2159" formatCode="General">
                  <c:v>415</c:v>
                </c:pt>
                <c:pt idx="2160" formatCode="General">
                  <c:v>415</c:v>
                </c:pt>
                <c:pt idx="2161" formatCode="General">
                  <c:v>414</c:v>
                </c:pt>
                <c:pt idx="2162" formatCode="General">
                  <c:v>414</c:v>
                </c:pt>
                <c:pt idx="2163" formatCode="General">
                  <c:v>414</c:v>
                </c:pt>
                <c:pt idx="2164" formatCode="General">
                  <c:v>413</c:v>
                </c:pt>
                <c:pt idx="2165" formatCode="General">
                  <c:v>413</c:v>
                </c:pt>
                <c:pt idx="2166" formatCode="General">
                  <c:v>413</c:v>
                </c:pt>
                <c:pt idx="2167" formatCode="General">
                  <c:v>413</c:v>
                </c:pt>
                <c:pt idx="2168" formatCode="General">
                  <c:v>413</c:v>
                </c:pt>
                <c:pt idx="2169" formatCode="General">
                  <c:v>412</c:v>
                </c:pt>
                <c:pt idx="2170" formatCode="General">
                  <c:v>411</c:v>
                </c:pt>
                <c:pt idx="2171" formatCode="General">
                  <c:v>410</c:v>
                </c:pt>
                <c:pt idx="2172" formatCode="General">
                  <c:v>408</c:v>
                </c:pt>
                <c:pt idx="2173" formatCode="General">
                  <c:v>408</c:v>
                </c:pt>
                <c:pt idx="2174" formatCode="General">
                  <c:v>408</c:v>
                </c:pt>
                <c:pt idx="2175" formatCode="General">
                  <c:v>408</c:v>
                </c:pt>
                <c:pt idx="2176" formatCode="General">
                  <c:v>407</c:v>
                </c:pt>
                <c:pt idx="2177" formatCode="General">
                  <c:v>407</c:v>
                </c:pt>
                <c:pt idx="2178" formatCode="General">
                  <c:v>407</c:v>
                </c:pt>
                <c:pt idx="2179" formatCode="General">
                  <c:v>406</c:v>
                </c:pt>
                <c:pt idx="2180" formatCode="General">
                  <c:v>406</c:v>
                </c:pt>
                <c:pt idx="2181" formatCode="General">
                  <c:v>406</c:v>
                </c:pt>
                <c:pt idx="2182" formatCode="General">
                  <c:v>406</c:v>
                </c:pt>
                <c:pt idx="2183" formatCode="General">
                  <c:v>405</c:v>
                </c:pt>
                <c:pt idx="2184" formatCode="General">
                  <c:v>405</c:v>
                </c:pt>
                <c:pt idx="2185" formatCode="General">
                  <c:v>404</c:v>
                </c:pt>
                <c:pt idx="2186" formatCode="General">
                  <c:v>404</c:v>
                </c:pt>
                <c:pt idx="2187" formatCode="General">
                  <c:v>404</c:v>
                </c:pt>
                <c:pt idx="2188" formatCode="General">
                  <c:v>404</c:v>
                </c:pt>
                <c:pt idx="2189" formatCode="General">
                  <c:v>404</c:v>
                </c:pt>
                <c:pt idx="2190" formatCode="General">
                  <c:v>404</c:v>
                </c:pt>
                <c:pt idx="2191" formatCode="General">
                  <c:v>403</c:v>
                </c:pt>
                <c:pt idx="2192" formatCode="General">
                  <c:v>403</c:v>
                </c:pt>
                <c:pt idx="2193" formatCode="General">
                  <c:v>403</c:v>
                </c:pt>
                <c:pt idx="2194" formatCode="General">
                  <c:v>402</c:v>
                </c:pt>
                <c:pt idx="2195" formatCode="General">
                  <c:v>402</c:v>
                </c:pt>
                <c:pt idx="2196" formatCode="General">
                  <c:v>401</c:v>
                </c:pt>
                <c:pt idx="2197" formatCode="General">
                  <c:v>401</c:v>
                </c:pt>
                <c:pt idx="2198" formatCode="General">
                  <c:v>401</c:v>
                </c:pt>
                <c:pt idx="2199" formatCode="General">
                  <c:v>400</c:v>
                </c:pt>
                <c:pt idx="2200" formatCode="General">
                  <c:v>400</c:v>
                </c:pt>
                <c:pt idx="2201" formatCode="General">
                  <c:v>399</c:v>
                </c:pt>
                <c:pt idx="2202" formatCode="General">
                  <c:v>399</c:v>
                </c:pt>
                <c:pt idx="2203" formatCode="General">
                  <c:v>399</c:v>
                </c:pt>
                <c:pt idx="2204" formatCode="General">
                  <c:v>399</c:v>
                </c:pt>
                <c:pt idx="2205" formatCode="General">
                  <c:v>399</c:v>
                </c:pt>
                <c:pt idx="2206" formatCode="General">
                  <c:v>398</c:v>
                </c:pt>
                <c:pt idx="2207" formatCode="General">
                  <c:v>397</c:v>
                </c:pt>
                <c:pt idx="2208" formatCode="General">
                  <c:v>397</c:v>
                </c:pt>
                <c:pt idx="2209" formatCode="General">
                  <c:v>397</c:v>
                </c:pt>
                <c:pt idx="2210" formatCode="General">
                  <c:v>397</c:v>
                </c:pt>
                <c:pt idx="2211" formatCode="General">
                  <c:v>396</c:v>
                </c:pt>
                <c:pt idx="2212" formatCode="General">
                  <c:v>395</c:v>
                </c:pt>
                <c:pt idx="2213" formatCode="General">
                  <c:v>395</c:v>
                </c:pt>
                <c:pt idx="2214" formatCode="General">
                  <c:v>395</c:v>
                </c:pt>
                <c:pt idx="2215" formatCode="General">
                  <c:v>394</c:v>
                </c:pt>
                <c:pt idx="2216" formatCode="General">
                  <c:v>394</c:v>
                </c:pt>
                <c:pt idx="2217" formatCode="General">
                  <c:v>393</c:v>
                </c:pt>
                <c:pt idx="2218" formatCode="General">
                  <c:v>393</c:v>
                </c:pt>
                <c:pt idx="2219" formatCode="General">
                  <c:v>392</c:v>
                </c:pt>
                <c:pt idx="2220" formatCode="General">
                  <c:v>392</c:v>
                </c:pt>
                <c:pt idx="2221" formatCode="General">
                  <c:v>392</c:v>
                </c:pt>
                <c:pt idx="2222" formatCode="General">
                  <c:v>392</c:v>
                </c:pt>
                <c:pt idx="2223" formatCode="General">
                  <c:v>390</c:v>
                </c:pt>
                <c:pt idx="2224" formatCode="General">
                  <c:v>390</c:v>
                </c:pt>
                <c:pt idx="2225" formatCode="General">
                  <c:v>390</c:v>
                </c:pt>
                <c:pt idx="2226" formatCode="General">
                  <c:v>389</c:v>
                </c:pt>
                <c:pt idx="2227" formatCode="General">
                  <c:v>388</c:v>
                </c:pt>
                <c:pt idx="2228" formatCode="General">
                  <c:v>388</c:v>
                </c:pt>
                <c:pt idx="2229" formatCode="General">
                  <c:v>387</c:v>
                </c:pt>
                <c:pt idx="2230" formatCode="General">
                  <c:v>386</c:v>
                </c:pt>
                <c:pt idx="2231" formatCode="General">
                  <c:v>386</c:v>
                </c:pt>
                <c:pt idx="2232" formatCode="General">
                  <c:v>385</c:v>
                </c:pt>
                <c:pt idx="2233" formatCode="General">
                  <c:v>385</c:v>
                </c:pt>
                <c:pt idx="2234" formatCode="General">
                  <c:v>384</c:v>
                </c:pt>
                <c:pt idx="2235" formatCode="General">
                  <c:v>383</c:v>
                </c:pt>
                <c:pt idx="2236" formatCode="General">
                  <c:v>383</c:v>
                </c:pt>
                <c:pt idx="2237" formatCode="General">
                  <c:v>383</c:v>
                </c:pt>
                <c:pt idx="2238" formatCode="General">
                  <c:v>383</c:v>
                </c:pt>
                <c:pt idx="2239" formatCode="General">
                  <c:v>383</c:v>
                </c:pt>
                <c:pt idx="2240" formatCode="General">
                  <c:v>382</c:v>
                </c:pt>
                <c:pt idx="2241" formatCode="General">
                  <c:v>382</c:v>
                </c:pt>
                <c:pt idx="2242" formatCode="General">
                  <c:v>381</c:v>
                </c:pt>
                <c:pt idx="2243" formatCode="General">
                  <c:v>381</c:v>
                </c:pt>
                <c:pt idx="2244" formatCode="General">
                  <c:v>379</c:v>
                </c:pt>
                <c:pt idx="2245" formatCode="General">
                  <c:v>379</c:v>
                </c:pt>
                <c:pt idx="2246" formatCode="General">
                  <c:v>378</c:v>
                </c:pt>
                <c:pt idx="2247" formatCode="General">
                  <c:v>378</c:v>
                </c:pt>
                <c:pt idx="2248" formatCode="General">
                  <c:v>377</c:v>
                </c:pt>
                <c:pt idx="2249" formatCode="General">
                  <c:v>377</c:v>
                </c:pt>
                <c:pt idx="2250" formatCode="General">
                  <c:v>376</c:v>
                </c:pt>
                <c:pt idx="2251" formatCode="General">
                  <c:v>376</c:v>
                </c:pt>
                <c:pt idx="2252" formatCode="General">
                  <c:v>376</c:v>
                </c:pt>
                <c:pt idx="2253" formatCode="General">
                  <c:v>375</c:v>
                </c:pt>
                <c:pt idx="2254" formatCode="General">
                  <c:v>375</c:v>
                </c:pt>
                <c:pt idx="2255" formatCode="General">
                  <c:v>375</c:v>
                </c:pt>
                <c:pt idx="2256" formatCode="General">
                  <c:v>375</c:v>
                </c:pt>
                <c:pt idx="2257" formatCode="General">
                  <c:v>374</c:v>
                </c:pt>
                <c:pt idx="2258" formatCode="General">
                  <c:v>373</c:v>
                </c:pt>
                <c:pt idx="2259" formatCode="General">
                  <c:v>373</c:v>
                </c:pt>
                <c:pt idx="2260" formatCode="General">
                  <c:v>373</c:v>
                </c:pt>
                <c:pt idx="2261" formatCode="General">
                  <c:v>373</c:v>
                </c:pt>
                <c:pt idx="2262" formatCode="General">
                  <c:v>372</c:v>
                </c:pt>
                <c:pt idx="2263" formatCode="General">
                  <c:v>372</c:v>
                </c:pt>
                <c:pt idx="2264" formatCode="General">
                  <c:v>371</c:v>
                </c:pt>
                <c:pt idx="2265" formatCode="General">
                  <c:v>371</c:v>
                </c:pt>
                <c:pt idx="2266" formatCode="General">
                  <c:v>370</c:v>
                </c:pt>
                <c:pt idx="2267" formatCode="General">
                  <c:v>369</c:v>
                </c:pt>
                <c:pt idx="2268" formatCode="General">
                  <c:v>369</c:v>
                </c:pt>
                <c:pt idx="2269" formatCode="General">
                  <c:v>369</c:v>
                </c:pt>
                <c:pt idx="2270" formatCode="General">
                  <c:v>368</c:v>
                </c:pt>
                <c:pt idx="2271" formatCode="General">
                  <c:v>368</c:v>
                </c:pt>
                <c:pt idx="2272" formatCode="General">
                  <c:v>367</c:v>
                </c:pt>
                <c:pt idx="2273" formatCode="General">
                  <c:v>367</c:v>
                </c:pt>
                <c:pt idx="2274" formatCode="General">
                  <c:v>367</c:v>
                </c:pt>
                <c:pt idx="2275" formatCode="General">
                  <c:v>367</c:v>
                </c:pt>
                <c:pt idx="2276" formatCode="General">
                  <c:v>366</c:v>
                </c:pt>
                <c:pt idx="2277" formatCode="General">
                  <c:v>366</c:v>
                </c:pt>
                <c:pt idx="2278" formatCode="General">
                  <c:v>366</c:v>
                </c:pt>
                <c:pt idx="2279" formatCode="General">
                  <c:v>366</c:v>
                </c:pt>
                <c:pt idx="2280" formatCode="General">
                  <c:v>366</c:v>
                </c:pt>
                <c:pt idx="2281" formatCode="General">
                  <c:v>365</c:v>
                </c:pt>
                <c:pt idx="2282" formatCode="General">
                  <c:v>365</c:v>
                </c:pt>
                <c:pt idx="2283" formatCode="General">
                  <c:v>365</c:v>
                </c:pt>
                <c:pt idx="2284" formatCode="General">
                  <c:v>365</c:v>
                </c:pt>
                <c:pt idx="2285" formatCode="General">
                  <c:v>365</c:v>
                </c:pt>
                <c:pt idx="2286" formatCode="General">
                  <c:v>364</c:v>
                </c:pt>
                <c:pt idx="2287" formatCode="General">
                  <c:v>363</c:v>
                </c:pt>
                <c:pt idx="2288" formatCode="General">
                  <c:v>363</c:v>
                </c:pt>
                <c:pt idx="2289" formatCode="General">
                  <c:v>363</c:v>
                </c:pt>
                <c:pt idx="2290" formatCode="General">
                  <c:v>363</c:v>
                </c:pt>
                <c:pt idx="2291" formatCode="General">
                  <c:v>363</c:v>
                </c:pt>
                <c:pt idx="2292" formatCode="General">
                  <c:v>362</c:v>
                </c:pt>
                <c:pt idx="2293" formatCode="General">
                  <c:v>362</c:v>
                </c:pt>
                <c:pt idx="2294" formatCode="General">
                  <c:v>360</c:v>
                </c:pt>
                <c:pt idx="2295" formatCode="General">
                  <c:v>360</c:v>
                </c:pt>
                <c:pt idx="2296" formatCode="General">
                  <c:v>360</c:v>
                </c:pt>
                <c:pt idx="2297" formatCode="General">
                  <c:v>360</c:v>
                </c:pt>
                <c:pt idx="2298" formatCode="General">
                  <c:v>360</c:v>
                </c:pt>
                <c:pt idx="2299" formatCode="General">
                  <c:v>359</c:v>
                </c:pt>
                <c:pt idx="2300" formatCode="General">
                  <c:v>359</c:v>
                </c:pt>
                <c:pt idx="2301" formatCode="General">
                  <c:v>359</c:v>
                </c:pt>
                <c:pt idx="2302" formatCode="General">
                  <c:v>359</c:v>
                </c:pt>
                <c:pt idx="2303" formatCode="General">
                  <c:v>358</c:v>
                </c:pt>
                <c:pt idx="2304" formatCode="General">
                  <c:v>357</c:v>
                </c:pt>
                <c:pt idx="2305" formatCode="General">
                  <c:v>357</c:v>
                </c:pt>
                <c:pt idx="2306" formatCode="General">
                  <c:v>357</c:v>
                </c:pt>
                <c:pt idx="2307" formatCode="General">
                  <c:v>356</c:v>
                </c:pt>
                <c:pt idx="2308" formatCode="General">
                  <c:v>356</c:v>
                </c:pt>
                <c:pt idx="2309" formatCode="General">
                  <c:v>356</c:v>
                </c:pt>
                <c:pt idx="2310" formatCode="General">
                  <c:v>355</c:v>
                </c:pt>
                <c:pt idx="2311" formatCode="General">
                  <c:v>354</c:v>
                </c:pt>
                <c:pt idx="2312" formatCode="General">
                  <c:v>353</c:v>
                </c:pt>
                <c:pt idx="2313" formatCode="General">
                  <c:v>353</c:v>
                </c:pt>
                <c:pt idx="2314" formatCode="General">
                  <c:v>353</c:v>
                </c:pt>
                <c:pt idx="2315" formatCode="General">
                  <c:v>353</c:v>
                </c:pt>
                <c:pt idx="2316" formatCode="General">
                  <c:v>353</c:v>
                </c:pt>
                <c:pt idx="2317" formatCode="General">
                  <c:v>352</c:v>
                </c:pt>
                <c:pt idx="2318" formatCode="General">
                  <c:v>351</c:v>
                </c:pt>
                <c:pt idx="2319" formatCode="General">
                  <c:v>351</c:v>
                </c:pt>
                <c:pt idx="2320" formatCode="General">
                  <c:v>351</c:v>
                </c:pt>
                <c:pt idx="2321" formatCode="General">
                  <c:v>351</c:v>
                </c:pt>
                <c:pt idx="2322" formatCode="General">
                  <c:v>350</c:v>
                </c:pt>
                <c:pt idx="2323" formatCode="General">
                  <c:v>350</c:v>
                </c:pt>
                <c:pt idx="2324" formatCode="General">
                  <c:v>350</c:v>
                </c:pt>
                <c:pt idx="2325" formatCode="General">
                  <c:v>350</c:v>
                </c:pt>
                <c:pt idx="2326" formatCode="General">
                  <c:v>349</c:v>
                </c:pt>
                <c:pt idx="2327" formatCode="General">
                  <c:v>349</c:v>
                </c:pt>
                <c:pt idx="2328" formatCode="General">
                  <c:v>349</c:v>
                </c:pt>
                <c:pt idx="2329" formatCode="General">
                  <c:v>349</c:v>
                </c:pt>
                <c:pt idx="2330" formatCode="General">
                  <c:v>348</c:v>
                </c:pt>
                <c:pt idx="2331" formatCode="General">
                  <c:v>348</c:v>
                </c:pt>
                <c:pt idx="2332" formatCode="General">
                  <c:v>347</c:v>
                </c:pt>
                <c:pt idx="2333" formatCode="General">
                  <c:v>347</c:v>
                </c:pt>
                <c:pt idx="2334" formatCode="General">
                  <c:v>346</c:v>
                </c:pt>
                <c:pt idx="2335" formatCode="General">
                  <c:v>346</c:v>
                </c:pt>
                <c:pt idx="2336" formatCode="General">
                  <c:v>346</c:v>
                </c:pt>
                <c:pt idx="2337" formatCode="General">
                  <c:v>345</c:v>
                </c:pt>
                <c:pt idx="2338" formatCode="General">
                  <c:v>345</c:v>
                </c:pt>
                <c:pt idx="2339" formatCode="General">
                  <c:v>343</c:v>
                </c:pt>
                <c:pt idx="2340" formatCode="General">
                  <c:v>342</c:v>
                </c:pt>
                <c:pt idx="2341" formatCode="General">
                  <c:v>342</c:v>
                </c:pt>
                <c:pt idx="2342" formatCode="General">
                  <c:v>342</c:v>
                </c:pt>
                <c:pt idx="2343" formatCode="General">
                  <c:v>342</c:v>
                </c:pt>
                <c:pt idx="2344" formatCode="General">
                  <c:v>341</c:v>
                </c:pt>
                <c:pt idx="2345" formatCode="General">
                  <c:v>341</c:v>
                </c:pt>
                <c:pt idx="2346" formatCode="General">
                  <c:v>341</c:v>
                </c:pt>
                <c:pt idx="2347" formatCode="General">
                  <c:v>341</c:v>
                </c:pt>
                <c:pt idx="2348" formatCode="General">
                  <c:v>341</c:v>
                </c:pt>
                <c:pt idx="2349" formatCode="General">
                  <c:v>340</c:v>
                </c:pt>
                <c:pt idx="2350" formatCode="General">
                  <c:v>340</c:v>
                </c:pt>
                <c:pt idx="2351" formatCode="General">
                  <c:v>340</c:v>
                </c:pt>
                <c:pt idx="2352" formatCode="General">
                  <c:v>339</c:v>
                </c:pt>
                <c:pt idx="2353" formatCode="General">
                  <c:v>339</c:v>
                </c:pt>
                <c:pt idx="2354" formatCode="General">
                  <c:v>339</c:v>
                </c:pt>
                <c:pt idx="2355" formatCode="General">
                  <c:v>339</c:v>
                </c:pt>
                <c:pt idx="2356" formatCode="General">
                  <c:v>338</c:v>
                </c:pt>
                <c:pt idx="2357" formatCode="General">
                  <c:v>338</c:v>
                </c:pt>
                <c:pt idx="2358" formatCode="General">
                  <c:v>338</c:v>
                </c:pt>
                <c:pt idx="2359" formatCode="General">
                  <c:v>338</c:v>
                </c:pt>
                <c:pt idx="2360" formatCode="General">
                  <c:v>338</c:v>
                </c:pt>
                <c:pt idx="2361" formatCode="General">
                  <c:v>338</c:v>
                </c:pt>
                <c:pt idx="2362" formatCode="General">
                  <c:v>336</c:v>
                </c:pt>
                <c:pt idx="2363" formatCode="General">
                  <c:v>336</c:v>
                </c:pt>
                <c:pt idx="2364" formatCode="General">
                  <c:v>335</c:v>
                </c:pt>
                <c:pt idx="2365" formatCode="General">
                  <c:v>335</c:v>
                </c:pt>
                <c:pt idx="2366" formatCode="General">
                  <c:v>334</c:v>
                </c:pt>
                <c:pt idx="2367" formatCode="General">
                  <c:v>334</c:v>
                </c:pt>
                <c:pt idx="2368" formatCode="General">
                  <c:v>333</c:v>
                </c:pt>
                <c:pt idx="2369" formatCode="General">
                  <c:v>333</c:v>
                </c:pt>
                <c:pt idx="2370" formatCode="General">
                  <c:v>333</c:v>
                </c:pt>
                <c:pt idx="2371" formatCode="General">
                  <c:v>333</c:v>
                </c:pt>
                <c:pt idx="2372" formatCode="General">
                  <c:v>333</c:v>
                </c:pt>
                <c:pt idx="2373" formatCode="General">
                  <c:v>333</c:v>
                </c:pt>
                <c:pt idx="2374" formatCode="General">
                  <c:v>333</c:v>
                </c:pt>
                <c:pt idx="2375" formatCode="General">
                  <c:v>332</c:v>
                </c:pt>
                <c:pt idx="2376" formatCode="General">
                  <c:v>332</c:v>
                </c:pt>
                <c:pt idx="2377" formatCode="General">
                  <c:v>332</c:v>
                </c:pt>
                <c:pt idx="2378" formatCode="General">
                  <c:v>332</c:v>
                </c:pt>
                <c:pt idx="2379" formatCode="General">
                  <c:v>331</c:v>
                </c:pt>
                <c:pt idx="2380" formatCode="General">
                  <c:v>331</c:v>
                </c:pt>
                <c:pt idx="2381" formatCode="General">
                  <c:v>331</c:v>
                </c:pt>
                <c:pt idx="2382" formatCode="General">
                  <c:v>331</c:v>
                </c:pt>
                <c:pt idx="2383" formatCode="General">
                  <c:v>330</c:v>
                </c:pt>
                <c:pt idx="2384" formatCode="General">
                  <c:v>330</c:v>
                </c:pt>
                <c:pt idx="2385" formatCode="General">
                  <c:v>329</c:v>
                </c:pt>
                <c:pt idx="2386" formatCode="General">
                  <c:v>329</c:v>
                </c:pt>
                <c:pt idx="2387" formatCode="General">
                  <c:v>329</c:v>
                </c:pt>
                <c:pt idx="2388" formatCode="General">
                  <c:v>329</c:v>
                </c:pt>
                <c:pt idx="2389" formatCode="General">
                  <c:v>329</c:v>
                </c:pt>
                <c:pt idx="2390" formatCode="General">
                  <c:v>329</c:v>
                </c:pt>
                <c:pt idx="2391" formatCode="General">
                  <c:v>328</c:v>
                </c:pt>
                <c:pt idx="2392" formatCode="General">
                  <c:v>328</c:v>
                </c:pt>
                <c:pt idx="2393" formatCode="General">
                  <c:v>328</c:v>
                </c:pt>
                <c:pt idx="2394" formatCode="General">
                  <c:v>327</c:v>
                </c:pt>
                <c:pt idx="2395" formatCode="General">
                  <c:v>327</c:v>
                </c:pt>
                <c:pt idx="2396" formatCode="General">
                  <c:v>327</c:v>
                </c:pt>
                <c:pt idx="2397" formatCode="General">
                  <c:v>327</c:v>
                </c:pt>
                <c:pt idx="2398" formatCode="General">
                  <c:v>327</c:v>
                </c:pt>
                <c:pt idx="2399" formatCode="General">
                  <c:v>327</c:v>
                </c:pt>
                <c:pt idx="2400" formatCode="General">
                  <c:v>326</c:v>
                </c:pt>
                <c:pt idx="2401" formatCode="General">
                  <c:v>326</c:v>
                </c:pt>
                <c:pt idx="2402" formatCode="General">
                  <c:v>326</c:v>
                </c:pt>
                <c:pt idx="2403" formatCode="General">
                  <c:v>325</c:v>
                </c:pt>
                <c:pt idx="2404" formatCode="General">
                  <c:v>325</c:v>
                </c:pt>
                <c:pt idx="2405" formatCode="General">
                  <c:v>325</c:v>
                </c:pt>
                <c:pt idx="2406" formatCode="General">
                  <c:v>325</c:v>
                </c:pt>
                <c:pt idx="2407" formatCode="General">
                  <c:v>325</c:v>
                </c:pt>
                <c:pt idx="2408" formatCode="General">
                  <c:v>324</c:v>
                </c:pt>
                <c:pt idx="2409" formatCode="General">
                  <c:v>324</c:v>
                </c:pt>
                <c:pt idx="2410" formatCode="General">
                  <c:v>324</c:v>
                </c:pt>
                <c:pt idx="2411" formatCode="General">
                  <c:v>324</c:v>
                </c:pt>
                <c:pt idx="2412" formatCode="General">
                  <c:v>324</c:v>
                </c:pt>
                <c:pt idx="2413" formatCode="General">
                  <c:v>324</c:v>
                </c:pt>
                <c:pt idx="2414" formatCode="General">
                  <c:v>324</c:v>
                </c:pt>
                <c:pt idx="2415" formatCode="General">
                  <c:v>324</c:v>
                </c:pt>
                <c:pt idx="2416" formatCode="General">
                  <c:v>324</c:v>
                </c:pt>
                <c:pt idx="2417" formatCode="General">
                  <c:v>323</c:v>
                </c:pt>
                <c:pt idx="2418" formatCode="General">
                  <c:v>323</c:v>
                </c:pt>
                <c:pt idx="2419" formatCode="General">
                  <c:v>323</c:v>
                </c:pt>
                <c:pt idx="2420" formatCode="General">
                  <c:v>322</c:v>
                </c:pt>
                <c:pt idx="2421" formatCode="General">
                  <c:v>322</c:v>
                </c:pt>
                <c:pt idx="2422" formatCode="General">
                  <c:v>321</c:v>
                </c:pt>
                <c:pt idx="2423" formatCode="General">
                  <c:v>321</c:v>
                </c:pt>
                <c:pt idx="2424" formatCode="General">
                  <c:v>320</c:v>
                </c:pt>
                <c:pt idx="2425" formatCode="General">
                  <c:v>320</c:v>
                </c:pt>
                <c:pt idx="2426" formatCode="General">
                  <c:v>320</c:v>
                </c:pt>
                <c:pt idx="2427" formatCode="General">
                  <c:v>320</c:v>
                </c:pt>
                <c:pt idx="2428" formatCode="General">
                  <c:v>319</c:v>
                </c:pt>
                <c:pt idx="2429" formatCode="General">
                  <c:v>319</c:v>
                </c:pt>
                <c:pt idx="2430" formatCode="General">
                  <c:v>319</c:v>
                </c:pt>
                <c:pt idx="2431" formatCode="General">
                  <c:v>318</c:v>
                </c:pt>
                <c:pt idx="2432" formatCode="General">
                  <c:v>318</c:v>
                </c:pt>
                <c:pt idx="2433" formatCode="General">
                  <c:v>318</c:v>
                </c:pt>
                <c:pt idx="2434" formatCode="General">
                  <c:v>318</c:v>
                </c:pt>
                <c:pt idx="2435" formatCode="General">
                  <c:v>317</c:v>
                </c:pt>
                <c:pt idx="2436" formatCode="General">
                  <c:v>317</c:v>
                </c:pt>
                <c:pt idx="2437" formatCode="General">
                  <c:v>317</c:v>
                </c:pt>
                <c:pt idx="2438" formatCode="General">
                  <c:v>317</c:v>
                </c:pt>
                <c:pt idx="2439" formatCode="General">
                  <c:v>316</c:v>
                </c:pt>
                <c:pt idx="2440" formatCode="General">
                  <c:v>316</c:v>
                </c:pt>
                <c:pt idx="2441" formatCode="General">
                  <c:v>316</c:v>
                </c:pt>
                <c:pt idx="2442" formatCode="General">
                  <c:v>316</c:v>
                </c:pt>
                <c:pt idx="2443" formatCode="General">
                  <c:v>316</c:v>
                </c:pt>
                <c:pt idx="2444" formatCode="General">
                  <c:v>316</c:v>
                </c:pt>
                <c:pt idx="2445" formatCode="General">
                  <c:v>316</c:v>
                </c:pt>
                <c:pt idx="2446" formatCode="General">
                  <c:v>315</c:v>
                </c:pt>
                <c:pt idx="2447" formatCode="General">
                  <c:v>315</c:v>
                </c:pt>
                <c:pt idx="2448" formatCode="General">
                  <c:v>315</c:v>
                </c:pt>
                <c:pt idx="2449" formatCode="General">
                  <c:v>315</c:v>
                </c:pt>
                <c:pt idx="2450" formatCode="General">
                  <c:v>314</c:v>
                </c:pt>
                <c:pt idx="2451" formatCode="General">
                  <c:v>314</c:v>
                </c:pt>
                <c:pt idx="2452" formatCode="General">
                  <c:v>314</c:v>
                </c:pt>
                <c:pt idx="2453" formatCode="General">
                  <c:v>314</c:v>
                </c:pt>
                <c:pt idx="2454" formatCode="General">
                  <c:v>314</c:v>
                </c:pt>
                <c:pt idx="2455" formatCode="General">
                  <c:v>313</c:v>
                </c:pt>
                <c:pt idx="2456" formatCode="General">
                  <c:v>313</c:v>
                </c:pt>
                <c:pt idx="2457" formatCode="General">
                  <c:v>313</c:v>
                </c:pt>
                <c:pt idx="2458" formatCode="General">
                  <c:v>312</c:v>
                </c:pt>
                <c:pt idx="2459" formatCode="General">
                  <c:v>312</c:v>
                </c:pt>
                <c:pt idx="2460" formatCode="General">
                  <c:v>311</c:v>
                </c:pt>
                <c:pt idx="2461" formatCode="General">
                  <c:v>311</c:v>
                </c:pt>
                <c:pt idx="2462" formatCode="General">
                  <c:v>310</c:v>
                </c:pt>
                <c:pt idx="2463" formatCode="General">
                  <c:v>310</c:v>
                </c:pt>
                <c:pt idx="2464" formatCode="General">
                  <c:v>310</c:v>
                </c:pt>
                <c:pt idx="2465" formatCode="General">
                  <c:v>310</c:v>
                </c:pt>
                <c:pt idx="2466" formatCode="General">
                  <c:v>309</c:v>
                </c:pt>
                <c:pt idx="2467" formatCode="General">
                  <c:v>309</c:v>
                </c:pt>
                <c:pt idx="2468" formatCode="General">
                  <c:v>309</c:v>
                </c:pt>
                <c:pt idx="2469" formatCode="General">
                  <c:v>309</c:v>
                </c:pt>
                <c:pt idx="2470" formatCode="General">
                  <c:v>309</c:v>
                </c:pt>
                <c:pt idx="2471" formatCode="General">
                  <c:v>309</c:v>
                </c:pt>
                <c:pt idx="2472" formatCode="General">
                  <c:v>309</c:v>
                </c:pt>
                <c:pt idx="2473" formatCode="General">
                  <c:v>308</c:v>
                </c:pt>
                <c:pt idx="2474" formatCode="General">
                  <c:v>308</c:v>
                </c:pt>
                <c:pt idx="2475" formatCode="General">
                  <c:v>308</c:v>
                </c:pt>
                <c:pt idx="2476" formatCode="General">
                  <c:v>308</c:v>
                </c:pt>
                <c:pt idx="2477" formatCode="General">
                  <c:v>308</c:v>
                </c:pt>
                <c:pt idx="2478" formatCode="General">
                  <c:v>307</c:v>
                </c:pt>
                <c:pt idx="2479" formatCode="General">
                  <c:v>307</c:v>
                </c:pt>
                <c:pt idx="2480" formatCode="General">
                  <c:v>306</c:v>
                </c:pt>
                <c:pt idx="2481" formatCode="General">
                  <c:v>306</c:v>
                </c:pt>
                <c:pt idx="2482" formatCode="General">
                  <c:v>305</c:v>
                </c:pt>
                <c:pt idx="2483" formatCode="General">
                  <c:v>305</c:v>
                </c:pt>
                <c:pt idx="2484" formatCode="General">
                  <c:v>305</c:v>
                </c:pt>
                <c:pt idx="2485" formatCode="General">
                  <c:v>304</c:v>
                </c:pt>
                <c:pt idx="2486" formatCode="General">
                  <c:v>304</c:v>
                </c:pt>
                <c:pt idx="2487" formatCode="General">
                  <c:v>304</c:v>
                </c:pt>
                <c:pt idx="2488" formatCode="General">
                  <c:v>304</c:v>
                </c:pt>
                <c:pt idx="2489" formatCode="General">
                  <c:v>304</c:v>
                </c:pt>
                <c:pt idx="2490" formatCode="General">
                  <c:v>304</c:v>
                </c:pt>
                <c:pt idx="2491" formatCode="General">
                  <c:v>304</c:v>
                </c:pt>
                <c:pt idx="2492" formatCode="General">
                  <c:v>303</c:v>
                </c:pt>
                <c:pt idx="2493" formatCode="General">
                  <c:v>303</c:v>
                </c:pt>
                <c:pt idx="2494" formatCode="General">
                  <c:v>303</c:v>
                </c:pt>
                <c:pt idx="2495" formatCode="General">
                  <c:v>302</c:v>
                </c:pt>
                <c:pt idx="2496" formatCode="General">
                  <c:v>302</c:v>
                </c:pt>
                <c:pt idx="2497" formatCode="General">
                  <c:v>302</c:v>
                </c:pt>
                <c:pt idx="2498" formatCode="General">
                  <c:v>302</c:v>
                </c:pt>
                <c:pt idx="2499" formatCode="General">
                  <c:v>302</c:v>
                </c:pt>
                <c:pt idx="2500" formatCode="General">
                  <c:v>301</c:v>
                </c:pt>
                <c:pt idx="2501" formatCode="General">
                  <c:v>301</c:v>
                </c:pt>
                <c:pt idx="2502" formatCode="General">
                  <c:v>301</c:v>
                </c:pt>
                <c:pt idx="2503" formatCode="General">
                  <c:v>301</c:v>
                </c:pt>
                <c:pt idx="2504" formatCode="General">
                  <c:v>301</c:v>
                </c:pt>
                <c:pt idx="2505" formatCode="General">
                  <c:v>300</c:v>
                </c:pt>
                <c:pt idx="2506" formatCode="General">
                  <c:v>300</c:v>
                </c:pt>
                <c:pt idx="2507" formatCode="General">
                  <c:v>300</c:v>
                </c:pt>
                <c:pt idx="2508" formatCode="General">
                  <c:v>299</c:v>
                </c:pt>
                <c:pt idx="2509" formatCode="General">
                  <c:v>298</c:v>
                </c:pt>
                <c:pt idx="2510" formatCode="General">
                  <c:v>298</c:v>
                </c:pt>
                <c:pt idx="2511" formatCode="General">
                  <c:v>298</c:v>
                </c:pt>
                <c:pt idx="2512" formatCode="General">
                  <c:v>298</c:v>
                </c:pt>
                <c:pt idx="2513" formatCode="General">
                  <c:v>298</c:v>
                </c:pt>
                <c:pt idx="2514" formatCode="General">
                  <c:v>298</c:v>
                </c:pt>
                <c:pt idx="2515" formatCode="General">
                  <c:v>298</c:v>
                </c:pt>
                <c:pt idx="2516" formatCode="General">
                  <c:v>297</c:v>
                </c:pt>
                <c:pt idx="2517" formatCode="General">
                  <c:v>297</c:v>
                </c:pt>
                <c:pt idx="2518" formatCode="General">
                  <c:v>297</c:v>
                </c:pt>
                <c:pt idx="2519" formatCode="General">
                  <c:v>296</c:v>
                </c:pt>
                <c:pt idx="2520" formatCode="General">
                  <c:v>296</c:v>
                </c:pt>
                <c:pt idx="2521" formatCode="General">
                  <c:v>296</c:v>
                </c:pt>
                <c:pt idx="2522" formatCode="General">
                  <c:v>295</c:v>
                </c:pt>
                <c:pt idx="2523" formatCode="General">
                  <c:v>295</c:v>
                </c:pt>
                <c:pt idx="2524" formatCode="General">
                  <c:v>294</c:v>
                </c:pt>
                <c:pt idx="2525" formatCode="General">
                  <c:v>294</c:v>
                </c:pt>
                <c:pt idx="2526" formatCode="General">
                  <c:v>294</c:v>
                </c:pt>
                <c:pt idx="2527" formatCode="General">
                  <c:v>294</c:v>
                </c:pt>
                <c:pt idx="2528" formatCode="General">
                  <c:v>294</c:v>
                </c:pt>
                <c:pt idx="2529" formatCode="General">
                  <c:v>294</c:v>
                </c:pt>
                <c:pt idx="2530" formatCode="General">
                  <c:v>293</c:v>
                </c:pt>
                <c:pt idx="2531" formatCode="General">
                  <c:v>293</c:v>
                </c:pt>
                <c:pt idx="2532" formatCode="General">
                  <c:v>293</c:v>
                </c:pt>
                <c:pt idx="2533" formatCode="General">
                  <c:v>293</c:v>
                </c:pt>
                <c:pt idx="2534" formatCode="General">
                  <c:v>293</c:v>
                </c:pt>
                <c:pt idx="2535" formatCode="General">
                  <c:v>293</c:v>
                </c:pt>
                <c:pt idx="2536" formatCode="General">
                  <c:v>292</c:v>
                </c:pt>
                <c:pt idx="2537" formatCode="General">
                  <c:v>292</c:v>
                </c:pt>
                <c:pt idx="2538" formatCode="General">
                  <c:v>291</c:v>
                </c:pt>
                <c:pt idx="2539" formatCode="General">
                  <c:v>291</c:v>
                </c:pt>
                <c:pt idx="2540" formatCode="General">
                  <c:v>291</c:v>
                </c:pt>
                <c:pt idx="2541" formatCode="General">
                  <c:v>291</c:v>
                </c:pt>
                <c:pt idx="2542" formatCode="General">
                  <c:v>291</c:v>
                </c:pt>
                <c:pt idx="2543" formatCode="General">
                  <c:v>291</c:v>
                </c:pt>
                <c:pt idx="2544" formatCode="General">
                  <c:v>291</c:v>
                </c:pt>
                <c:pt idx="2545" formatCode="General">
                  <c:v>291</c:v>
                </c:pt>
                <c:pt idx="2546" formatCode="General">
                  <c:v>290</c:v>
                </c:pt>
                <c:pt idx="2547" formatCode="General">
                  <c:v>290</c:v>
                </c:pt>
                <c:pt idx="2548" formatCode="General">
                  <c:v>290</c:v>
                </c:pt>
                <c:pt idx="2549" formatCode="General">
                  <c:v>289</c:v>
                </c:pt>
                <c:pt idx="2550" formatCode="General">
                  <c:v>289</c:v>
                </c:pt>
                <c:pt idx="2551" formatCode="General">
                  <c:v>289</c:v>
                </c:pt>
                <c:pt idx="2552" formatCode="General">
                  <c:v>289</c:v>
                </c:pt>
                <c:pt idx="2553" formatCode="General">
                  <c:v>289</c:v>
                </c:pt>
                <c:pt idx="2554" formatCode="General">
                  <c:v>288</c:v>
                </c:pt>
                <c:pt idx="2555" formatCode="General">
                  <c:v>288</c:v>
                </c:pt>
                <c:pt idx="2556" formatCode="General">
                  <c:v>288</c:v>
                </c:pt>
                <c:pt idx="2557" formatCode="General">
                  <c:v>288</c:v>
                </c:pt>
                <c:pt idx="2558" formatCode="General">
                  <c:v>288</c:v>
                </c:pt>
                <c:pt idx="2559" formatCode="General">
                  <c:v>286</c:v>
                </c:pt>
                <c:pt idx="2560" formatCode="General">
                  <c:v>286</c:v>
                </c:pt>
                <c:pt idx="2561" formatCode="General">
                  <c:v>286</c:v>
                </c:pt>
                <c:pt idx="2562" formatCode="General">
                  <c:v>286</c:v>
                </c:pt>
                <c:pt idx="2563" formatCode="General">
                  <c:v>286</c:v>
                </c:pt>
                <c:pt idx="2564" formatCode="General">
                  <c:v>286</c:v>
                </c:pt>
                <c:pt idx="2565" formatCode="General">
                  <c:v>285</c:v>
                </c:pt>
                <c:pt idx="2566" formatCode="General">
                  <c:v>285</c:v>
                </c:pt>
                <c:pt idx="2567" formatCode="General">
                  <c:v>285</c:v>
                </c:pt>
                <c:pt idx="2568" formatCode="General">
                  <c:v>285</c:v>
                </c:pt>
                <c:pt idx="2569" formatCode="General">
                  <c:v>284</c:v>
                </c:pt>
                <c:pt idx="2570" formatCode="General">
                  <c:v>284</c:v>
                </c:pt>
                <c:pt idx="2571" formatCode="General">
                  <c:v>282</c:v>
                </c:pt>
                <c:pt idx="2572" formatCode="General">
                  <c:v>282</c:v>
                </c:pt>
                <c:pt idx="2573" formatCode="General">
                  <c:v>281</c:v>
                </c:pt>
                <c:pt idx="2574" formatCode="General">
                  <c:v>281</c:v>
                </c:pt>
                <c:pt idx="2575" formatCode="General">
                  <c:v>280</c:v>
                </c:pt>
                <c:pt idx="2576" formatCode="General">
                  <c:v>280</c:v>
                </c:pt>
                <c:pt idx="2577" formatCode="General">
                  <c:v>280</c:v>
                </c:pt>
                <c:pt idx="2578" formatCode="General">
                  <c:v>280</c:v>
                </c:pt>
                <c:pt idx="2579" formatCode="General">
                  <c:v>280</c:v>
                </c:pt>
                <c:pt idx="2580" formatCode="General">
                  <c:v>280</c:v>
                </c:pt>
                <c:pt idx="2581" formatCode="General">
                  <c:v>279</c:v>
                </c:pt>
                <c:pt idx="2582" formatCode="General">
                  <c:v>279</c:v>
                </c:pt>
                <c:pt idx="2583" formatCode="General">
                  <c:v>279</c:v>
                </c:pt>
                <c:pt idx="2584" formatCode="General">
                  <c:v>278</c:v>
                </c:pt>
                <c:pt idx="2585" formatCode="General">
                  <c:v>278</c:v>
                </c:pt>
                <c:pt idx="2586" formatCode="General">
                  <c:v>278</c:v>
                </c:pt>
                <c:pt idx="2587" formatCode="General">
                  <c:v>278</c:v>
                </c:pt>
                <c:pt idx="2588" formatCode="General">
                  <c:v>278</c:v>
                </c:pt>
                <c:pt idx="2589" formatCode="General">
                  <c:v>278</c:v>
                </c:pt>
                <c:pt idx="2590" formatCode="General">
                  <c:v>277</c:v>
                </c:pt>
                <c:pt idx="2591" formatCode="General">
                  <c:v>277</c:v>
                </c:pt>
                <c:pt idx="2592" formatCode="General">
                  <c:v>277</c:v>
                </c:pt>
                <c:pt idx="2593" formatCode="General">
                  <c:v>276</c:v>
                </c:pt>
                <c:pt idx="2594" formatCode="General">
                  <c:v>276</c:v>
                </c:pt>
                <c:pt idx="2595" formatCode="General">
                  <c:v>275</c:v>
                </c:pt>
                <c:pt idx="2596" formatCode="General">
                  <c:v>275</c:v>
                </c:pt>
                <c:pt idx="2597" formatCode="General">
                  <c:v>275</c:v>
                </c:pt>
                <c:pt idx="2598" formatCode="General">
                  <c:v>274</c:v>
                </c:pt>
                <c:pt idx="2599" formatCode="General">
                  <c:v>273</c:v>
                </c:pt>
                <c:pt idx="2600" formatCode="General">
                  <c:v>273</c:v>
                </c:pt>
                <c:pt idx="2601" formatCode="General">
                  <c:v>273</c:v>
                </c:pt>
                <c:pt idx="2602" formatCode="General">
                  <c:v>272</c:v>
                </c:pt>
                <c:pt idx="2603" formatCode="General">
                  <c:v>272</c:v>
                </c:pt>
                <c:pt idx="2604" formatCode="General">
                  <c:v>272</c:v>
                </c:pt>
                <c:pt idx="2605" formatCode="General">
                  <c:v>271</c:v>
                </c:pt>
                <c:pt idx="2606" formatCode="General">
                  <c:v>270</c:v>
                </c:pt>
                <c:pt idx="2607" formatCode="General">
                  <c:v>270</c:v>
                </c:pt>
                <c:pt idx="2608" formatCode="General">
                  <c:v>270</c:v>
                </c:pt>
                <c:pt idx="2609" formatCode="General">
                  <c:v>270</c:v>
                </c:pt>
                <c:pt idx="2610" formatCode="General">
                  <c:v>269</c:v>
                </c:pt>
                <c:pt idx="2611" formatCode="General">
                  <c:v>269</c:v>
                </c:pt>
                <c:pt idx="2612" formatCode="General">
                  <c:v>269</c:v>
                </c:pt>
                <c:pt idx="2613" formatCode="General">
                  <c:v>269</c:v>
                </c:pt>
                <c:pt idx="2614" formatCode="General">
                  <c:v>269</c:v>
                </c:pt>
                <c:pt idx="2615" formatCode="General">
                  <c:v>269</c:v>
                </c:pt>
                <c:pt idx="2616" formatCode="General">
                  <c:v>268</c:v>
                </c:pt>
                <c:pt idx="2617" formatCode="General">
                  <c:v>268</c:v>
                </c:pt>
                <c:pt idx="2618" formatCode="General">
                  <c:v>268</c:v>
                </c:pt>
                <c:pt idx="2619" formatCode="General">
                  <c:v>268</c:v>
                </c:pt>
                <c:pt idx="2620" formatCode="General">
                  <c:v>267</c:v>
                </c:pt>
                <c:pt idx="2621" formatCode="General">
                  <c:v>267</c:v>
                </c:pt>
                <c:pt idx="2622" formatCode="General">
                  <c:v>267</c:v>
                </c:pt>
                <c:pt idx="2623" formatCode="General">
                  <c:v>267</c:v>
                </c:pt>
                <c:pt idx="2624" formatCode="General">
                  <c:v>267</c:v>
                </c:pt>
                <c:pt idx="2625" formatCode="General">
                  <c:v>266</c:v>
                </c:pt>
                <c:pt idx="2626" formatCode="General">
                  <c:v>266</c:v>
                </c:pt>
                <c:pt idx="2627" formatCode="General">
                  <c:v>266</c:v>
                </c:pt>
                <c:pt idx="2628" formatCode="General">
                  <c:v>265</c:v>
                </c:pt>
                <c:pt idx="2629" formatCode="General">
                  <c:v>265</c:v>
                </c:pt>
                <c:pt idx="2630" formatCode="General">
                  <c:v>264</c:v>
                </c:pt>
                <c:pt idx="2631" formatCode="General">
                  <c:v>264</c:v>
                </c:pt>
                <c:pt idx="2632" formatCode="General">
                  <c:v>264</c:v>
                </c:pt>
                <c:pt idx="2633" formatCode="General">
                  <c:v>264</c:v>
                </c:pt>
                <c:pt idx="2634" formatCode="General">
                  <c:v>264</c:v>
                </c:pt>
                <c:pt idx="2635" formatCode="General">
                  <c:v>263</c:v>
                </c:pt>
                <c:pt idx="2636" formatCode="General">
                  <c:v>263</c:v>
                </c:pt>
                <c:pt idx="2637" formatCode="General">
                  <c:v>263</c:v>
                </c:pt>
                <c:pt idx="2638" formatCode="General">
                  <c:v>262</c:v>
                </c:pt>
                <c:pt idx="2639" formatCode="General">
                  <c:v>262</c:v>
                </c:pt>
                <c:pt idx="2640" formatCode="General">
                  <c:v>262</c:v>
                </c:pt>
                <c:pt idx="2641" formatCode="General">
                  <c:v>262</c:v>
                </c:pt>
                <c:pt idx="2642" formatCode="General">
                  <c:v>262</c:v>
                </c:pt>
                <c:pt idx="2643" formatCode="General">
                  <c:v>261</c:v>
                </c:pt>
                <c:pt idx="2644" formatCode="General">
                  <c:v>261</c:v>
                </c:pt>
                <c:pt idx="2645" formatCode="General">
                  <c:v>260</c:v>
                </c:pt>
                <c:pt idx="2646" formatCode="General">
                  <c:v>260</c:v>
                </c:pt>
                <c:pt idx="2647" formatCode="General">
                  <c:v>260</c:v>
                </c:pt>
                <c:pt idx="2648" formatCode="General">
                  <c:v>260</c:v>
                </c:pt>
                <c:pt idx="2649" formatCode="General">
                  <c:v>259</c:v>
                </c:pt>
                <c:pt idx="2650" formatCode="General">
                  <c:v>259</c:v>
                </c:pt>
                <c:pt idx="2651" formatCode="General">
                  <c:v>259</c:v>
                </c:pt>
                <c:pt idx="2652" formatCode="General">
                  <c:v>259</c:v>
                </c:pt>
                <c:pt idx="2653" formatCode="General">
                  <c:v>259</c:v>
                </c:pt>
                <c:pt idx="2654" formatCode="General">
                  <c:v>258</c:v>
                </c:pt>
                <c:pt idx="2655" formatCode="General">
                  <c:v>258</c:v>
                </c:pt>
                <c:pt idx="2656" formatCode="General">
                  <c:v>258</c:v>
                </c:pt>
                <c:pt idx="2657" formatCode="General">
                  <c:v>258</c:v>
                </c:pt>
                <c:pt idx="2658" formatCode="General">
                  <c:v>258</c:v>
                </c:pt>
                <c:pt idx="2659" formatCode="General">
                  <c:v>258</c:v>
                </c:pt>
                <c:pt idx="2660" formatCode="General">
                  <c:v>257</c:v>
                </c:pt>
                <c:pt idx="2661" formatCode="General">
                  <c:v>257</c:v>
                </c:pt>
                <c:pt idx="2662" formatCode="General">
                  <c:v>257</c:v>
                </c:pt>
                <c:pt idx="2663" formatCode="General">
                  <c:v>257</c:v>
                </c:pt>
                <c:pt idx="2664" formatCode="General">
                  <c:v>257</c:v>
                </c:pt>
                <c:pt idx="2665" formatCode="General">
                  <c:v>257</c:v>
                </c:pt>
                <c:pt idx="2666" formatCode="General">
                  <c:v>257</c:v>
                </c:pt>
                <c:pt idx="2667" formatCode="General">
                  <c:v>257</c:v>
                </c:pt>
                <c:pt idx="2668" formatCode="General">
                  <c:v>257</c:v>
                </c:pt>
                <c:pt idx="2669" formatCode="General">
                  <c:v>256</c:v>
                </c:pt>
                <c:pt idx="2670" formatCode="General">
                  <c:v>256</c:v>
                </c:pt>
                <c:pt idx="2671" formatCode="General">
                  <c:v>256</c:v>
                </c:pt>
                <c:pt idx="2672" formatCode="General">
                  <c:v>256</c:v>
                </c:pt>
                <c:pt idx="2673" formatCode="General">
                  <c:v>255</c:v>
                </c:pt>
                <c:pt idx="2674" formatCode="General">
                  <c:v>255</c:v>
                </c:pt>
                <c:pt idx="2675" formatCode="General">
                  <c:v>255</c:v>
                </c:pt>
                <c:pt idx="2676" formatCode="General">
                  <c:v>254</c:v>
                </c:pt>
                <c:pt idx="2677" formatCode="General">
                  <c:v>254</c:v>
                </c:pt>
                <c:pt idx="2678" formatCode="General">
                  <c:v>253</c:v>
                </c:pt>
                <c:pt idx="2679" formatCode="General">
                  <c:v>252</c:v>
                </c:pt>
                <c:pt idx="2680" formatCode="General">
                  <c:v>252</c:v>
                </c:pt>
                <c:pt idx="2681" formatCode="General">
                  <c:v>252</c:v>
                </c:pt>
                <c:pt idx="2682" formatCode="General">
                  <c:v>252</c:v>
                </c:pt>
                <c:pt idx="2683" formatCode="General">
                  <c:v>252</c:v>
                </c:pt>
                <c:pt idx="2684" formatCode="General">
                  <c:v>252</c:v>
                </c:pt>
                <c:pt idx="2685" formatCode="General">
                  <c:v>252</c:v>
                </c:pt>
                <c:pt idx="2686" formatCode="General">
                  <c:v>252</c:v>
                </c:pt>
                <c:pt idx="2687" formatCode="General">
                  <c:v>252</c:v>
                </c:pt>
                <c:pt idx="2688" formatCode="General">
                  <c:v>251</c:v>
                </c:pt>
                <c:pt idx="2689" formatCode="General">
                  <c:v>250</c:v>
                </c:pt>
                <c:pt idx="2690" formatCode="General">
                  <c:v>250</c:v>
                </c:pt>
                <c:pt idx="2691" formatCode="General">
                  <c:v>250</c:v>
                </c:pt>
                <c:pt idx="2692" formatCode="General">
                  <c:v>250</c:v>
                </c:pt>
                <c:pt idx="2693" formatCode="General">
                  <c:v>250</c:v>
                </c:pt>
                <c:pt idx="2694" formatCode="General">
                  <c:v>250</c:v>
                </c:pt>
                <c:pt idx="2695" formatCode="General">
                  <c:v>249</c:v>
                </c:pt>
                <c:pt idx="2696" formatCode="General">
                  <c:v>249</c:v>
                </c:pt>
                <c:pt idx="2697" formatCode="General">
                  <c:v>249</c:v>
                </c:pt>
                <c:pt idx="2698" formatCode="General">
                  <c:v>249</c:v>
                </c:pt>
                <c:pt idx="2699" formatCode="General">
                  <c:v>249</c:v>
                </c:pt>
                <c:pt idx="2700" formatCode="General">
                  <c:v>248</c:v>
                </c:pt>
                <c:pt idx="2701" formatCode="General">
                  <c:v>248</c:v>
                </c:pt>
                <c:pt idx="2702" formatCode="General">
                  <c:v>248</c:v>
                </c:pt>
                <c:pt idx="2703" formatCode="General">
                  <c:v>247</c:v>
                </c:pt>
                <c:pt idx="2704" formatCode="General">
                  <c:v>247</c:v>
                </c:pt>
                <c:pt idx="2705" formatCode="General">
                  <c:v>247</c:v>
                </c:pt>
                <c:pt idx="2706" formatCode="General">
                  <c:v>247</c:v>
                </c:pt>
                <c:pt idx="2707" formatCode="General">
                  <c:v>247</c:v>
                </c:pt>
                <c:pt idx="2708" formatCode="General">
                  <c:v>247</c:v>
                </c:pt>
                <c:pt idx="2709" formatCode="General">
                  <c:v>247</c:v>
                </c:pt>
                <c:pt idx="2710" formatCode="General">
                  <c:v>247</c:v>
                </c:pt>
                <c:pt idx="2711" formatCode="General">
                  <c:v>247</c:v>
                </c:pt>
                <c:pt idx="2712" formatCode="General">
                  <c:v>247</c:v>
                </c:pt>
                <c:pt idx="2713" formatCode="General">
                  <c:v>247</c:v>
                </c:pt>
                <c:pt idx="2714" formatCode="General">
                  <c:v>246</c:v>
                </c:pt>
                <c:pt idx="2715" formatCode="General">
                  <c:v>246</c:v>
                </c:pt>
                <c:pt idx="2716" formatCode="General">
                  <c:v>246</c:v>
                </c:pt>
                <c:pt idx="2717" formatCode="General">
                  <c:v>246</c:v>
                </c:pt>
                <c:pt idx="2718" formatCode="General">
                  <c:v>245</c:v>
                </c:pt>
                <c:pt idx="2719" formatCode="General">
                  <c:v>245</c:v>
                </c:pt>
                <c:pt idx="2720" formatCode="General">
                  <c:v>245</c:v>
                </c:pt>
                <c:pt idx="2721" formatCode="General">
                  <c:v>245</c:v>
                </c:pt>
                <c:pt idx="2722" formatCode="General">
                  <c:v>245</c:v>
                </c:pt>
                <c:pt idx="2723" formatCode="General">
                  <c:v>244</c:v>
                </c:pt>
                <c:pt idx="2724" formatCode="General">
                  <c:v>244</c:v>
                </c:pt>
                <c:pt idx="2725" formatCode="General">
                  <c:v>243</c:v>
                </c:pt>
                <c:pt idx="2726" formatCode="General">
                  <c:v>242</c:v>
                </c:pt>
                <c:pt idx="2727" formatCode="General">
                  <c:v>242</c:v>
                </c:pt>
                <c:pt idx="2728" formatCode="General">
                  <c:v>242</c:v>
                </c:pt>
                <c:pt idx="2729" formatCode="General">
                  <c:v>242</c:v>
                </c:pt>
                <c:pt idx="2730" formatCode="General">
                  <c:v>242</c:v>
                </c:pt>
                <c:pt idx="2731" formatCode="General">
                  <c:v>242</c:v>
                </c:pt>
                <c:pt idx="2732" formatCode="General">
                  <c:v>242</c:v>
                </c:pt>
                <c:pt idx="2733" formatCode="General">
                  <c:v>241</c:v>
                </c:pt>
                <c:pt idx="2734" formatCode="General">
                  <c:v>241</c:v>
                </c:pt>
                <c:pt idx="2735" formatCode="General">
                  <c:v>241</c:v>
                </c:pt>
                <c:pt idx="2736" formatCode="General">
                  <c:v>241</c:v>
                </c:pt>
                <c:pt idx="2737" formatCode="General">
                  <c:v>240</c:v>
                </c:pt>
                <c:pt idx="2738" formatCode="General">
                  <c:v>240</c:v>
                </c:pt>
                <c:pt idx="2739" formatCode="General">
                  <c:v>240</c:v>
                </c:pt>
                <c:pt idx="2740" formatCode="General">
                  <c:v>239</c:v>
                </c:pt>
                <c:pt idx="2741" formatCode="General">
                  <c:v>238</c:v>
                </c:pt>
                <c:pt idx="2742" formatCode="General">
                  <c:v>238</c:v>
                </c:pt>
                <c:pt idx="2743" formatCode="General">
                  <c:v>238</c:v>
                </c:pt>
                <c:pt idx="2744" formatCode="General">
                  <c:v>238</c:v>
                </c:pt>
                <c:pt idx="2745" formatCode="General">
                  <c:v>238</c:v>
                </c:pt>
                <c:pt idx="2746" formatCode="General">
                  <c:v>237</c:v>
                </c:pt>
                <c:pt idx="2747" formatCode="General">
                  <c:v>237</c:v>
                </c:pt>
                <c:pt idx="2748" formatCode="General">
                  <c:v>236</c:v>
                </c:pt>
                <c:pt idx="2749" formatCode="General">
                  <c:v>236</c:v>
                </c:pt>
                <c:pt idx="2750" formatCode="General">
                  <c:v>236</c:v>
                </c:pt>
                <c:pt idx="2751" formatCode="General">
                  <c:v>235</c:v>
                </c:pt>
                <c:pt idx="2752" formatCode="General">
                  <c:v>235</c:v>
                </c:pt>
                <c:pt idx="2753" formatCode="General">
                  <c:v>234</c:v>
                </c:pt>
                <c:pt idx="2754" formatCode="General">
                  <c:v>234</c:v>
                </c:pt>
                <c:pt idx="2755" formatCode="General">
                  <c:v>234</c:v>
                </c:pt>
                <c:pt idx="2756" formatCode="General">
                  <c:v>233</c:v>
                </c:pt>
                <c:pt idx="2757" formatCode="General">
                  <c:v>232</c:v>
                </c:pt>
                <c:pt idx="2758" formatCode="General">
                  <c:v>232</c:v>
                </c:pt>
                <c:pt idx="2759" formatCode="General">
                  <c:v>232</c:v>
                </c:pt>
                <c:pt idx="2760" formatCode="General">
                  <c:v>232</c:v>
                </c:pt>
                <c:pt idx="2761" formatCode="General">
                  <c:v>232</c:v>
                </c:pt>
                <c:pt idx="2762" formatCode="General">
                  <c:v>232</c:v>
                </c:pt>
                <c:pt idx="2763" formatCode="General">
                  <c:v>232</c:v>
                </c:pt>
                <c:pt idx="2764" formatCode="General">
                  <c:v>231</c:v>
                </c:pt>
                <c:pt idx="2765" formatCode="General">
                  <c:v>231</c:v>
                </c:pt>
                <c:pt idx="2766" formatCode="General">
                  <c:v>231</c:v>
                </c:pt>
                <c:pt idx="2767" formatCode="General">
                  <c:v>231</c:v>
                </c:pt>
                <c:pt idx="2768" formatCode="General">
                  <c:v>231</c:v>
                </c:pt>
                <c:pt idx="2769" formatCode="General">
                  <c:v>231</c:v>
                </c:pt>
                <c:pt idx="2770" formatCode="General">
                  <c:v>231</c:v>
                </c:pt>
                <c:pt idx="2771" formatCode="General">
                  <c:v>231</c:v>
                </c:pt>
                <c:pt idx="2772" formatCode="General">
                  <c:v>231</c:v>
                </c:pt>
                <c:pt idx="2773" formatCode="General">
                  <c:v>231</c:v>
                </c:pt>
                <c:pt idx="2774" formatCode="General">
                  <c:v>230</c:v>
                </c:pt>
                <c:pt idx="2775" formatCode="General">
                  <c:v>230</c:v>
                </c:pt>
                <c:pt idx="2776" formatCode="General">
                  <c:v>230</c:v>
                </c:pt>
                <c:pt idx="2777" formatCode="General">
                  <c:v>230</c:v>
                </c:pt>
                <c:pt idx="2778" formatCode="General">
                  <c:v>230</c:v>
                </c:pt>
                <c:pt idx="2779" formatCode="General">
                  <c:v>229</c:v>
                </c:pt>
                <c:pt idx="2780" formatCode="General">
                  <c:v>229</c:v>
                </c:pt>
                <c:pt idx="2781" formatCode="General">
                  <c:v>229</c:v>
                </c:pt>
                <c:pt idx="2782" formatCode="General">
                  <c:v>229</c:v>
                </c:pt>
                <c:pt idx="2783" formatCode="General">
                  <c:v>229</c:v>
                </c:pt>
                <c:pt idx="2784" formatCode="General">
                  <c:v>228</c:v>
                </c:pt>
                <c:pt idx="2785" formatCode="General">
                  <c:v>228</c:v>
                </c:pt>
                <c:pt idx="2786" formatCode="General">
                  <c:v>228</c:v>
                </c:pt>
                <c:pt idx="2787" formatCode="General">
                  <c:v>228</c:v>
                </c:pt>
                <c:pt idx="2788" formatCode="General">
                  <c:v>228</c:v>
                </c:pt>
                <c:pt idx="2789" formatCode="General">
                  <c:v>228</c:v>
                </c:pt>
                <c:pt idx="2790" formatCode="General">
                  <c:v>228</c:v>
                </c:pt>
                <c:pt idx="2791" formatCode="General">
                  <c:v>228</c:v>
                </c:pt>
                <c:pt idx="2792" formatCode="General">
                  <c:v>227</c:v>
                </c:pt>
                <c:pt idx="2793" formatCode="General">
                  <c:v>227</c:v>
                </c:pt>
                <c:pt idx="2794" formatCode="General">
                  <c:v>227</c:v>
                </c:pt>
                <c:pt idx="2795" formatCode="General">
                  <c:v>227</c:v>
                </c:pt>
                <c:pt idx="2796" formatCode="General">
                  <c:v>227</c:v>
                </c:pt>
                <c:pt idx="2797" formatCode="General">
                  <c:v>226</c:v>
                </c:pt>
                <c:pt idx="2798" formatCode="General">
                  <c:v>226</c:v>
                </c:pt>
                <c:pt idx="2799" formatCode="General">
                  <c:v>226</c:v>
                </c:pt>
                <c:pt idx="2800" formatCode="General">
                  <c:v>226</c:v>
                </c:pt>
                <c:pt idx="2801" formatCode="General">
                  <c:v>225</c:v>
                </c:pt>
                <c:pt idx="2802" formatCode="General">
                  <c:v>225</c:v>
                </c:pt>
                <c:pt idx="2803" formatCode="General">
                  <c:v>225</c:v>
                </c:pt>
                <c:pt idx="2804" formatCode="General">
                  <c:v>225</c:v>
                </c:pt>
                <c:pt idx="2805" formatCode="General">
                  <c:v>225</c:v>
                </c:pt>
                <c:pt idx="2806" formatCode="General">
                  <c:v>224</c:v>
                </c:pt>
                <c:pt idx="2807" formatCode="General">
                  <c:v>224</c:v>
                </c:pt>
                <c:pt idx="2808" formatCode="General">
                  <c:v>224</c:v>
                </c:pt>
                <c:pt idx="2809" formatCode="General">
                  <c:v>224</c:v>
                </c:pt>
                <c:pt idx="2810" formatCode="General">
                  <c:v>224</c:v>
                </c:pt>
                <c:pt idx="2811" formatCode="General">
                  <c:v>223</c:v>
                </c:pt>
                <c:pt idx="2812" formatCode="General">
                  <c:v>223</c:v>
                </c:pt>
                <c:pt idx="2813" formatCode="General">
                  <c:v>223</c:v>
                </c:pt>
                <c:pt idx="2814" formatCode="General">
                  <c:v>223</c:v>
                </c:pt>
                <c:pt idx="2815" formatCode="General">
                  <c:v>223</c:v>
                </c:pt>
                <c:pt idx="2816" formatCode="General">
                  <c:v>223</c:v>
                </c:pt>
                <c:pt idx="2817" formatCode="General">
                  <c:v>223</c:v>
                </c:pt>
                <c:pt idx="2818" formatCode="General">
                  <c:v>223</c:v>
                </c:pt>
                <c:pt idx="2819" formatCode="General">
                  <c:v>223</c:v>
                </c:pt>
                <c:pt idx="2820" formatCode="General">
                  <c:v>222</c:v>
                </c:pt>
                <c:pt idx="2821" formatCode="General">
                  <c:v>222</c:v>
                </c:pt>
                <c:pt idx="2822" formatCode="General">
                  <c:v>222</c:v>
                </c:pt>
                <c:pt idx="2823" formatCode="General">
                  <c:v>222</c:v>
                </c:pt>
                <c:pt idx="2824" formatCode="General">
                  <c:v>221</c:v>
                </c:pt>
                <c:pt idx="2825" formatCode="General">
                  <c:v>221</c:v>
                </c:pt>
                <c:pt idx="2826" formatCode="General">
                  <c:v>221</c:v>
                </c:pt>
                <c:pt idx="2827" formatCode="General">
                  <c:v>221</c:v>
                </c:pt>
                <c:pt idx="2828" formatCode="General">
                  <c:v>221</c:v>
                </c:pt>
                <c:pt idx="2829" formatCode="General">
                  <c:v>221</c:v>
                </c:pt>
                <c:pt idx="2830" formatCode="General">
                  <c:v>221</c:v>
                </c:pt>
                <c:pt idx="2831" formatCode="General">
                  <c:v>220</c:v>
                </c:pt>
                <c:pt idx="2832" formatCode="General">
                  <c:v>220</c:v>
                </c:pt>
                <c:pt idx="2833" formatCode="General">
                  <c:v>220</c:v>
                </c:pt>
                <c:pt idx="2834" formatCode="General">
                  <c:v>220</c:v>
                </c:pt>
                <c:pt idx="2835" formatCode="General">
                  <c:v>219</c:v>
                </c:pt>
                <c:pt idx="2836" formatCode="General">
                  <c:v>219</c:v>
                </c:pt>
                <c:pt idx="2837" formatCode="General">
                  <c:v>219</c:v>
                </c:pt>
                <c:pt idx="2838" formatCode="General">
                  <c:v>219</c:v>
                </c:pt>
                <c:pt idx="2839" formatCode="General">
                  <c:v>219</c:v>
                </c:pt>
                <c:pt idx="2840" formatCode="General">
                  <c:v>218</c:v>
                </c:pt>
                <c:pt idx="2841" formatCode="General">
                  <c:v>218</c:v>
                </c:pt>
                <c:pt idx="2842" formatCode="General">
                  <c:v>218</c:v>
                </c:pt>
                <c:pt idx="2843" formatCode="General">
                  <c:v>218</c:v>
                </c:pt>
                <c:pt idx="2844" formatCode="General">
                  <c:v>218</c:v>
                </c:pt>
                <c:pt idx="2845" formatCode="General">
                  <c:v>218</c:v>
                </c:pt>
                <c:pt idx="2846" formatCode="General">
                  <c:v>218</c:v>
                </c:pt>
                <c:pt idx="2847" formatCode="General">
                  <c:v>218</c:v>
                </c:pt>
                <c:pt idx="2848" formatCode="General">
                  <c:v>217</c:v>
                </c:pt>
                <c:pt idx="2849" formatCode="General">
                  <c:v>217</c:v>
                </c:pt>
                <c:pt idx="2850" formatCode="General">
                  <c:v>217</c:v>
                </c:pt>
                <c:pt idx="2851" formatCode="General">
                  <c:v>217</c:v>
                </c:pt>
                <c:pt idx="2852" formatCode="General">
                  <c:v>216</c:v>
                </c:pt>
                <c:pt idx="2853" formatCode="General">
                  <c:v>216</c:v>
                </c:pt>
                <c:pt idx="2854" formatCode="General">
                  <c:v>216</c:v>
                </c:pt>
                <c:pt idx="2855" formatCode="General">
                  <c:v>216</c:v>
                </c:pt>
                <c:pt idx="2856" formatCode="General">
                  <c:v>216</c:v>
                </c:pt>
                <c:pt idx="2857" formatCode="General">
                  <c:v>216</c:v>
                </c:pt>
                <c:pt idx="2858" formatCode="General">
                  <c:v>216</c:v>
                </c:pt>
                <c:pt idx="2859" formatCode="General">
                  <c:v>215</c:v>
                </c:pt>
                <c:pt idx="2860" formatCode="General">
                  <c:v>215</c:v>
                </c:pt>
                <c:pt idx="2861" formatCode="General">
                  <c:v>215</c:v>
                </c:pt>
                <c:pt idx="2862" formatCode="General">
                  <c:v>215</c:v>
                </c:pt>
                <c:pt idx="2863" formatCode="General">
                  <c:v>214</c:v>
                </c:pt>
                <c:pt idx="2864" formatCode="General">
                  <c:v>214</c:v>
                </c:pt>
                <c:pt idx="2865" formatCode="General">
                  <c:v>214</c:v>
                </c:pt>
                <c:pt idx="2866" formatCode="General">
                  <c:v>214</c:v>
                </c:pt>
                <c:pt idx="2867" formatCode="General">
                  <c:v>213</c:v>
                </c:pt>
                <c:pt idx="2868" formatCode="General">
                  <c:v>213</c:v>
                </c:pt>
                <c:pt idx="2869" formatCode="General">
                  <c:v>212</c:v>
                </c:pt>
                <c:pt idx="2870" formatCode="General">
                  <c:v>212</c:v>
                </c:pt>
                <c:pt idx="2871" formatCode="General">
                  <c:v>212</c:v>
                </c:pt>
                <c:pt idx="2872" formatCode="General">
                  <c:v>211</c:v>
                </c:pt>
                <c:pt idx="2873" formatCode="General">
                  <c:v>211</c:v>
                </c:pt>
                <c:pt idx="2874" formatCode="General">
                  <c:v>211</c:v>
                </c:pt>
                <c:pt idx="2875" formatCode="General">
                  <c:v>211</c:v>
                </c:pt>
                <c:pt idx="2876" formatCode="General">
                  <c:v>211</c:v>
                </c:pt>
                <c:pt idx="2877" formatCode="General">
                  <c:v>211</c:v>
                </c:pt>
                <c:pt idx="2878" formatCode="General">
                  <c:v>210</c:v>
                </c:pt>
                <c:pt idx="2879" formatCode="General">
                  <c:v>210</c:v>
                </c:pt>
                <c:pt idx="2880" formatCode="General">
                  <c:v>210</c:v>
                </c:pt>
                <c:pt idx="2881" formatCode="General">
                  <c:v>210</c:v>
                </c:pt>
                <c:pt idx="2882" formatCode="General">
                  <c:v>210</c:v>
                </c:pt>
                <c:pt idx="2883" formatCode="General">
                  <c:v>209</c:v>
                </c:pt>
                <c:pt idx="2884" formatCode="General">
                  <c:v>209</c:v>
                </c:pt>
                <c:pt idx="2885" formatCode="General">
                  <c:v>208</c:v>
                </c:pt>
                <c:pt idx="2886" formatCode="General">
                  <c:v>208</c:v>
                </c:pt>
                <c:pt idx="2887" formatCode="General">
                  <c:v>208</c:v>
                </c:pt>
                <c:pt idx="2888" formatCode="General">
                  <c:v>208</c:v>
                </c:pt>
                <c:pt idx="2889" formatCode="General">
                  <c:v>208</c:v>
                </c:pt>
                <c:pt idx="2890" formatCode="General">
                  <c:v>208</c:v>
                </c:pt>
                <c:pt idx="2891" formatCode="General">
                  <c:v>208</c:v>
                </c:pt>
                <c:pt idx="2892" formatCode="General">
                  <c:v>208</c:v>
                </c:pt>
                <c:pt idx="2893" formatCode="General">
                  <c:v>208</c:v>
                </c:pt>
                <c:pt idx="2894" formatCode="General">
                  <c:v>208</c:v>
                </c:pt>
                <c:pt idx="2895" formatCode="General">
                  <c:v>208</c:v>
                </c:pt>
                <c:pt idx="2896" formatCode="General">
                  <c:v>207</c:v>
                </c:pt>
                <c:pt idx="2897" formatCode="General">
                  <c:v>207</c:v>
                </c:pt>
                <c:pt idx="2898" formatCode="General">
                  <c:v>207</c:v>
                </c:pt>
                <c:pt idx="2899" formatCode="General">
                  <c:v>207</c:v>
                </c:pt>
                <c:pt idx="2900" formatCode="General">
                  <c:v>207</c:v>
                </c:pt>
                <c:pt idx="2901" formatCode="General">
                  <c:v>207</c:v>
                </c:pt>
                <c:pt idx="2902" formatCode="General">
                  <c:v>207</c:v>
                </c:pt>
                <c:pt idx="2903" formatCode="General">
                  <c:v>207</c:v>
                </c:pt>
                <c:pt idx="2904" formatCode="General">
                  <c:v>207</c:v>
                </c:pt>
                <c:pt idx="2905" formatCode="General">
                  <c:v>207</c:v>
                </c:pt>
                <c:pt idx="2906" formatCode="General">
                  <c:v>207</c:v>
                </c:pt>
                <c:pt idx="2907" formatCode="General">
                  <c:v>207</c:v>
                </c:pt>
                <c:pt idx="2908" formatCode="General">
                  <c:v>206</c:v>
                </c:pt>
                <c:pt idx="2909" formatCode="General">
                  <c:v>206</c:v>
                </c:pt>
                <c:pt idx="2910" formatCode="General">
                  <c:v>206</c:v>
                </c:pt>
                <c:pt idx="2911" formatCode="General">
                  <c:v>206</c:v>
                </c:pt>
                <c:pt idx="2912" formatCode="General">
                  <c:v>205</c:v>
                </c:pt>
                <c:pt idx="2913" formatCode="General">
                  <c:v>205</c:v>
                </c:pt>
                <c:pt idx="2914" formatCode="General">
                  <c:v>205</c:v>
                </c:pt>
                <c:pt idx="2915" formatCode="General">
                  <c:v>205</c:v>
                </c:pt>
                <c:pt idx="2916" formatCode="General">
                  <c:v>205</c:v>
                </c:pt>
                <c:pt idx="2917" formatCode="General">
                  <c:v>205</c:v>
                </c:pt>
                <c:pt idx="2918" formatCode="General">
                  <c:v>203</c:v>
                </c:pt>
                <c:pt idx="2919" formatCode="General">
                  <c:v>203</c:v>
                </c:pt>
                <c:pt idx="2920" formatCode="General">
                  <c:v>203</c:v>
                </c:pt>
                <c:pt idx="2921" formatCode="General">
                  <c:v>203</c:v>
                </c:pt>
                <c:pt idx="2922" formatCode="General">
                  <c:v>203</c:v>
                </c:pt>
                <c:pt idx="2923" formatCode="General">
                  <c:v>203</c:v>
                </c:pt>
                <c:pt idx="2924" formatCode="General">
                  <c:v>202</c:v>
                </c:pt>
                <c:pt idx="2925" formatCode="General">
                  <c:v>202</c:v>
                </c:pt>
                <c:pt idx="2926" formatCode="General">
                  <c:v>202</c:v>
                </c:pt>
                <c:pt idx="2927" formatCode="General">
                  <c:v>201</c:v>
                </c:pt>
                <c:pt idx="2928" formatCode="General">
                  <c:v>201</c:v>
                </c:pt>
                <c:pt idx="2929" formatCode="General">
                  <c:v>201</c:v>
                </c:pt>
                <c:pt idx="2930" formatCode="General">
                  <c:v>201</c:v>
                </c:pt>
                <c:pt idx="2931" formatCode="General">
                  <c:v>201</c:v>
                </c:pt>
                <c:pt idx="2932" formatCode="General">
                  <c:v>200</c:v>
                </c:pt>
                <c:pt idx="2933" formatCode="General">
                  <c:v>200</c:v>
                </c:pt>
                <c:pt idx="2934" formatCode="General">
                  <c:v>200</c:v>
                </c:pt>
                <c:pt idx="2935" formatCode="General">
                  <c:v>200</c:v>
                </c:pt>
                <c:pt idx="2936" formatCode="General">
                  <c:v>200</c:v>
                </c:pt>
                <c:pt idx="2937" formatCode="General">
                  <c:v>200</c:v>
                </c:pt>
                <c:pt idx="2938" formatCode="General">
                  <c:v>200</c:v>
                </c:pt>
                <c:pt idx="2939" formatCode="General">
                  <c:v>199</c:v>
                </c:pt>
                <c:pt idx="2940" formatCode="General">
                  <c:v>199</c:v>
                </c:pt>
                <c:pt idx="2941" formatCode="General">
                  <c:v>199</c:v>
                </c:pt>
                <c:pt idx="2942" formatCode="General">
                  <c:v>199</c:v>
                </c:pt>
                <c:pt idx="2943" formatCode="General">
                  <c:v>199</c:v>
                </c:pt>
                <c:pt idx="2944" formatCode="General">
                  <c:v>198</c:v>
                </c:pt>
                <c:pt idx="2945" formatCode="General">
                  <c:v>198</c:v>
                </c:pt>
                <c:pt idx="2946" formatCode="General">
                  <c:v>198</c:v>
                </c:pt>
                <c:pt idx="2947" formatCode="General">
                  <c:v>198</c:v>
                </c:pt>
                <c:pt idx="2948" formatCode="General">
                  <c:v>198</c:v>
                </c:pt>
                <c:pt idx="2949" formatCode="General">
                  <c:v>197</c:v>
                </c:pt>
                <c:pt idx="2950" formatCode="General">
                  <c:v>197</c:v>
                </c:pt>
                <c:pt idx="2951" formatCode="General">
                  <c:v>197</c:v>
                </c:pt>
                <c:pt idx="2952" formatCode="General">
                  <c:v>197</c:v>
                </c:pt>
                <c:pt idx="2953" formatCode="General">
                  <c:v>197</c:v>
                </c:pt>
                <c:pt idx="2954" formatCode="General">
                  <c:v>196</c:v>
                </c:pt>
                <c:pt idx="2955" formatCode="General">
                  <c:v>196</c:v>
                </c:pt>
                <c:pt idx="2956" formatCode="General">
                  <c:v>196</c:v>
                </c:pt>
                <c:pt idx="2957" formatCode="General">
                  <c:v>195</c:v>
                </c:pt>
                <c:pt idx="2958" formatCode="General">
                  <c:v>195</c:v>
                </c:pt>
                <c:pt idx="2959" formatCode="General">
                  <c:v>195</c:v>
                </c:pt>
                <c:pt idx="2960" formatCode="General">
                  <c:v>194</c:v>
                </c:pt>
                <c:pt idx="2961" formatCode="General">
                  <c:v>194</c:v>
                </c:pt>
                <c:pt idx="2962" formatCode="General">
                  <c:v>194</c:v>
                </c:pt>
                <c:pt idx="2963" formatCode="General">
                  <c:v>193</c:v>
                </c:pt>
                <c:pt idx="2964" formatCode="General">
                  <c:v>193</c:v>
                </c:pt>
                <c:pt idx="2965" formatCode="General">
                  <c:v>193</c:v>
                </c:pt>
                <c:pt idx="2966" formatCode="General">
                  <c:v>193</c:v>
                </c:pt>
                <c:pt idx="2967" formatCode="General">
                  <c:v>192</c:v>
                </c:pt>
                <c:pt idx="2968" formatCode="General">
                  <c:v>192</c:v>
                </c:pt>
                <c:pt idx="2969" formatCode="General">
                  <c:v>192</c:v>
                </c:pt>
                <c:pt idx="2970" formatCode="General">
                  <c:v>192</c:v>
                </c:pt>
                <c:pt idx="2971" formatCode="General">
                  <c:v>192</c:v>
                </c:pt>
                <c:pt idx="2972" formatCode="General">
                  <c:v>191</c:v>
                </c:pt>
                <c:pt idx="2973" formatCode="General">
                  <c:v>191</c:v>
                </c:pt>
                <c:pt idx="2974" formatCode="General">
                  <c:v>191</c:v>
                </c:pt>
                <c:pt idx="2975" formatCode="General">
                  <c:v>191</c:v>
                </c:pt>
                <c:pt idx="2976" formatCode="General">
                  <c:v>190</c:v>
                </c:pt>
                <c:pt idx="2977" formatCode="General">
                  <c:v>190</c:v>
                </c:pt>
                <c:pt idx="2978" formatCode="General">
                  <c:v>190</c:v>
                </c:pt>
                <c:pt idx="2979" formatCode="General">
                  <c:v>190</c:v>
                </c:pt>
                <c:pt idx="2980" formatCode="General">
                  <c:v>190</c:v>
                </c:pt>
                <c:pt idx="2981" formatCode="General">
                  <c:v>190</c:v>
                </c:pt>
                <c:pt idx="2982" formatCode="General">
                  <c:v>190</c:v>
                </c:pt>
                <c:pt idx="2983" formatCode="General">
                  <c:v>189</c:v>
                </c:pt>
                <c:pt idx="2984" formatCode="General">
                  <c:v>189</c:v>
                </c:pt>
                <c:pt idx="2985" formatCode="General">
                  <c:v>189</c:v>
                </c:pt>
                <c:pt idx="2986" formatCode="General">
                  <c:v>189</c:v>
                </c:pt>
                <c:pt idx="2987" formatCode="General">
                  <c:v>188</c:v>
                </c:pt>
                <c:pt idx="2988" formatCode="General">
                  <c:v>188</c:v>
                </c:pt>
                <c:pt idx="2989" formatCode="General">
                  <c:v>188</c:v>
                </c:pt>
                <c:pt idx="2990" formatCode="General">
                  <c:v>188</c:v>
                </c:pt>
                <c:pt idx="2991" formatCode="General">
                  <c:v>188</c:v>
                </c:pt>
                <c:pt idx="2992" formatCode="General">
                  <c:v>188</c:v>
                </c:pt>
                <c:pt idx="2993" formatCode="General">
                  <c:v>188</c:v>
                </c:pt>
                <c:pt idx="2994" formatCode="General">
                  <c:v>187</c:v>
                </c:pt>
                <c:pt idx="2995" formatCode="General">
                  <c:v>187</c:v>
                </c:pt>
                <c:pt idx="2996" formatCode="General">
                  <c:v>187</c:v>
                </c:pt>
                <c:pt idx="2997" formatCode="General">
                  <c:v>187</c:v>
                </c:pt>
                <c:pt idx="2998" formatCode="General">
                  <c:v>187</c:v>
                </c:pt>
                <c:pt idx="2999" formatCode="General">
                  <c:v>186</c:v>
                </c:pt>
                <c:pt idx="3000" formatCode="General">
                  <c:v>186</c:v>
                </c:pt>
                <c:pt idx="3001" formatCode="General">
                  <c:v>185</c:v>
                </c:pt>
                <c:pt idx="3002" formatCode="General">
                  <c:v>185</c:v>
                </c:pt>
                <c:pt idx="3003" formatCode="General">
                  <c:v>185</c:v>
                </c:pt>
                <c:pt idx="3004" formatCode="General">
                  <c:v>185</c:v>
                </c:pt>
                <c:pt idx="3005" formatCode="General">
                  <c:v>185</c:v>
                </c:pt>
                <c:pt idx="3006" formatCode="General">
                  <c:v>185</c:v>
                </c:pt>
                <c:pt idx="3007" formatCode="General">
                  <c:v>185</c:v>
                </c:pt>
                <c:pt idx="3008" formatCode="General">
                  <c:v>184</c:v>
                </c:pt>
                <c:pt idx="3009" formatCode="General">
                  <c:v>184</c:v>
                </c:pt>
                <c:pt idx="3010" formatCode="General">
                  <c:v>184</c:v>
                </c:pt>
                <c:pt idx="3011" formatCode="General">
                  <c:v>184</c:v>
                </c:pt>
                <c:pt idx="3012" formatCode="General">
                  <c:v>184</c:v>
                </c:pt>
                <c:pt idx="3013" formatCode="General">
                  <c:v>182</c:v>
                </c:pt>
                <c:pt idx="3014" formatCode="General">
                  <c:v>182</c:v>
                </c:pt>
                <c:pt idx="3015" formatCode="General">
                  <c:v>181</c:v>
                </c:pt>
                <c:pt idx="3016" formatCode="General">
                  <c:v>181</c:v>
                </c:pt>
                <c:pt idx="3017" formatCode="General">
                  <c:v>181</c:v>
                </c:pt>
                <c:pt idx="3018" formatCode="General">
                  <c:v>181</c:v>
                </c:pt>
                <c:pt idx="3019" formatCode="General">
                  <c:v>181</c:v>
                </c:pt>
                <c:pt idx="3020" formatCode="General">
                  <c:v>180</c:v>
                </c:pt>
                <c:pt idx="3021" formatCode="General">
                  <c:v>180</c:v>
                </c:pt>
                <c:pt idx="3022" formatCode="General">
                  <c:v>180</c:v>
                </c:pt>
                <c:pt idx="3023" formatCode="General">
                  <c:v>180</c:v>
                </c:pt>
                <c:pt idx="3024" formatCode="General">
                  <c:v>179</c:v>
                </c:pt>
                <c:pt idx="3025" formatCode="General">
                  <c:v>179</c:v>
                </c:pt>
                <c:pt idx="3026" formatCode="General">
                  <c:v>179</c:v>
                </c:pt>
                <c:pt idx="3027" formatCode="General">
                  <c:v>179</c:v>
                </c:pt>
                <c:pt idx="3028" formatCode="General">
                  <c:v>179</c:v>
                </c:pt>
                <c:pt idx="3029" formatCode="General">
                  <c:v>178</c:v>
                </c:pt>
                <c:pt idx="3030" formatCode="General">
                  <c:v>178</c:v>
                </c:pt>
                <c:pt idx="3031" formatCode="General">
                  <c:v>178</c:v>
                </c:pt>
                <c:pt idx="3032" formatCode="General">
                  <c:v>177</c:v>
                </c:pt>
                <c:pt idx="3033" formatCode="General">
                  <c:v>177</c:v>
                </c:pt>
                <c:pt idx="3034" formatCode="General">
                  <c:v>177</c:v>
                </c:pt>
                <c:pt idx="3035" formatCode="General">
                  <c:v>177</c:v>
                </c:pt>
                <c:pt idx="3036" formatCode="General">
                  <c:v>177</c:v>
                </c:pt>
                <c:pt idx="3037" formatCode="General">
                  <c:v>177</c:v>
                </c:pt>
                <c:pt idx="3038" formatCode="General">
                  <c:v>177</c:v>
                </c:pt>
                <c:pt idx="3039" formatCode="General">
                  <c:v>176</c:v>
                </c:pt>
                <c:pt idx="3040" formatCode="General">
                  <c:v>176</c:v>
                </c:pt>
                <c:pt idx="3041" formatCode="General">
                  <c:v>176</c:v>
                </c:pt>
                <c:pt idx="3042" formatCode="General">
                  <c:v>176</c:v>
                </c:pt>
                <c:pt idx="3043" formatCode="General">
                  <c:v>176</c:v>
                </c:pt>
                <c:pt idx="3044" formatCode="General">
                  <c:v>176</c:v>
                </c:pt>
                <c:pt idx="3045" formatCode="General">
                  <c:v>175</c:v>
                </c:pt>
                <c:pt idx="3046" formatCode="General">
                  <c:v>175</c:v>
                </c:pt>
                <c:pt idx="3047" formatCode="General">
                  <c:v>175</c:v>
                </c:pt>
                <c:pt idx="3048" formatCode="General">
                  <c:v>175</c:v>
                </c:pt>
                <c:pt idx="3049" formatCode="General">
                  <c:v>175</c:v>
                </c:pt>
                <c:pt idx="3050" formatCode="General">
                  <c:v>175</c:v>
                </c:pt>
                <c:pt idx="3051" formatCode="General">
                  <c:v>174</c:v>
                </c:pt>
                <c:pt idx="3052" formatCode="General">
                  <c:v>174</c:v>
                </c:pt>
                <c:pt idx="3053" formatCode="General">
                  <c:v>174</c:v>
                </c:pt>
                <c:pt idx="3054" formatCode="General">
                  <c:v>174</c:v>
                </c:pt>
                <c:pt idx="3055" formatCode="General">
                  <c:v>174</c:v>
                </c:pt>
                <c:pt idx="3056" formatCode="General">
                  <c:v>174</c:v>
                </c:pt>
                <c:pt idx="3057" formatCode="General">
                  <c:v>174</c:v>
                </c:pt>
                <c:pt idx="3058" formatCode="General">
                  <c:v>174</c:v>
                </c:pt>
                <c:pt idx="3059" formatCode="General">
                  <c:v>173</c:v>
                </c:pt>
                <c:pt idx="3060" formatCode="General">
                  <c:v>173</c:v>
                </c:pt>
                <c:pt idx="3061" formatCode="General">
                  <c:v>173</c:v>
                </c:pt>
                <c:pt idx="3062" formatCode="General">
                  <c:v>173</c:v>
                </c:pt>
                <c:pt idx="3063" formatCode="General">
                  <c:v>173</c:v>
                </c:pt>
                <c:pt idx="3064" formatCode="General">
                  <c:v>173</c:v>
                </c:pt>
                <c:pt idx="3065" formatCode="General">
                  <c:v>173</c:v>
                </c:pt>
                <c:pt idx="3066" formatCode="General">
                  <c:v>172</c:v>
                </c:pt>
                <c:pt idx="3067" formatCode="General">
                  <c:v>172</c:v>
                </c:pt>
                <c:pt idx="3068" formatCode="General">
                  <c:v>172</c:v>
                </c:pt>
                <c:pt idx="3069" formatCode="General">
                  <c:v>172</c:v>
                </c:pt>
                <c:pt idx="3070" formatCode="General">
                  <c:v>172</c:v>
                </c:pt>
                <c:pt idx="3071" formatCode="General">
                  <c:v>172</c:v>
                </c:pt>
                <c:pt idx="3072" formatCode="General">
                  <c:v>171</c:v>
                </c:pt>
                <c:pt idx="3073" formatCode="General">
                  <c:v>171</c:v>
                </c:pt>
                <c:pt idx="3074" formatCode="General">
                  <c:v>171</c:v>
                </c:pt>
                <c:pt idx="3075" formatCode="General">
                  <c:v>171</c:v>
                </c:pt>
                <c:pt idx="3076" formatCode="General">
                  <c:v>171</c:v>
                </c:pt>
                <c:pt idx="3077" formatCode="General">
                  <c:v>171</c:v>
                </c:pt>
                <c:pt idx="3078" formatCode="General">
                  <c:v>171</c:v>
                </c:pt>
                <c:pt idx="3079" formatCode="General">
                  <c:v>171</c:v>
                </c:pt>
                <c:pt idx="3080" formatCode="General">
                  <c:v>171</c:v>
                </c:pt>
                <c:pt idx="3081" formatCode="General">
                  <c:v>170</c:v>
                </c:pt>
                <c:pt idx="3082" formatCode="General">
                  <c:v>170</c:v>
                </c:pt>
                <c:pt idx="3083" formatCode="General">
                  <c:v>170</c:v>
                </c:pt>
                <c:pt idx="3084" formatCode="General">
                  <c:v>170</c:v>
                </c:pt>
                <c:pt idx="3085" formatCode="General">
                  <c:v>170</c:v>
                </c:pt>
                <c:pt idx="3086" formatCode="General">
                  <c:v>169</c:v>
                </c:pt>
                <c:pt idx="3087" formatCode="General">
                  <c:v>169</c:v>
                </c:pt>
                <c:pt idx="3088" formatCode="General">
                  <c:v>169</c:v>
                </c:pt>
                <c:pt idx="3089" formatCode="General">
                  <c:v>168</c:v>
                </c:pt>
                <c:pt idx="3090" formatCode="General">
                  <c:v>168</c:v>
                </c:pt>
                <c:pt idx="3091" formatCode="General">
                  <c:v>167</c:v>
                </c:pt>
                <c:pt idx="3092" formatCode="General">
                  <c:v>167</c:v>
                </c:pt>
                <c:pt idx="3093" formatCode="General">
                  <c:v>167</c:v>
                </c:pt>
                <c:pt idx="3094" formatCode="General">
                  <c:v>167</c:v>
                </c:pt>
                <c:pt idx="3095" formatCode="General">
                  <c:v>167</c:v>
                </c:pt>
                <c:pt idx="3096" formatCode="General">
                  <c:v>167</c:v>
                </c:pt>
                <c:pt idx="3097" formatCode="General">
                  <c:v>166</c:v>
                </c:pt>
                <c:pt idx="3098" formatCode="General">
                  <c:v>166</c:v>
                </c:pt>
                <c:pt idx="3099" formatCode="General">
                  <c:v>166</c:v>
                </c:pt>
                <c:pt idx="3100" formatCode="General">
                  <c:v>166</c:v>
                </c:pt>
                <c:pt idx="3101" formatCode="General">
                  <c:v>165</c:v>
                </c:pt>
                <c:pt idx="3102" formatCode="General">
                  <c:v>165</c:v>
                </c:pt>
                <c:pt idx="3103" formatCode="General">
                  <c:v>165</c:v>
                </c:pt>
                <c:pt idx="3104" formatCode="General">
                  <c:v>165</c:v>
                </c:pt>
                <c:pt idx="3105" formatCode="General">
                  <c:v>165</c:v>
                </c:pt>
                <c:pt idx="3106" formatCode="General">
                  <c:v>165</c:v>
                </c:pt>
                <c:pt idx="3107" formatCode="General">
                  <c:v>164</c:v>
                </c:pt>
                <c:pt idx="3108" formatCode="General">
                  <c:v>164</c:v>
                </c:pt>
                <c:pt idx="3109" formatCode="General">
                  <c:v>164</c:v>
                </c:pt>
                <c:pt idx="3110" formatCode="General">
                  <c:v>164</c:v>
                </c:pt>
                <c:pt idx="3111" formatCode="General">
                  <c:v>164</c:v>
                </c:pt>
                <c:pt idx="3112" formatCode="General">
                  <c:v>164</c:v>
                </c:pt>
                <c:pt idx="3113" formatCode="General">
                  <c:v>164</c:v>
                </c:pt>
                <c:pt idx="3114" formatCode="General">
                  <c:v>164</c:v>
                </c:pt>
                <c:pt idx="3115" formatCode="General">
                  <c:v>163</c:v>
                </c:pt>
                <c:pt idx="3116" formatCode="General">
                  <c:v>163</c:v>
                </c:pt>
                <c:pt idx="3117" formatCode="General">
                  <c:v>163</c:v>
                </c:pt>
                <c:pt idx="3118" formatCode="General">
                  <c:v>162</c:v>
                </c:pt>
                <c:pt idx="3119" formatCode="General">
                  <c:v>162</c:v>
                </c:pt>
                <c:pt idx="3120" formatCode="General">
                  <c:v>162</c:v>
                </c:pt>
                <c:pt idx="3121" formatCode="General">
                  <c:v>162</c:v>
                </c:pt>
                <c:pt idx="3122" formatCode="General">
                  <c:v>161</c:v>
                </c:pt>
                <c:pt idx="3123" formatCode="General">
                  <c:v>161</c:v>
                </c:pt>
                <c:pt idx="3124" formatCode="General">
                  <c:v>161</c:v>
                </c:pt>
                <c:pt idx="3125" formatCode="General">
                  <c:v>161</c:v>
                </c:pt>
                <c:pt idx="3126" formatCode="General">
                  <c:v>161</c:v>
                </c:pt>
                <c:pt idx="3127" formatCode="General">
                  <c:v>161</c:v>
                </c:pt>
                <c:pt idx="3128" formatCode="General">
                  <c:v>160</c:v>
                </c:pt>
                <c:pt idx="3129" formatCode="General">
                  <c:v>160</c:v>
                </c:pt>
                <c:pt idx="3130" formatCode="General">
                  <c:v>160</c:v>
                </c:pt>
                <c:pt idx="3131" formatCode="General">
                  <c:v>160</c:v>
                </c:pt>
                <c:pt idx="3132" formatCode="General">
                  <c:v>160</c:v>
                </c:pt>
                <c:pt idx="3133" formatCode="General">
                  <c:v>159</c:v>
                </c:pt>
                <c:pt idx="3134" formatCode="General">
                  <c:v>159</c:v>
                </c:pt>
                <c:pt idx="3135" formatCode="General">
                  <c:v>159</c:v>
                </c:pt>
                <c:pt idx="3136" formatCode="General">
                  <c:v>158</c:v>
                </c:pt>
                <c:pt idx="3137" formatCode="General">
                  <c:v>158</c:v>
                </c:pt>
                <c:pt idx="3138" formatCode="General">
                  <c:v>158</c:v>
                </c:pt>
                <c:pt idx="3139" formatCode="General">
                  <c:v>158</c:v>
                </c:pt>
                <c:pt idx="3140" formatCode="General">
                  <c:v>157</c:v>
                </c:pt>
                <c:pt idx="3141" formatCode="General">
                  <c:v>157</c:v>
                </c:pt>
                <c:pt idx="3142" formatCode="General">
                  <c:v>157</c:v>
                </c:pt>
                <c:pt idx="3143" formatCode="General">
                  <c:v>157</c:v>
                </c:pt>
                <c:pt idx="3144" formatCode="General">
                  <c:v>157</c:v>
                </c:pt>
                <c:pt idx="3145" formatCode="General">
                  <c:v>156</c:v>
                </c:pt>
                <c:pt idx="3146" formatCode="General">
                  <c:v>156</c:v>
                </c:pt>
                <c:pt idx="3147" formatCode="General">
                  <c:v>156</c:v>
                </c:pt>
                <c:pt idx="3148" formatCode="General">
                  <c:v>156</c:v>
                </c:pt>
                <c:pt idx="3149" formatCode="General">
                  <c:v>156</c:v>
                </c:pt>
                <c:pt idx="3150" formatCode="General">
                  <c:v>156</c:v>
                </c:pt>
                <c:pt idx="3151" formatCode="General">
                  <c:v>156</c:v>
                </c:pt>
                <c:pt idx="3152" formatCode="General">
                  <c:v>156</c:v>
                </c:pt>
                <c:pt idx="3153" formatCode="General">
                  <c:v>155</c:v>
                </c:pt>
                <c:pt idx="3154" formatCode="General">
                  <c:v>155</c:v>
                </c:pt>
                <c:pt idx="3155" formatCode="General">
                  <c:v>154</c:v>
                </c:pt>
                <c:pt idx="3156" formatCode="General">
                  <c:v>154</c:v>
                </c:pt>
                <c:pt idx="3157" formatCode="General">
                  <c:v>154</c:v>
                </c:pt>
                <c:pt idx="3158" formatCode="General">
                  <c:v>154</c:v>
                </c:pt>
                <c:pt idx="3159" formatCode="General">
                  <c:v>154</c:v>
                </c:pt>
                <c:pt idx="3160" formatCode="General">
                  <c:v>153</c:v>
                </c:pt>
                <c:pt idx="3161" formatCode="General">
                  <c:v>153</c:v>
                </c:pt>
                <c:pt idx="3162" formatCode="General">
                  <c:v>153</c:v>
                </c:pt>
                <c:pt idx="3163" formatCode="General">
                  <c:v>153</c:v>
                </c:pt>
                <c:pt idx="3164" formatCode="General">
                  <c:v>152</c:v>
                </c:pt>
                <c:pt idx="3165" formatCode="General">
                  <c:v>152</c:v>
                </c:pt>
                <c:pt idx="3166" formatCode="General">
                  <c:v>152</c:v>
                </c:pt>
                <c:pt idx="3167" formatCode="General">
                  <c:v>152</c:v>
                </c:pt>
                <c:pt idx="3168" formatCode="General">
                  <c:v>152</c:v>
                </c:pt>
                <c:pt idx="3169" formatCode="General">
                  <c:v>152</c:v>
                </c:pt>
                <c:pt idx="3170" formatCode="General">
                  <c:v>151</c:v>
                </c:pt>
                <c:pt idx="3171" formatCode="General">
                  <c:v>151</c:v>
                </c:pt>
                <c:pt idx="3172" formatCode="General">
                  <c:v>151</c:v>
                </c:pt>
                <c:pt idx="3173" formatCode="General">
                  <c:v>151</c:v>
                </c:pt>
                <c:pt idx="3174" formatCode="General">
                  <c:v>151</c:v>
                </c:pt>
                <c:pt idx="3175" formatCode="General">
                  <c:v>151</c:v>
                </c:pt>
                <c:pt idx="3176" formatCode="General">
                  <c:v>151</c:v>
                </c:pt>
                <c:pt idx="3177" formatCode="General">
                  <c:v>151</c:v>
                </c:pt>
                <c:pt idx="3178" formatCode="General">
                  <c:v>151</c:v>
                </c:pt>
                <c:pt idx="3179" formatCode="General">
                  <c:v>150</c:v>
                </c:pt>
                <c:pt idx="3180" formatCode="General">
                  <c:v>150</c:v>
                </c:pt>
                <c:pt idx="3181" formatCode="General">
                  <c:v>150</c:v>
                </c:pt>
                <c:pt idx="3182" formatCode="General">
                  <c:v>149</c:v>
                </c:pt>
                <c:pt idx="3183" formatCode="General">
                  <c:v>149</c:v>
                </c:pt>
                <c:pt idx="3184" formatCode="General">
                  <c:v>149</c:v>
                </c:pt>
                <c:pt idx="3185" formatCode="General">
                  <c:v>149</c:v>
                </c:pt>
                <c:pt idx="3186" formatCode="General">
                  <c:v>149</c:v>
                </c:pt>
                <c:pt idx="3187" formatCode="General">
                  <c:v>149</c:v>
                </c:pt>
                <c:pt idx="3188" formatCode="General">
                  <c:v>148</c:v>
                </c:pt>
                <c:pt idx="3189" formatCode="General">
                  <c:v>148</c:v>
                </c:pt>
                <c:pt idx="3190" formatCode="General">
                  <c:v>148</c:v>
                </c:pt>
                <c:pt idx="3191" formatCode="General">
                  <c:v>148</c:v>
                </c:pt>
                <c:pt idx="3192" formatCode="General">
                  <c:v>147</c:v>
                </c:pt>
                <c:pt idx="3193" formatCode="General">
                  <c:v>147</c:v>
                </c:pt>
                <c:pt idx="3194" formatCode="General">
                  <c:v>147</c:v>
                </c:pt>
                <c:pt idx="3195" formatCode="General">
                  <c:v>147</c:v>
                </c:pt>
                <c:pt idx="3196" formatCode="General">
                  <c:v>146</c:v>
                </c:pt>
                <c:pt idx="3197" formatCode="General">
                  <c:v>146</c:v>
                </c:pt>
                <c:pt idx="3198" formatCode="General">
                  <c:v>146</c:v>
                </c:pt>
                <c:pt idx="3199" formatCode="General">
                  <c:v>146</c:v>
                </c:pt>
                <c:pt idx="3200" formatCode="General">
                  <c:v>145</c:v>
                </c:pt>
                <c:pt idx="3201" formatCode="General">
                  <c:v>145</c:v>
                </c:pt>
                <c:pt idx="3202" formatCode="General">
                  <c:v>145</c:v>
                </c:pt>
                <c:pt idx="3203" formatCode="General">
                  <c:v>145</c:v>
                </c:pt>
                <c:pt idx="3204" formatCode="General">
                  <c:v>145</c:v>
                </c:pt>
                <c:pt idx="3205" formatCode="General">
                  <c:v>145</c:v>
                </c:pt>
                <c:pt idx="3206" formatCode="General">
                  <c:v>144</c:v>
                </c:pt>
                <c:pt idx="3207" formatCode="General">
                  <c:v>144</c:v>
                </c:pt>
                <c:pt idx="3208" formatCode="General">
                  <c:v>144</c:v>
                </c:pt>
                <c:pt idx="3209" formatCode="General">
                  <c:v>144</c:v>
                </c:pt>
                <c:pt idx="3210" formatCode="General">
                  <c:v>144</c:v>
                </c:pt>
                <c:pt idx="3211" formatCode="General">
                  <c:v>144</c:v>
                </c:pt>
                <c:pt idx="3212" formatCode="General">
                  <c:v>144</c:v>
                </c:pt>
                <c:pt idx="3213" formatCode="General">
                  <c:v>144</c:v>
                </c:pt>
                <c:pt idx="3214" formatCode="General">
                  <c:v>143</c:v>
                </c:pt>
                <c:pt idx="3215" formatCode="General">
                  <c:v>143</c:v>
                </c:pt>
                <c:pt idx="3216" formatCode="General">
                  <c:v>143</c:v>
                </c:pt>
                <c:pt idx="3217" formatCode="General">
                  <c:v>143</c:v>
                </c:pt>
                <c:pt idx="3218" formatCode="General">
                  <c:v>143</c:v>
                </c:pt>
                <c:pt idx="3219" formatCode="General">
                  <c:v>142</c:v>
                </c:pt>
                <c:pt idx="3220" formatCode="General">
                  <c:v>142</c:v>
                </c:pt>
                <c:pt idx="3221" formatCode="General">
                  <c:v>142</c:v>
                </c:pt>
                <c:pt idx="3222" formatCode="General">
                  <c:v>141</c:v>
                </c:pt>
                <c:pt idx="3223" formatCode="General">
                  <c:v>141</c:v>
                </c:pt>
                <c:pt idx="3224" formatCode="General">
                  <c:v>141</c:v>
                </c:pt>
                <c:pt idx="3225" formatCode="General">
                  <c:v>141</c:v>
                </c:pt>
                <c:pt idx="3226" formatCode="General">
                  <c:v>140</c:v>
                </c:pt>
                <c:pt idx="3227" formatCode="General">
                  <c:v>140</c:v>
                </c:pt>
                <c:pt idx="3228" formatCode="General">
                  <c:v>140</c:v>
                </c:pt>
                <c:pt idx="3229" formatCode="General">
                  <c:v>139</c:v>
                </c:pt>
                <c:pt idx="3230" formatCode="General">
                  <c:v>139</c:v>
                </c:pt>
                <c:pt idx="3231" formatCode="General">
                  <c:v>139</c:v>
                </c:pt>
                <c:pt idx="3232" formatCode="General">
                  <c:v>139</c:v>
                </c:pt>
                <c:pt idx="3233" formatCode="General">
                  <c:v>139</c:v>
                </c:pt>
                <c:pt idx="3234" formatCode="General">
                  <c:v>139</c:v>
                </c:pt>
                <c:pt idx="3235" formatCode="General">
                  <c:v>139</c:v>
                </c:pt>
                <c:pt idx="3236" formatCode="General">
                  <c:v>138</c:v>
                </c:pt>
                <c:pt idx="3237" formatCode="General">
                  <c:v>138</c:v>
                </c:pt>
                <c:pt idx="3238" formatCode="General">
                  <c:v>138</c:v>
                </c:pt>
                <c:pt idx="3239" formatCode="General">
                  <c:v>138</c:v>
                </c:pt>
                <c:pt idx="3240" formatCode="General">
                  <c:v>138</c:v>
                </c:pt>
                <c:pt idx="3241" formatCode="General">
                  <c:v>137</c:v>
                </c:pt>
                <c:pt idx="3242" formatCode="General">
                  <c:v>137</c:v>
                </c:pt>
                <c:pt idx="3243" formatCode="General">
                  <c:v>137</c:v>
                </c:pt>
                <c:pt idx="3244" formatCode="General">
                  <c:v>137</c:v>
                </c:pt>
                <c:pt idx="3245" formatCode="General">
                  <c:v>137</c:v>
                </c:pt>
                <c:pt idx="3246" formatCode="General">
                  <c:v>136</c:v>
                </c:pt>
                <c:pt idx="3247" formatCode="General">
                  <c:v>136</c:v>
                </c:pt>
                <c:pt idx="3248" formatCode="General">
                  <c:v>136</c:v>
                </c:pt>
                <c:pt idx="3249" formatCode="General">
                  <c:v>136</c:v>
                </c:pt>
                <c:pt idx="3250" formatCode="General">
                  <c:v>136</c:v>
                </c:pt>
                <c:pt idx="3251" formatCode="General">
                  <c:v>135</c:v>
                </c:pt>
                <c:pt idx="3252" formatCode="General">
                  <c:v>135</c:v>
                </c:pt>
                <c:pt idx="3253" formatCode="General">
                  <c:v>135</c:v>
                </c:pt>
                <c:pt idx="3254" formatCode="General">
                  <c:v>135</c:v>
                </c:pt>
                <c:pt idx="3255" formatCode="General">
                  <c:v>135</c:v>
                </c:pt>
                <c:pt idx="3256" formatCode="General">
                  <c:v>135</c:v>
                </c:pt>
                <c:pt idx="3257" formatCode="General">
                  <c:v>135</c:v>
                </c:pt>
                <c:pt idx="3258" formatCode="General">
                  <c:v>135</c:v>
                </c:pt>
                <c:pt idx="3259" formatCode="General">
                  <c:v>134</c:v>
                </c:pt>
                <c:pt idx="3260" formatCode="General">
                  <c:v>134</c:v>
                </c:pt>
                <c:pt idx="3261" formatCode="General">
                  <c:v>133</c:v>
                </c:pt>
                <c:pt idx="3262" formatCode="General">
                  <c:v>133</c:v>
                </c:pt>
                <c:pt idx="3263" formatCode="General">
                  <c:v>133</c:v>
                </c:pt>
                <c:pt idx="3264" formatCode="General">
                  <c:v>133</c:v>
                </c:pt>
                <c:pt idx="3265" formatCode="General">
                  <c:v>133</c:v>
                </c:pt>
                <c:pt idx="3266" formatCode="General">
                  <c:v>133</c:v>
                </c:pt>
                <c:pt idx="3267" formatCode="General">
                  <c:v>133</c:v>
                </c:pt>
                <c:pt idx="3268" formatCode="General">
                  <c:v>133</c:v>
                </c:pt>
                <c:pt idx="3269" formatCode="General">
                  <c:v>132</c:v>
                </c:pt>
                <c:pt idx="3270" formatCode="General">
                  <c:v>132</c:v>
                </c:pt>
                <c:pt idx="3271" formatCode="General">
                  <c:v>132</c:v>
                </c:pt>
                <c:pt idx="3272" formatCode="General">
                  <c:v>132</c:v>
                </c:pt>
                <c:pt idx="3273" formatCode="General">
                  <c:v>132</c:v>
                </c:pt>
                <c:pt idx="3274" formatCode="General">
                  <c:v>132</c:v>
                </c:pt>
                <c:pt idx="3275" formatCode="General">
                  <c:v>132</c:v>
                </c:pt>
                <c:pt idx="3276" formatCode="General">
                  <c:v>131</c:v>
                </c:pt>
                <c:pt idx="3277" formatCode="General">
                  <c:v>131</c:v>
                </c:pt>
                <c:pt idx="3278" formatCode="General">
                  <c:v>131</c:v>
                </c:pt>
                <c:pt idx="3279" formatCode="General">
                  <c:v>131</c:v>
                </c:pt>
                <c:pt idx="3280" formatCode="General">
                  <c:v>131</c:v>
                </c:pt>
                <c:pt idx="3281" formatCode="General">
                  <c:v>131</c:v>
                </c:pt>
                <c:pt idx="3282" formatCode="General">
                  <c:v>131</c:v>
                </c:pt>
                <c:pt idx="3283" formatCode="General">
                  <c:v>131</c:v>
                </c:pt>
                <c:pt idx="3284" formatCode="General">
                  <c:v>130</c:v>
                </c:pt>
                <c:pt idx="3285" formatCode="General">
                  <c:v>130</c:v>
                </c:pt>
                <c:pt idx="3286" formatCode="General">
                  <c:v>130</c:v>
                </c:pt>
                <c:pt idx="3287" formatCode="General">
                  <c:v>130</c:v>
                </c:pt>
                <c:pt idx="3288" formatCode="General">
                  <c:v>129</c:v>
                </c:pt>
                <c:pt idx="3289" formatCode="General">
                  <c:v>129</c:v>
                </c:pt>
                <c:pt idx="3290" formatCode="General">
                  <c:v>129</c:v>
                </c:pt>
                <c:pt idx="3291" formatCode="General">
                  <c:v>129</c:v>
                </c:pt>
                <c:pt idx="3292" formatCode="General">
                  <c:v>129</c:v>
                </c:pt>
                <c:pt idx="3293" formatCode="General">
                  <c:v>129</c:v>
                </c:pt>
                <c:pt idx="3294" formatCode="General">
                  <c:v>129</c:v>
                </c:pt>
                <c:pt idx="3295" formatCode="General">
                  <c:v>129</c:v>
                </c:pt>
                <c:pt idx="3296" formatCode="General">
                  <c:v>129</c:v>
                </c:pt>
                <c:pt idx="3297" formatCode="General">
                  <c:v>128</c:v>
                </c:pt>
                <c:pt idx="3298" formatCode="General">
                  <c:v>128</c:v>
                </c:pt>
                <c:pt idx="3299" formatCode="General">
                  <c:v>128</c:v>
                </c:pt>
                <c:pt idx="3300" formatCode="General">
                  <c:v>128</c:v>
                </c:pt>
                <c:pt idx="3301" formatCode="General">
                  <c:v>128</c:v>
                </c:pt>
                <c:pt idx="3302" formatCode="General">
                  <c:v>127</c:v>
                </c:pt>
                <c:pt idx="3303" formatCode="General">
                  <c:v>127</c:v>
                </c:pt>
                <c:pt idx="3304" formatCode="General">
                  <c:v>127</c:v>
                </c:pt>
                <c:pt idx="3305" formatCode="General">
                  <c:v>127</c:v>
                </c:pt>
                <c:pt idx="3306" formatCode="General">
                  <c:v>126</c:v>
                </c:pt>
                <c:pt idx="3307" formatCode="General">
                  <c:v>126</c:v>
                </c:pt>
                <c:pt idx="3308" formatCode="General">
                  <c:v>126</c:v>
                </c:pt>
                <c:pt idx="3309" formatCode="General">
                  <c:v>126</c:v>
                </c:pt>
                <c:pt idx="3310" formatCode="General">
                  <c:v>126</c:v>
                </c:pt>
                <c:pt idx="3311" formatCode="General">
                  <c:v>126</c:v>
                </c:pt>
                <c:pt idx="3312" formatCode="General">
                  <c:v>126</c:v>
                </c:pt>
                <c:pt idx="3313" formatCode="General">
                  <c:v>126</c:v>
                </c:pt>
                <c:pt idx="3314" formatCode="General">
                  <c:v>126</c:v>
                </c:pt>
                <c:pt idx="3315" formatCode="General">
                  <c:v>125</c:v>
                </c:pt>
                <c:pt idx="3316" formatCode="General">
                  <c:v>124</c:v>
                </c:pt>
                <c:pt idx="3317" formatCode="General">
                  <c:v>124</c:v>
                </c:pt>
                <c:pt idx="3318" formatCode="General">
                  <c:v>124</c:v>
                </c:pt>
                <c:pt idx="3319" formatCode="General">
                  <c:v>124</c:v>
                </c:pt>
                <c:pt idx="3320" formatCode="General">
                  <c:v>124</c:v>
                </c:pt>
                <c:pt idx="3321" formatCode="General">
                  <c:v>124</c:v>
                </c:pt>
                <c:pt idx="3322" formatCode="General">
                  <c:v>124</c:v>
                </c:pt>
                <c:pt idx="3323" formatCode="General">
                  <c:v>124</c:v>
                </c:pt>
                <c:pt idx="3324" formatCode="General">
                  <c:v>124</c:v>
                </c:pt>
                <c:pt idx="3325" formatCode="General">
                  <c:v>123</c:v>
                </c:pt>
                <c:pt idx="3326" formatCode="General">
                  <c:v>123</c:v>
                </c:pt>
                <c:pt idx="3327" formatCode="General">
                  <c:v>123</c:v>
                </c:pt>
                <c:pt idx="3328" formatCode="General">
                  <c:v>122</c:v>
                </c:pt>
                <c:pt idx="3329" formatCode="General">
                  <c:v>122</c:v>
                </c:pt>
                <c:pt idx="3330" formatCode="General">
                  <c:v>122</c:v>
                </c:pt>
                <c:pt idx="3331" formatCode="General">
                  <c:v>122</c:v>
                </c:pt>
                <c:pt idx="3332" formatCode="General">
                  <c:v>122</c:v>
                </c:pt>
                <c:pt idx="3333" formatCode="General">
                  <c:v>122</c:v>
                </c:pt>
                <c:pt idx="3334" formatCode="General">
                  <c:v>122</c:v>
                </c:pt>
                <c:pt idx="3335" formatCode="General">
                  <c:v>122</c:v>
                </c:pt>
                <c:pt idx="3336" formatCode="General">
                  <c:v>122</c:v>
                </c:pt>
                <c:pt idx="3337" formatCode="General">
                  <c:v>121</c:v>
                </c:pt>
                <c:pt idx="3338" formatCode="General">
                  <c:v>121</c:v>
                </c:pt>
                <c:pt idx="3339" formatCode="General">
                  <c:v>121</c:v>
                </c:pt>
                <c:pt idx="3340" formatCode="General">
                  <c:v>121</c:v>
                </c:pt>
                <c:pt idx="3341" formatCode="General">
                  <c:v>121</c:v>
                </c:pt>
                <c:pt idx="3342" formatCode="General">
                  <c:v>120</c:v>
                </c:pt>
                <c:pt idx="3343" formatCode="General">
                  <c:v>120</c:v>
                </c:pt>
                <c:pt idx="3344" formatCode="General">
                  <c:v>120</c:v>
                </c:pt>
                <c:pt idx="3345" formatCode="General">
                  <c:v>120</c:v>
                </c:pt>
                <c:pt idx="3346" formatCode="General">
                  <c:v>120</c:v>
                </c:pt>
                <c:pt idx="3347" formatCode="General">
                  <c:v>120</c:v>
                </c:pt>
                <c:pt idx="3348" formatCode="General">
                  <c:v>120</c:v>
                </c:pt>
                <c:pt idx="3349" formatCode="General">
                  <c:v>119</c:v>
                </c:pt>
                <c:pt idx="3350" formatCode="General">
                  <c:v>119</c:v>
                </c:pt>
                <c:pt idx="3351" formatCode="General">
                  <c:v>119</c:v>
                </c:pt>
                <c:pt idx="3352" formatCode="General">
                  <c:v>119</c:v>
                </c:pt>
                <c:pt idx="3353" formatCode="General">
                  <c:v>118</c:v>
                </c:pt>
                <c:pt idx="3354" formatCode="General">
                  <c:v>118</c:v>
                </c:pt>
                <c:pt idx="3355" formatCode="General">
                  <c:v>118</c:v>
                </c:pt>
                <c:pt idx="3356" formatCode="General">
                  <c:v>118</c:v>
                </c:pt>
                <c:pt idx="3357" formatCode="General">
                  <c:v>118</c:v>
                </c:pt>
                <c:pt idx="3358" formatCode="General">
                  <c:v>118</c:v>
                </c:pt>
                <c:pt idx="3359" formatCode="General">
                  <c:v>118</c:v>
                </c:pt>
                <c:pt idx="3360" formatCode="General">
                  <c:v>118</c:v>
                </c:pt>
                <c:pt idx="3361" formatCode="General">
                  <c:v>118</c:v>
                </c:pt>
                <c:pt idx="3362" formatCode="General">
                  <c:v>117</c:v>
                </c:pt>
                <c:pt idx="3363" formatCode="General">
                  <c:v>117</c:v>
                </c:pt>
                <c:pt idx="3364" formatCode="General">
                  <c:v>117</c:v>
                </c:pt>
                <c:pt idx="3365" formatCode="General">
                  <c:v>116</c:v>
                </c:pt>
                <c:pt idx="3366" formatCode="General">
                  <c:v>116</c:v>
                </c:pt>
                <c:pt idx="3367" formatCode="General">
                  <c:v>116</c:v>
                </c:pt>
                <c:pt idx="3368" formatCode="General">
                  <c:v>116</c:v>
                </c:pt>
                <c:pt idx="3369" formatCode="General">
                  <c:v>116</c:v>
                </c:pt>
                <c:pt idx="3370" formatCode="General">
                  <c:v>116</c:v>
                </c:pt>
                <c:pt idx="3371" formatCode="General">
                  <c:v>116</c:v>
                </c:pt>
                <c:pt idx="3372" formatCode="General">
                  <c:v>115</c:v>
                </c:pt>
                <c:pt idx="3373" formatCode="General">
                  <c:v>115</c:v>
                </c:pt>
                <c:pt idx="3374" formatCode="General">
                  <c:v>115</c:v>
                </c:pt>
                <c:pt idx="3375" formatCode="General">
                  <c:v>114</c:v>
                </c:pt>
                <c:pt idx="3376" formatCode="General">
                  <c:v>114</c:v>
                </c:pt>
                <c:pt idx="3377" formatCode="General">
                  <c:v>114</c:v>
                </c:pt>
                <c:pt idx="3378" formatCode="General">
                  <c:v>114</c:v>
                </c:pt>
                <c:pt idx="3379" formatCode="General">
                  <c:v>114</c:v>
                </c:pt>
                <c:pt idx="3380" formatCode="General">
                  <c:v>114</c:v>
                </c:pt>
                <c:pt idx="3381" formatCode="General">
                  <c:v>114</c:v>
                </c:pt>
                <c:pt idx="3382" formatCode="General">
                  <c:v>113</c:v>
                </c:pt>
                <c:pt idx="3383" formatCode="General">
                  <c:v>113</c:v>
                </c:pt>
                <c:pt idx="3384" formatCode="General">
                  <c:v>113</c:v>
                </c:pt>
                <c:pt idx="3385" formatCode="General">
                  <c:v>113</c:v>
                </c:pt>
                <c:pt idx="3386" formatCode="General">
                  <c:v>113</c:v>
                </c:pt>
                <c:pt idx="3387" formatCode="General">
                  <c:v>113</c:v>
                </c:pt>
                <c:pt idx="3388" formatCode="General">
                  <c:v>113</c:v>
                </c:pt>
                <c:pt idx="3389" formatCode="General">
                  <c:v>113</c:v>
                </c:pt>
                <c:pt idx="3390" formatCode="General">
                  <c:v>113</c:v>
                </c:pt>
                <c:pt idx="3391" formatCode="General">
                  <c:v>113</c:v>
                </c:pt>
                <c:pt idx="3392" formatCode="General">
                  <c:v>112</c:v>
                </c:pt>
                <c:pt idx="3393" formatCode="General">
                  <c:v>112</c:v>
                </c:pt>
                <c:pt idx="3394" formatCode="General">
                  <c:v>112</c:v>
                </c:pt>
                <c:pt idx="3395" formatCode="General">
                  <c:v>112</c:v>
                </c:pt>
                <c:pt idx="3396" formatCode="General">
                  <c:v>111</c:v>
                </c:pt>
                <c:pt idx="3397" formatCode="General">
                  <c:v>111</c:v>
                </c:pt>
                <c:pt idx="3398" formatCode="General">
                  <c:v>111</c:v>
                </c:pt>
                <c:pt idx="3399" formatCode="General">
                  <c:v>111</c:v>
                </c:pt>
                <c:pt idx="3400" formatCode="General">
                  <c:v>111</c:v>
                </c:pt>
                <c:pt idx="3401" formatCode="General">
                  <c:v>111</c:v>
                </c:pt>
                <c:pt idx="3402" formatCode="General">
                  <c:v>111</c:v>
                </c:pt>
                <c:pt idx="3403" formatCode="General">
                  <c:v>110</c:v>
                </c:pt>
                <c:pt idx="3404" formatCode="General">
                  <c:v>110</c:v>
                </c:pt>
                <c:pt idx="3405" formatCode="General">
                  <c:v>110</c:v>
                </c:pt>
                <c:pt idx="3406" formatCode="General">
                  <c:v>110</c:v>
                </c:pt>
                <c:pt idx="3407" formatCode="General">
                  <c:v>110</c:v>
                </c:pt>
                <c:pt idx="3408" formatCode="General">
                  <c:v>109</c:v>
                </c:pt>
                <c:pt idx="3409" formatCode="General">
                  <c:v>109</c:v>
                </c:pt>
                <c:pt idx="3410" formatCode="General">
                  <c:v>109</c:v>
                </c:pt>
                <c:pt idx="3411" formatCode="General">
                  <c:v>109</c:v>
                </c:pt>
                <c:pt idx="3412" formatCode="General">
                  <c:v>108</c:v>
                </c:pt>
                <c:pt idx="3413" formatCode="General">
                  <c:v>108</c:v>
                </c:pt>
                <c:pt idx="3414" formatCode="General">
                  <c:v>108</c:v>
                </c:pt>
                <c:pt idx="3415" formatCode="General">
                  <c:v>108</c:v>
                </c:pt>
                <c:pt idx="3416" formatCode="General">
                  <c:v>108</c:v>
                </c:pt>
                <c:pt idx="3417" formatCode="General">
                  <c:v>108</c:v>
                </c:pt>
                <c:pt idx="3418" formatCode="General">
                  <c:v>107</c:v>
                </c:pt>
                <c:pt idx="3419" formatCode="General">
                  <c:v>106</c:v>
                </c:pt>
                <c:pt idx="3420" formatCode="General">
                  <c:v>106</c:v>
                </c:pt>
                <c:pt idx="3421" formatCode="General">
                  <c:v>106</c:v>
                </c:pt>
                <c:pt idx="3422" formatCode="General">
                  <c:v>106</c:v>
                </c:pt>
                <c:pt idx="3423" formatCode="General">
                  <c:v>106</c:v>
                </c:pt>
                <c:pt idx="3424" formatCode="General">
                  <c:v>106</c:v>
                </c:pt>
                <c:pt idx="3425" formatCode="General">
                  <c:v>106</c:v>
                </c:pt>
                <c:pt idx="3426" formatCode="General">
                  <c:v>105</c:v>
                </c:pt>
                <c:pt idx="3427" formatCode="General">
                  <c:v>105</c:v>
                </c:pt>
                <c:pt idx="3428" formatCode="General">
                  <c:v>105</c:v>
                </c:pt>
                <c:pt idx="3429" formatCode="General">
                  <c:v>105</c:v>
                </c:pt>
                <c:pt idx="3430" formatCode="General">
                  <c:v>105</c:v>
                </c:pt>
                <c:pt idx="3431" formatCode="General">
                  <c:v>104</c:v>
                </c:pt>
                <c:pt idx="3432" formatCode="General">
                  <c:v>104</c:v>
                </c:pt>
                <c:pt idx="3433" formatCode="General">
                  <c:v>104</c:v>
                </c:pt>
                <c:pt idx="3434" formatCode="General">
                  <c:v>104</c:v>
                </c:pt>
                <c:pt idx="3435" formatCode="General">
                  <c:v>103</c:v>
                </c:pt>
                <c:pt idx="3436" formatCode="General">
                  <c:v>103</c:v>
                </c:pt>
                <c:pt idx="3437" formatCode="General">
                  <c:v>103</c:v>
                </c:pt>
                <c:pt idx="3438" formatCode="General">
                  <c:v>103</c:v>
                </c:pt>
                <c:pt idx="3439" formatCode="General">
                  <c:v>102</c:v>
                </c:pt>
                <c:pt idx="3440" formatCode="General">
                  <c:v>102</c:v>
                </c:pt>
                <c:pt idx="3441" formatCode="General">
                  <c:v>101</c:v>
                </c:pt>
                <c:pt idx="3442" formatCode="General">
                  <c:v>101</c:v>
                </c:pt>
                <c:pt idx="3443" formatCode="General">
                  <c:v>101</c:v>
                </c:pt>
                <c:pt idx="3444" formatCode="General">
                  <c:v>100</c:v>
                </c:pt>
                <c:pt idx="3445" formatCode="General">
                  <c:v>100</c:v>
                </c:pt>
                <c:pt idx="3446" formatCode="General">
                  <c:v>100</c:v>
                </c:pt>
                <c:pt idx="3447" formatCode="General">
                  <c:v>100</c:v>
                </c:pt>
                <c:pt idx="3448" formatCode="General">
                  <c:v>100</c:v>
                </c:pt>
                <c:pt idx="3449" formatCode="General">
                  <c:v>100</c:v>
                </c:pt>
                <c:pt idx="3450" formatCode="General">
                  <c:v>100</c:v>
                </c:pt>
                <c:pt idx="3451" formatCode="General">
                  <c:v>99</c:v>
                </c:pt>
                <c:pt idx="3452" formatCode="General">
                  <c:v>99</c:v>
                </c:pt>
                <c:pt idx="3453" formatCode="General">
                  <c:v>99</c:v>
                </c:pt>
                <c:pt idx="3454" formatCode="General">
                  <c:v>99</c:v>
                </c:pt>
                <c:pt idx="3455" formatCode="General">
                  <c:v>99</c:v>
                </c:pt>
                <c:pt idx="3456" formatCode="General">
                  <c:v>99</c:v>
                </c:pt>
                <c:pt idx="3457" formatCode="General">
                  <c:v>99</c:v>
                </c:pt>
                <c:pt idx="3458" formatCode="General">
                  <c:v>99</c:v>
                </c:pt>
                <c:pt idx="3459" formatCode="General">
                  <c:v>99</c:v>
                </c:pt>
                <c:pt idx="3460" formatCode="General">
                  <c:v>98</c:v>
                </c:pt>
                <c:pt idx="3461" formatCode="General">
                  <c:v>98</c:v>
                </c:pt>
                <c:pt idx="3462" formatCode="General">
                  <c:v>98</c:v>
                </c:pt>
                <c:pt idx="3463" formatCode="General">
                  <c:v>98</c:v>
                </c:pt>
                <c:pt idx="3464" formatCode="General">
                  <c:v>98</c:v>
                </c:pt>
                <c:pt idx="3465" formatCode="General">
                  <c:v>98</c:v>
                </c:pt>
                <c:pt idx="3466" formatCode="General">
                  <c:v>98</c:v>
                </c:pt>
                <c:pt idx="3467" formatCode="General">
                  <c:v>98</c:v>
                </c:pt>
                <c:pt idx="3468" formatCode="General">
                  <c:v>98</c:v>
                </c:pt>
                <c:pt idx="3469" formatCode="General">
                  <c:v>97</c:v>
                </c:pt>
                <c:pt idx="3470" formatCode="General">
                  <c:v>97</c:v>
                </c:pt>
                <c:pt idx="3471" formatCode="General">
                  <c:v>97</c:v>
                </c:pt>
                <c:pt idx="3472" formatCode="General">
                  <c:v>97</c:v>
                </c:pt>
                <c:pt idx="3473" formatCode="General">
                  <c:v>97</c:v>
                </c:pt>
                <c:pt idx="3474" formatCode="General">
                  <c:v>97</c:v>
                </c:pt>
                <c:pt idx="3475" formatCode="General">
                  <c:v>96</c:v>
                </c:pt>
                <c:pt idx="3476" formatCode="General">
                  <c:v>96</c:v>
                </c:pt>
                <c:pt idx="3477" formatCode="General">
                  <c:v>96</c:v>
                </c:pt>
                <c:pt idx="3478" formatCode="General">
                  <c:v>96</c:v>
                </c:pt>
                <c:pt idx="3479" formatCode="General">
                  <c:v>96</c:v>
                </c:pt>
                <c:pt idx="3480" formatCode="General">
                  <c:v>95</c:v>
                </c:pt>
                <c:pt idx="3481" formatCode="General">
                  <c:v>95</c:v>
                </c:pt>
                <c:pt idx="3482" formatCode="General">
                  <c:v>95</c:v>
                </c:pt>
                <c:pt idx="3483" formatCode="General">
                  <c:v>95</c:v>
                </c:pt>
                <c:pt idx="3484" formatCode="General">
                  <c:v>95</c:v>
                </c:pt>
                <c:pt idx="3485" formatCode="General">
                  <c:v>95</c:v>
                </c:pt>
                <c:pt idx="3486" formatCode="General">
                  <c:v>95</c:v>
                </c:pt>
                <c:pt idx="3487" formatCode="General">
                  <c:v>94</c:v>
                </c:pt>
                <c:pt idx="3488" formatCode="General">
                  <c:v>94</c:v>
                </c:pt>
                <c:pt idx="3489" formatCode="General">
                  <c:v>94</c:v>
                </c:pt>
                <c:pt idx="3490" formatCode="General">
                  <c:v>94</c:v>
                </c:pt>
                <c:pt idx="3491" formatCode="General">
                  <c:v>93</c:v>
                </c:pt>
                <c:pt idx="3492" formatCode="General">
                  <c:v>93</c:v>
                </c:pt>
                <c:pt idx="3493" formatCode="General">
                  <c:v>93</c:v>
                </c:pt>
                <c:pt idx="3494" formatCode="General">
                  <c:v>93</c:v>
                </c:pt>
                <c:pt idx="3495" formatCode="General">
                  <c:v>93</c:v>
                </c:pt>
                <c:pt idx="3496" formatCode="General">
                  <c:v>93</c:v>
                </c:pt>
                <c:pt idx="3497" formatCode="General">
                  <c:v>93</c:v>
                </c:pt>
                <c:pt idx="3498" formatCode="General">
                  <c:v>93</c:v>
                </c:pt>
                <c:pt idx="3499" formatCode="General">
                  <c:v>92</c:v>
                </c:pt>
                <c:pt idx="3500" formatCode="General">
                  <c:v>92</c:v>
                </c:pt>
                <c:pt idx="3501" formatCode="General">
                  <c:v>92</c:v>
                </c:pt>
                <c:pt idx="3502" formatCode="General">
                  <c:v>92</c:v>
                </c:pt>
                <c:pt idx="3503" formatCode="General">
                  <c:v>92</c:v>
                </c:pt>
                <c:pt idx="3504" formatCode="General">
                  <c:v>92</c:v>
                </c:pt>
                <c:pt idx="3505" formatCode="General">
                  <c:v>91</c:v>
                </c:pt>
                <c:pt idx="3506" formatCode="General">
                  <c:v>91</c:v>
                </c:pt>
                <c:pt idx="3507" formatCode="General">
                  <c:v>91</c:v>
                </c:pt>
                <c:pt idx="3508" formatCode="General">
                  <c:v>91</c:v>
                </c:pt>
                <c:pt idx="3509" formatCode="General">
                  <c:v>91</c:v>
                </c:pt>
                <c:pt idx="3510" formatCode="General">
                  <c:v>91</c:v>
                </c:pt>
                <c:pt idx="3511" formatCode="General">
                  <c:v>90</c:v>
                </c:pt>
                <c:pt idx="3512" formatCode="General">
                  <c:v>90</c:v>
                </c:pt>
                <c:pt idx="3513" formatCode="General">
                  <c:v>90</c:v>
                </c:pt>
                <c:pt idx="3514" formatCode="General">
                  <c:v>90</c:v>
                </c:pt>
                <c:pt idx="3515" formatCode="General">
                  <c:v>90</c:v>
                </c:pt>
                <c:pt idx="3516" formatCode="General">
                  <c:v>90</c:v>
                </c:pt>
                <c:pt idx="3517" formatCode="General">
                  <c:v>90</c:v>
                </c:pt>
                <c:pt idx="3518" formatCode="General">
                  <c:v>90</c:v>
                </c:pt>
                <c:pt idx="3519" formatCode="General">
                  <c:v>90</c:v>
                </c:pt>
                <c:pt idx="3520" formatCode="General">
                  <c:v>90</c:v>
                </c:pt>
                <c:pt idx="3521" formatCode="General">
                  <c:v>90</c:v>
                </c:pt>
                <c:pt idx="3522" formatCode="General">
                  <c:v>89</c:v>
                </c:pt>
                <c:pt idx="3523" formatCode="General">
                  <c:v>89</c:v>
                </c:pt>
                <c:pt idx="3524" formatCode="General">
                  <c:v>88</c:v>
                </c:pt>
                <c:pt idx="3525" formatCode="General">
                  <c:v>88</c:v>
                </c:pt>
                <c:pt idx="3526" formatCode="General">
                  <c:v>88</c:v>
                </c:pt>
                <c:pt idx="3527" formatCode="General">
                  <c:v>88</c:v>
                </c:pt>
                <c:pt idx="3528" formatCode="General">
                  <c:v>88</c:v>
                </c:pt>
                <c:pt idx="3529" formatCode="General">
                  <c:v>88</c:v>
                </c:pt>
                <c:pt idx="3530" formatCode="General">
                  <c:v>88</c:v>
                </c:pt>
                <c:pt idx="3531" formatCode="General">
                  <c:v>88</c:v>
                </c:pt>
                <c:pt idx="3532" formatCode="General">
                  <c:v>87</c:v>
                </c:pt>
                <c:pt idx="3533" formatCode="General">
                  <c:v>87</c:v>
                </c:pt>
                <c:pt idx="3534" formatCode="General">
                  <c:v>87</c:v>
                </c:pt>
                <c:pt idx="3535" formatCode="General">
                  <c:v>87</c:v>
                </c:pt>
                <c:pt idx="3536" formatCode="General">
                  <c:v>87</c:v>
                </c:pt>
                <c:pt idx="3537" formatCode="General">
                  <c:v>86</c:v>
                </c:pt>
                <c:pt idx="3538" formatCode="General">
                  <c:v>86</c:v>
                </c:pt>
                <c:pt idx="3539" formatCode="General">
                  <c:v>86</c:v>
                </c:pt>
                <c:pt idx="3540" formatCode="General">
                  <c:v>86</c:v>
                </c:pt>
                <c:pt idx="3541" formatCode="General">
                  <c:v>86</c:v>
                </c:pt>
                <c:pt idx="3542" formatCode="General">
                  <c:v>86</c:v>
                </c:pt>
                <c:pt idx="3543" formatCode="General">
                  <c:v>85</c:v>
                </c:pt>
                <c:pt idx="3544" formatCode="General">
                  <c:v>85</c:v>
                </c:pt>
                <c:pt idx="3545" formatCode="General">
                  <c:v>85</c:v>
                </c:pt>
                <c:pt idx="3546" formatCode="General">
                  <c:v>85</c:v>
                </c:pt>
                <c:pt idx="3547" formatCode="General">
                  <c:v>85</c:v>
                </c:pt>
                <c:pt idx="3548" formatCode="General">
                  <c:v>85</c:v>
                </c:pt>
                <c:pt idx="3549" formatCode="General">
                  <c:v>85</c:v>
                </c:pt>
                <c:pt idx="3550" formatCode="General">
                  <c:v>85</c:v>
                </c:pt>
                <c:pt idx="3551" formatCode="General">
                  <c:v>84</c:v>
                </c:pt>
                <c:pt idx="3552" formatCode="General">
                  <c:v>84</c:v>
                </c:pt>
                <c:pt idx="3553" formatCode="General">
                  <c:v>84</c:v>
                </c:pt>
                <c:pt idx="3554" formatCode="General">
                  <c:v>84</c:v>
                </c:pt>
                <c:pt idx="3555" formatCode="General">
                  <c:v>84</c:v>
                </c:pt>
                <c:pt idx="3556" formatCode="General">
                  <c:v>84</c:v>
                </c:pt>
                <c:pt idx="3557" formatCode="General">
                  <c:v>83</c:v>
                </c:pt>
                <c:pt idx="3558" formatCode="General">
                  <c:v>83</c:v>
                </c:pt>
                <c:pt idx="3559" formatCode="General">
                  <c:v>83</c:v>
                </c:pt>
                <c:pt idx="3560" formatCode="General">
                  <c:v>83</c:v>
                </c:pt>
                <c:pt idx="3561" formatCode="General">
                  <c:v>83</c:v>
                </c:pt>
                <c:pt idx="3562" formatCode="General">
                  <c:v>82</c:v>
                </c:pt>
                <c:pt idx="3563" formatCode="General">
                  <c:v>82</c:v>
                </c:pt>
                <c:pt idx="3564" formatCode="General">
                  <c:v>82</c:v>
                </c:pt>
                <c:pt idx="3565" formatCode="General">
                  <c:v>82</c:v>
                </c:pt>
                <c:pt idx="3566" formatCode="General">
                  <c:v>82</c:v>
                </c:pt>
                <c:pt idx="3567" formatCode="General">
                  <c:v>81</c:v>
                </c:pt>
                <c:pt idx="3568" formatCode="General">
                  <c:v>81</c:v>
                </c:pt>
                <c:pt idx="3569" formatCode="General">
                  <c:v>81</c:v>
                </c:pt>
                <c:pt idx="3570" formatCode="General">
                  <c:v>81</c:v>
                </c:pt>
                <c:pt idx="3571" formatCode="General">
                  <c:v>81</c:v>
                </c:pt>
                <c:pt idx="3572" formatCode="General">
                  <c:v>81</c:v>
                </c:pt>
                <c:pt idx="3573" formatCode="General">
                  <c:v>81</c:v>
                </c:pt>
                <c:pt idx="3574" formatCode="General">
                  <c:v>81</c:v>
                </c:pt>
                <c:pt idx="3575" formatCode="General">
                  <c:v>81</c:v>
                </c:pt>
                <c:pt idx="3576" formatCode="General">
                  <c:v>81</c:v>
                </c:pt>
                <c:pt idx="3577" formatCode="General">
                  <c:v>80</c:v>
                </c:pt>
                <c:pt idx="3578" formatCode="General">
                  <c:v>80</c:v>
                </c:pt>
                <c:pt idx="3579" formatCode="General">
                  <c:v>80</c:v>
                </c:pt>
                <c:pt idx="3580" formatCode="General">
                  <c:v>80</c:v>
                </c:pt>
                <c:pt idx="3581" formatCode="General">
                  <c:v>80</c:v>
                </c:pt>
                <c:pt idx="3582" formatCode="General">
                  <c:v>80</c:v>
                </c:pt>
                <c:pt idx="3583" formatCode="General">
                  <c:v>79</c:v>
                </c:pt>
                <c:pt idx="3584" formatCode="General">
                  <c:v>79</c:v>
                </c:pt>
                <c:pt idx="3585" formatCode="General">
                  <c:v>79</c:v>
                </c:pt>
                <c:pt idx="3586" formatCode="General">
                  <c:v>79</c:v>
                </c:pt>
                <c:pt idx="3587" formatCode="General">
                  <c:v>79</c:v>
                </c:pt>
                <c:pt idx="3588" formatCode="General">
                  <c:v>79</c:v>
                </c:pt>
                <c:pt idx="3589" formatCode="General">
                  <c:v>79</c:v>
                </c:pt>
                <c:pt idx="3590" formatCode="General">
                  <c:v>78</c:v>
                </c:pt>
                <c:pt idx="3591" formatCode="General">
                  <c:v>78</c:v>
                </c:pt>
                <c:pt idx="3592" formatCode="General">
                  <c:v>78</c:v>
                </c:pt>
                <c:pt idx="3593" formatCode="General">
                  <c:v>78</c:v>
                </c:pt>
                <c:pt idx="3594" formatCode="General">
                  <c:v>78</c:v>
                </c:pt>
                <c:pt idx="3595" formatCode="General">
                  <c:v>78</c:v>
                </c:pt>
                <c:pt idx="3596" formatCode="General">
                  <c:v>78</c:v>
                </c:pt>
                <c:pt idx="3597" formatCode="General">
                  <c:v>78</c:v>
                </c:pt>
                <c:pt idx="3598" formatCode="General">
                  <c:v>78</c:v>
                </c:pt>
                <c:pt idx="3599" formatCode="General">
                  <c:v>78</c:v>
                </c:pt>
                <c:pt idx="3600" formatCode="General">
                  <c:v>77</c:v>
                </c:pt>
                <c:pt idx="3601" formatCode="General">
                  <c:v>77</c:v>
                </c:pt>
                <c:pt idx="3602" formatCode="General">
                  <c:v>77</c:v>
                </c:pt>
                <c:pt idx="3603" formatCode="General">
                  <c:v>77</c:v>
                </c:pt>
                <c:pt idx="3604" formatCode="General">
                  <c:v>77</c:v>
                </c:pt>
                <c:pt idx="3605" formatCode="General">
                  <c:v>77</c:v>
                </c:pt>
                <c:pt idx="3606" formatCode="General">
                  <c:v>76</c:v>
                </c:pt>
                <c:pt idx="3607" formatCode="General">
                  <c:v>76</c:v>
                </c:pt>
                <c:pt idx="3608" formatCode="General">
                  <c:v>76</c:v>
                </c:pt>
                <c:pt idx="3609" formatCode="General">
                  <c:v>76</c:v>
                </c:pt>
                <c:pt idx="3610" formatCode="General">
                  <c:v>76</c:v>
                </c:pt>
                <c:pt idx="3611" formatCode="General">
                  <c:v>76</c:v>
                </c:pt>
                <c:pt idx="3612" formatCode="General">
                  <c:v>75</c:v>
                </c:pt>
                <c:pt idx="3613" formatCode="General">
                  <c:v>75</c:v>
                </c:pt>
                <c:pt idx="3614" formatCode="General">
                  <c:v>75</c:v>
                </c:pt>
                <c:pt idx="3615" formatCode="General">
                  <c:v>75</c:v>
                </c:pt>
                <c:pt idx="3616" formatCode="General">
                  <c:v>75</c:v>
                </c:pt>
                <c:pt idx="3617" formatCode="General">
                  <c:v>75</c:v>
                </c:pt>
                <c:pt idx="3618" formatCode="General">
                  <c:v>75</c:v>
                </c:pt>
                <c:pt idx="3619" formatCode="General">
                  <c:v>74</c:v>
                </c:pt>
                <c:pt idx="3620" formatCode="General">
                  <c:v>74</c:v>
                </c:pt>
                <c:pt idx="3621" formatCode="General">
                  <c:v>74</c:v>
                </c:pt>
                <c:pt idx="3622" formatCode="General">
                  <c:v>74</c:v>
                </c:pt>
                <c:pt idx="3623" formatCode="General">
                  <c:v>74</c:v>
                </c:pt>
                <c:pt idx="3624" formatCode="General">
                  <c:v>74</c:v>
                </c:pt>
                <c:pt idx="3625" formatCode="General">
                  <c:v>73</c:v>
                </c:pt>
                <c:pt idx="3626" formatCode="General">
                  <c:v>73</c:v>
                </c:pt>
                <c:pt idx="3627" formatCode="General">
                  <c:v>73</c:v>
                </c:pt>
                <c:pt idx="3628" formatCode="General">
                  <c:v>73</c:v>
                </c:pt>
                <c:pt idx="3629" formatCode="General">
                  <c:v>73</c:v>
                </c:pt>
                <c:pt idx="3630" formatCode="General">
                  <c:v>73</c:v>
                </c:pt>
                <c:pt idx="3631" formatCode="General">
                  <c:v>73</c:v>
                </c:pt>
                <c:pt idx="3632" formatCode="General">
                  <c:v>73</c:v>
                </c:pt>
                <c:pt idx="3633" formatCode="General">
                  <c:v>72</c:v>
                </c:pt>
                <c:pt idx="3634" formatCode="General">
                  <c:v>72</c:v>
                </c:pt>
                <c:pt idx="3635" formatCode="General">
                  <c:v>72</c:v>
                </c:pt>
                <c:pt idx="3636" formatCode="General">
                  <c:v>72</c:v>
                </c:pt>
                <c:pt idx="3637" formatCode="General">
                  <c:v>72</c:v>
                </c:pt>
                <c:pt idx="3638" formatCode="General">
                  <c:v>72</c:v>
                </c:pt>
                <c:pt idx="3639" formatCode="General">
                  <c:v>72</c:v>
                </c:pt>
                <c:pt idx="3640" formatCode="General">
                  <c:v>71</c:v>
                </c:pt>
                <c:pt idx="3641" formatCode="General">
                  <c:v>71</c:v>
                </c:pt>
                <c:pt idx="3642" formatCode="General">
                  <c:v>71</c:v>
                </c:pt>
                <c:pt idx="3643" formatCode="General">
                  <c:v>71</c:v>
                </c:pt>
                <c:pt idx="3644" formatCode="General">
                  <c:v>71</c:v>
                </c:pt>
                <c:pt idx="3645" formatCode="General">
                  <c:v>71</c:v>
                </c:pt>
                <c:pt idx="3646" formatCode="General">
                  <c:v>71</c:v>
                </c:pt>
                <c:pt idx="3647" formatCode="General">
                  <c:v>71</c:v>
                </c:pt>
                <c:pt idx="3648" formatCode="General">
                  <c:v>71</c:v>
                </c:pt>
                <c:pt idx="3649" formatCode="General">
                  <c:v>71</c:v>
                </c:pt>
                <c:pt idx="3650" formatCode="General">
                  <c:v>70</c:v>
                </c:pt>
                <c:pt idx="3651" formatCode="General">
                  <c:v>70</c:v>
                </c:pt>
                <c:pt idx="3652" formatCode="General">
                  <c:v>70</c:v>
                </c:pt>
                <c:pt idx="3653" formatCode="General">
                  <c:v>70</c:v>
                </c:pt>
                <c:pt idx="3654" formatCode="General">
                  <c:v>70</c:v>
                </c:pt>
                <c:pt idx="3655" formatCode="General">
                  <c:v>70</c:v>
                </c:pt>
                <c:pt idx="3656" formatCode="General">
                  <c:v>70</c:v>
                </c:pt>
                <c:pt idx="3657" formatCode="General">
                  <c:v>70</c:v>
                </c:pt>
                <c:pt idx="3658" formatCode="General">
                  <c:v>70</c:v>
                </c:pt>
                <c:pt idx="3659" formatCode="General">
                  <c:v>69</c:v>
                </c:pt>
                <c:pt idx="3660" formatCode="General">
                  <c:v>69</c:v>
                </c:pt>
                <c:pt idx="3661" formatCode="General">
                  <c:v>68</c:v>
                </c:pt>
                <c:pt idx="3662" formatCode="General">
                  <c:v>68</c:v>
                </c:pt>
                <c:pt idx="3663" formatCode="General">
                  <c:v>68</c:v>
                </c:pt>
                <c:pt idx="3664" formatCode="General">
                  <c:v>68</c:v>
                </c:pt>
                <c:pt idx="3665" formatCode="General">
                  <c:v>68</c:v>
                </c:pt>
                <c:pt idx="3666" formatCode="General">
                  <c:v>67</c:v>
                </c:pt>
                <c:pt idx="3667" formatCode="General">
                  <c:v>67</c:v>
                </c:pt>
                <c:pt idx="3668" formatCode="General">
                  <c:v>67</c:v>
                </c:pt>
                <c:pt idx="3669" formatCode="General">
                  <c:v>67</c:v>
                </c:pt>
                <c:pt idx="3670" formatCode="General">
                  <c:v>67</c:v>
                </c:pt>
                <c:pt idx="3671" formatCode="General">
                  <c:v>67</c:v>
                </c:pt>
                <c:pt idx="3672" formatCode="General">
                  <c:v>67</c:v>
                </c:pt>
                <c:pt idx="3673" formatCode="General">
                  <c:v>66</c:v>
                </c:pt>
                <c:pt idx="3674" formatCode="General">
                  <c:v>66</c:v>
                </c:pt>
                <c:pt idx="3675" formatCode="General">
                  <c:v>66</c:v>
                </c:pt>
                <c:pt idx="3676" formatCode="General">
                  <c:v>66</c:v>
                </c:pt>
                <c:pt idx="3677" formatCode="General">
                  <c:v>66</c:v>
                </c:pt>
                <c:pt idx="3678" formatCode="General">
                  <c:v>65</c:v>
                </c:pt>
                <c:pt idx="3679" formatCode="General">
                  <c:v>65</c:v>
                </c:pt>
                <c:pt idx="3680" formatCode="General">
                  <c:v>65</c:v>
                </c:pt>
                <c:pt idx="3681" formatCode="General">
                  <c:v>65</c:v>
                </c:pt>
                <c:pt idx="3682" formatCode="General">
                  <c:v>65</c:v>
                </c:pt>
                <c:pt idx="3683" formatCode="General">
                  <c:v>65</c:v>
                </c:pt>
                <c:pt idx="3684" formatCode="General">
                  <c:v>65</c:v>
                </c:pt>
                <c:pt idx="3685" formatCode="General">
                  <c:v>64</c:v>
                </c:pt>
                <c:pt idx="3686" formatCode="General">
                  <c:v>64</c:v>
                </c:pt>
                <c:pt idx="3687" formatCode="General">
                  <c:v>64</c:v>
                </c:pt>
                <c:pt idx="3688" formatCode="General">
                  <c:v>64</c:v>
                </c:pt>
                <c:pt idx="3689" formatCode="General">
                  <c:v>63</c:v>
                </c:pt>
                <c:pt idx="3690" formatCode="General">
                  <c:v>63</c:v>
                </c:pt>
                <c:pt idx="3691" formatCode="General">
                  <c:v>63</c:v>
                </c:pt>
                <c:pt idx="3692" formatCode="General">
                  <c:v>63</c:v>
                </c:pt>
                <c:pt idx="3693" formatCode="General">
                  <c:v>63</c:v>
                </c:pt>
                <c:pt idx="3694" formatCode="General">
                  <c:v>63</c:v>
                </c:pt>
                <c:pt idx="3695" formatCode="General">
                  <c:v>63</c:v>
                </c:pt>
                <c:pt idx="3696" formatCode="General">
                  <c:v>63</c:v>
                </c:pt>
                <c:pt idx="3697" formatCode="General">
                  <c:v>62</c:v>
                </c:pt>
                <c:pt idx="3698" formatCode="General">
                  <c:v>62</c:v>
                </c:pt>
                <c:pt idx="3699" formatCode="General">
                  <c:v>62</c:v>
                </c:pt>
                <c:pt idx="3700" formatCode="General">
                  <c:v>62</c:v>
                </c:pt>
                <c:pt idx="3701" formatCode="General">
                  <c:v>62</c:v>
                </c:pt>
                <c:pt idx="3702" formatCode="General">
                  <c:v>62</c:v>
                </c:pt>
                <c:pt idx="3703" formatCode="General">
                  <c:v>62</c:v>
                </c:pt>
                <c:pt idx="3704" formatCode="General">
                  <c:v>62</c:v>
                </c:pt>
                <c:pt idx="3705" formatCode="General">
                  <c:v>61</c:v>
                </c:pt>
                <c:pt idx="3706" formatCode="General">
                  <c:v>61</c:v>
                </c:pt>
                <c:pt idx="3707" formatCode="General">
                  <c:v>61</c:v>
                </c:pt>
                <c:pt idx="3708" formatCode="General">
                  <c:v>61</c:v>
                </c:pt>
                <c:pt idx="3709" formatCode="General">
                  <c:v>61</c:v>
                </c:pt>
                <c:pt idx="3710" formatCode="General">
                  <c:v>61</c:v>
                </c:pt>
                <c:pt idx="3711" formatCode="General">
                  <c:v>60</c:v>
                </c:pt>
                <c:pt idx="3712" formatCode="General">
                  <c:v>60</c:v>
                </c:pt>
                <c:pt idx="3713" formatCode="General">
                  <c:v>60</c:v>
                </c:pt>
                <c:pt idx="3714" formatCode="General">
                  <c:v>60</c:v>
                </c:pt>
                <c:pt idx="3715" formatCode="General">
                  <c:v>60</c:v>
                </c:pt>
                <c:pt idx="3716" formatCode="General">
                  <c:v>60</c:v>
                </c:pt>
                <c:pt idx="3717" formatCode="General">
                  <c:v>59</c:v>
                </c:pt>
                <c:pt idx="3718" formatCode="General">
                  <c:v>59</c:v>
                </c:pt>
                <c:pt idx="3719" formatCode="General">
                  <c:v>59</c:v>
                </c:pt>
                <c:pt idx="3720" formatCode="General">
                  <c:v>59</c:v>
                </c:pt>
                <c:pt idx="3721" formatCode="General">
                  <c:v>59</c:v>
                </c:pt>
                <c:pt idx="3722" formatCode="General">
                  <c:v>58</c:v>
                </c:pt>
                <c:pt idx="3723" formatCode="General">
                  <c:v>58</c:v>
                </c:pt>
                <c:pt idx="3724" formatCode="General">
                  <c:v>58</c:v>
                </c:pt>
                <c:pt idx="3725" formatCode="General">
                  <c:v>57</c:v>
                </c:pt>
                <c:pt idx="3726" formatCode="General">
                  <c:v>57</c:v>
                </c:pt>
                <c:pt idx="3727" formatCode="General">
                  <c:v>57</c:v>
                </c:pt>
                <c:pt idx="3728" formatCode="General">
                  <c:v>57</c:v>
                </c:pt>
                <c:pt idx="3729" formatCode="General">
                  <c:v>56</c:v>
                </c:pt>
                <c:pt idx="3730" formatCode="General">
                  <c:v>56</c:v>
                </c:pt>
                <c:pt idx="3731" formatCode="General">
                  <c:v>56</c:v>
                </c:pt>
                <c:pt idx="3732" formatCode="General">
                  <c:v>55</c:v>
                </c:pt>
                <c:pt idx="3733" formatCode="General">
                  <c:v>55</c:v>
                </c:pt>
                <c:pt idx="3734" formatCode="General">
                  <c:v>55</c:v>
                </c:pt>
                <c:pt idx="3735" formatCode="General">
                  <c:v>55</c:v>
                </c:pt>
                <c:pt idx="3736" formatCode="General">
                  <c:v>55</c:v>
                </c:pt>
                <c:pt idx="3737" formatCode="General">
                  <c:v>55</c:v>
                </c:pt>
                <c:pt idx="3738" formatCode="General">
                  <c:v>55</c:v>
                </c:pt>
                <c:pt idx="3739" formatCode="General">
                  <c:v>55</c:v>
                </c:pt>
                <c:pt idx="3740" formatCode="General">
                  <c:v>55</c:v>
                </c:pt>
                <c:pt idx="3741" formatCode="General">
                  <c:v>54</c:v>
                </c:pt>
                <c:pt idx="3742" formatCode="General">
                  <c:v>54</c:v>
                </c:pt>
                <c:pt idx="3743" formatCode="General">
                  <c:v>54</c:v>
                </c:pt>
                <c:pt idx="3744" formatCode="General">
                  <c:v>54</c:v>
                </c:pt>
                <c:pt idx="3745" formatCode="General">
                  <c:v>54</c:v>
                </c:pt>
                <c:pt idx="3746" formatCode="General">
                  <c:v>53</c:v>
                </c:pt>
                <c:pt idx="3747" formatCode="General">
                  <c:v>53</c:v>
                </c:pt>
                <c:pt idx="3748" formatCode="General">
                  <c:v>53</c:v>
                </c:pt>
                <c:pt idx="3749" formatCode="General">
                  <c:v>52</c:v>
                </c:pt>
                <c:pt idx="3750" formatCode="General">
                  <c:v>52</c:v>
                </c:pt>
                <c:pt idx="3751" formatCode="General">
                  <c:v>52</c:v>
                </c:pt>
                <c:pt idx="3752" formatCode="General">
                  <c:v>52</c:v>
                </c:pt>
                <c:pt idx="3753" formatCode="General">
                  <c:v>52</c:v>
                </c:pt>
                <c:pt idx="3754" formatCode="General">
                  <c:v>51</c:v>
                </c:pt>
                <c:pt idx="3755" formatCode="General">
                  <c:v>51</c:v>
                </c:pt>
                <c:pt idx="3756" formatCode="General">
                  <c:v>51</c:v>
                </c:pt>
                <c:pt idx="3757" formatCode="General">
                  <c:v>51</c:v>
                </c:pt>
                <c:pt idx="3758" formatCode="General">
                  <c:v>51</c:v>
                </c:pt>
                <c:pt idx="3759" formatCode="General">
                  <c:v>51</c:v>
                </c:pt>
                <c:pt idx="3760" formatCode="General">
                  <c:v>51</c:v>
                </c:pt>
                <c:pt idx="3761" formatCode="General">
                  <c:v>50</c:v>
                </c:pt>
                <c:pt idx="3762" formatCode="General">
                  <c:v>50</c:v>
                </c:pt>
                <c:pt idx="3763" formatCode="General">
                  <c:v>50</c:v>
                </c:pt>
                <c:pt idx="3764" formatCode="General">
                  <c:v>50</c:v>
                </c:pt>
                <c:pt idx="3765" formatCode="General">
                  <c:v>50</c:v>
                </c:pt>
                <c:pt idx="3766" formatCode="General">
                  <c:v>50</c:v>
                </c:pt>
                <c:pt idx="3767" formatCode="General">
                  <c:v>50</c:v>
                </c:pt>
                <c:pt idx="3768" formatCode="General">
                  <c:v>50</c:v>
                </c:pt>
                <c:pt idx="3769" formatCode="General">
                  <c:v>50</c:v>
                </c:pt>
                <c:pt idx="3770" formatCode="General">
                  <c:v>50</c:v>
                </c:pt>
                <c:pt idx="3771" formatCode="General">
                  <c:v>50</c:v>
                </c:pt>
                <c:pt idx="3772" formatCode="General">
                  <c:v>49</c:v>
                </c:pt>
                <c:pt idx="3773" formatCode="General">
                  <c:v>49</c:v>
                </c:pt>
                <c:pt idx="3774" formatCode="General">
                  <c:v>49</c:v>
                </c:pt>
                <c:pt idx="3775" formatCode="General">
                  <c:v>49</c:v>
                </c:pt>
                <c:pt idx="3776" formatCode="General">
                  <c:v>49</c:v>
                </c:pt>
                <c:pt idx="3777" formatCode="General">
                  <c:v>49</c:v>
                </c:pt>
                <c:pt idx="3778" formatCode="General">
                  <c:v>49</c:v>
                </c:pt>
                <c:pt idx="3779" formatCode="General">
                  <c:v>49</c:v>
                </c:pt>
                <c:pt idx="3780" formatCode="General">
                  <c:v>48</c:v>
                </c:pt>
                <c:pt idx="3781" formatCode="General">
                  <c:v>48</c:v>
                </c:pt>
                <c:pt idx="3782" formatCode="General">
                  <c:v>48</c:v>
                </c:pt>
                <c:pt idx="3783" formatCode="General">
                  <c:v>48</c:v>
                </c:pt>
                <c:pt idx="3784" formatCode="General">
                  <c:v>48</c:v>
                </c:pt>
                <c:pt idx="3785" formatCode="General">
                  <c:v>48</c:v>
                </c:pt>
                <c:pt idx="3786" formatCode="General">
                  <c:v>48</c:v>
                </c:pt>
                <c:pt idx="3787" formatCode="General">
                  <c:v>47</c:v>
                </c:pt>
                <c:pt idx="3788" formatCode="General">
                  <c:v>47</c:v>
                </c:pt>
                <c:pt idx="3789" formatCode="General">
                  <c:v>46</c:v>
                </c:pt>
                <c:pt idx="3790" formatCode="General">
                  <c:v>46</c:v>
                </c:pt>
                <c:pt idx="3791" formatCode="General">
                  <c:v>46</c:v>
                </c:pt>
                <c:pt idx="3792" formatCode="General">
                  <c:v>46</c:v>
                </c:pt>
                <c:pt idx="3793" formatCode="General">
                  <c:v>45</c:v>
                </c:pt>
                <c:pt idx="3794" formatCode="General">
                  <c:v>45</c:v>
                </c:pt>
                <c:pt idx="3795" formatCode="General">
                  <c:v>45</c:v>
                </c:pt>
                <c:pt idx="3796" formatCode="General">
                  <c:v>45</c:v>
                </c:pt>
                <c:pt idx="3797" formatCode="General">
                  <c:v>44</c:v>
                </c:pt>
                <c:pt idx="3798" formatCode="General">
                  <c:v>44</c:v>
                </c:pt>
                <c:pt idx="3799" formatCode="General">
                  <c:v>44</c:v>
                </c:pt>
                <c:pt idx="3800" formatCode="General">
                  <c:v>44</c:v>
                </c:pt>
                <c:pt idx="3801" formatCode="General">
                  <c:v>44</c:v>
                </c:pt>
                <c:pt idx="3802" formatCode="General">
                  <c:v>44</c:v>
                </c:pt>
                <c:pt idx="3803" formatCode="General">
                  <c:v>44</c:v>
                </c:pt>
                <c:pt idx="3804" formatCode="General">
                  <c:v>44</c:v>
                </c:pt>
                <c:pt idx="3805" formatCode="General">
                  <c:v>43</c:v>
                </c:pt>
                <c:pt idx="3806" formatCode="General">
                  <c:v>43</c:v>
                </c:pt>
                <c:pt idx="3807" formatCode="General">
                  <c:v>43</c:v>
                </c:pt>
                <c:pt idx="3808" formatCode="General">
                  <c:v>43</c:v>
                </c:pt>
                <c:pt idx="3809" formatCode="General">
                  <c:v>42</c:v>
                </c:pt>
                <c:pt idx="3810" formatCode="General">
                  <c:v>42</c:v>
                </c:pt>
                <c:pt idx="3811" formatCode="General">
                  <c:v>42</c:v>
                </c:pt>
                <c:pt idx="3812" formatCode="General">
                  <c:v>42</c:v>
                </c:pt>
                <c:pt idx="3813" formatCode="General">
                  <c:v>42</c:v>
                </c:pt>
                <c:pt idx="3814" formatCode="General">
                  <c:v>42</c:v>
                </c:pt>
                <c:pt idx="3815" formatCode="General">
                  <c:v>42</c:v>
                </c:pt>
                <c:pt idx="3816" formatCode="General">
                  <c:v>42</c:v>
                </c:pt>
                <c:pt idx="3817" formatCode="General">
                  <c:v>42</c:v>
                </c:pt>
                <c:pt idx="3818" formatCode="General">
                  <c:v>41</c:v>
                </c:pt>
                <c:pt idx="3819" formatCode="General">
                  <c:v>41</c:v>
                </c:pt>
                <c:pt idx="3820" formatCode="General">
                  <c:v>41</c:v>
                </c:pt>
                <c:pt idx="3821" formatCode="General">
                  <c:v>41</c:v>
                </c:pt>
                <c:pt idx="3822" formatCode="General">
                  <c:v>41</c:v>
                </c:pt>
                <c:pt idx="3823" formatCode="General">
                  <c:v>41</c:v>
                </c:pt>
                <c:pt idx="3824" formatCode="General">
                  <c:v>41</c:v>
                </c:pt>
                <c:pt idx="3825" formatCode="General">
                  <c:v>41</c:v>
                </c:pt>
                <c:pt idx="3826" formatCode="General">
                  <c:v>41</c:v>
                </c:pt>
                <c:pt idx="3827" formatCode="General">
                  <c:v>40</c:v>
                </c:pt>
                <c:pt idx="3828" formatCode="General">
                  <c:v>40</c:v>
                </c:pt>
                <c:pt idx="3829" formatCode="General">
                  <c:v>39</c:v>
                </c:pt>
                <c:pt idx="3830" formatCode="General">
                  <c:v>39</c:v>
                </c:pt>
                <c:pt idx="3831" formatCode="General">
                  <c:v>39</c:v>
                </c:pt>
                <c:pt idx="3832" formatCode="General">
                  <c:v>39</c:v>
                </c:pt>
                <c:pt idx="3833" formatCode="General">
                  <c:v>39</c:v>
                </c:pt>
                <c:pt idx="3834" formatCode="General">
                  <c:v>39</c:v>
                </c:pt>
                <c:pt idx="3835" formatCode="General">
                  <c:v>39</c:v>
                </c:pt>
                <c:pt idx="3836" formatCode="General">
                  <c:v>39</c:v>
                </c:pt>
                <c:pt idx="3837" formatCode="General">
                  <c:v>39</c:v>
                </c:pt>
                <c:pt idx="3838" formatCode="General">
                  <c:v>39</c:v>
                </c:pt>
                <c:pt idx="3839" formatCode="General">
                  <c:v>39</c:v>
                </c:pt>
                <c:pt idx="3840" formatCode="General">
                  <c:v>39</c:v>
                </c:pt>
                <c:pt idx="3841" formatCode="General">
                  <c:v>38</c:v>
                </c:pt>
                <c:pt idx="3842" formatCode="General">
                  <c:v>38</c:v>
                </c:pt>
                <c:pt idx="3843" formatCode="General">
                  <c:v>38</c:v>
                </c:pt>
                <c:pt idx="3844" formatCode="General">
                  <c:v>38</c:v>
                </c:pt>
                <c:pt idx="3845" formatCode="General">
                  <c:v>38</c:v>
                </c:pt>
                <c:pt idx="3846" formatCode="General">
                  <c:v>38</c:v>
                </c:pt>
                <c:pt idx="3847" formatCode="General">
                  <c:v>38</c:v>
                </c:pt>
                <c:pt idx="3848" formatCode="General">
                  <c:v>37</c:v>
                </c:pt>
                <c:pt idx="3849" formatCode="General">
                  <c:v>37</c:v>
                </c:pt>
                <c:pt idx="3850" formatCode="General">
                  <c:v>37</c:v>
                </c:pt>
                <c:pt idx="3851" formatCode="General">
                  <c:v>37</c:v>
                </c:pt>
                <c:pt idx="3852" formatCode="General">
                  <c:v>37</c:v>
                </c:pt>
                <c:pt idx="3853" formatCode="General">
                  <c:v>37</c:v>
                </c:pt>
                <c:pt idx="3854" formatCode="General">
                  <c:v>37</c:v>
                </c:pt>
                <c:pt idx="3855" formatCode="General">
                  <c:v>37</c:v>
                </c:pt>
                <c:pt idx="3856" formatCode="General">
                  <c:v>37</c:v>
                </c:pt>
                <c:pt idx="3857" formatCode="General">
                  <c:v>36</c:v>
                </c:pt>
                <c:pt idx="3858" formatCode="General">
                  <c:v>36</c:v>
                </c:pt>
                <c:pt idx="3859" formatCode="General">
                  <c:v>36</c:v>
                </c:pt>
                <c:pt idx="3860" formatCode="General">
                  <c:v>36</c:v>
                </c:pt>
                <c:pt idx="3861" formatCode="General">
                  <c:v>36</c:v>
                </c:pt>
                <c:pt idx="3862" formatCode="General">
                  <c:v>36</c:v>
                </c:pt>
                <c:pt idx="3863" formatCode="General">
                  <c:v>36</c:v>
                </c:pt>
                <c:pt idx="3864" formatCode="General">
                  <c:v>36</c:v>
                </c:pt>
                <c:pt idx="3865" formatCode="General">
                  <c:v>36</c:v>
                </c:pt>
                <c:pt idx="3866" formatCode="General">
                  <c:v>35</c:v>
                </c:pt>
                <c:pt idx="3867" formatCode="General">
                  <c:v>35</c:v>
                </c:pt>
                <c:pt idx="3868" formatCode="General">
                  <c:v>34</c:v>
                </c:pt>
                <c:pt idx="3869" formatCode="General">
                  <c:v>34</c:v>
                </c:pt>
                <c:pt idx="3870" formatCode="General">
                  <c:v>34</c:v>
                </c:pt>
                <c:pt idx="3871" formatCode="General">
                  <c:v>33</c:v>
                </c:pt>
                <c:pt idx="3872" formatCode="General">
                  <c:v>33</c:v>
                </c:pt>
                <c:pt idx="3873" formatCode="General">
                  <c:v>33</c:v>
                </c:pt>
                <c:pt idx="3874" formatCode="General">
                  <c:v>33</c:v>
                </c:pt>
                <c:pt idx="3875" formatCode="General">
                  <c:v>33</c:v>
                </c:pt>
                <c:pt idx="3876" formatCode="General">
                  <c:v>33</c:v>
                </c:pt>
                <c:pt idx="3877" formatCode="General">
                  <c:v>32</c:v>
                </c:pt>
                <c:pt idx="3878" formatCode="General">
                  <c:v>32</c:v>
                </c:pt>
                <c:pt idx="3879" formatCode="General">
                  <c:v>32</c:v>
                </c:pt>
                <c:pt idx="3880" formatCode="General">
                  <c:v>32</c:v>
                </c:pt>
                <c:pt idx="3881" formatCode="General">
                  <c:v>32</c:v>
                </c:pt>
                <c:pt idx="3882" formatCode="General">
                  <c:v>32</c:v>
                </c:pt>
                <c:pt idx="3883" formatCode="General">
                  <c:v>32</c:v>
                </c:pt>
                <c:pt idx="3884" formatCode="General">
                  <c:v>31</c:v>
                </c:pt>
                <c:pt idx="3885" formatCode="General">
                  <c:v>31</c:v>
                </c:pt>
                <c:pt idx="3886" formatCode="General">
                  <c:v>31</c:v>
                </c:pt>
                <c:pt idx="3887" formatCode="General">
                  <c:v>30</c:v>
                </c:pt>
                <c:pt idx="3888" formatCode="General">
                  <c:v>30</c:v>
                </c:pt>
                <c:pt idx="3889" formatCode="General">
                  <c:v>30</c:v>
                </c:pt>
                <c:pt idx="3890" formatCode="General">
                  <c:v>29</c:v>
                </c:pt>
                <c:pt idx="3891" formatCode="General">
                  <c:v>29</c:v>
                </c:pt>
                <c:pt idx="3892" formatCode="General">
                  <c:v>29</c:v>
                </c:pt>
                <c:pt idx="3893" formatCode="General">
                  <c:v>29</c:v>
                </c:pt>
                <c:pt idx="3894" formatCode="General">
                  <c:v>29</c:v>
                </c:pt>
                <c:pt idx="3895" formatCode="General">
                  <c:v>29</c:v>
                </c:pt>
                <c:pt idx="3896" formatCode="General">
                  <c:v>29</c:v>
                </c:pt>
                <c:pt idx="3897" formatCode="General">
                  <c:v>29</c:v>
                </c:pt>
                <c:pt idx="3898" formatCode="General">
                  <c:v>28</c:v>
                </c:pt>
                <c:pt idx="3899" formatCode="General">
                  <c:v>28</c:v>
                </c:pt>
                <c:pt idx="3900" formatCode="General">
                  <c:v>28</c:v>
                </c:pt>
                <c:pt idx="3901" formatCode="General">
                  <c:v>28</c:v>
                </c:pt>
                <c:pt idx="3902" formatCode="General">
                  <c:v>28</c:v>
                </c:pt>
                <c:pt idx="3903" formatCode="General">
                  <c:v>28</c:v>
                </c:pt>
                <c:pt idx="3904" formatCode="General">
                  <c:v>28</c:v>
                </c:pt>
                <c:pt idx="3905" formatCode="General">
                  <c:v>27</c:v>
                </c:pt>
                <c:pt idx="3906" formatCode="General">
                  <c:v>27</c:v>
                </c:pt>
                <c:pt idx="3907" formatCode="General">
                  <c:v>27</c:v>
                </c:pt>
                <c:pt idx="3908" formatCode="General">
                  <c:v>27</c:v>
                </c:pt>
                <c:pt idx="3909" formatCode="General">
                  <c:v>27</c:v>
                </c:pt>
                <c:pt idx="3910" formatCode="General">
                  <c:v>27</c:v>
                </c:pt>
                <c:pt idx="3911" formatCode="General">
                  <c:v>27</c:v>
                </c:pt>
                <c:pt idx="3912" formatCode="General">
                  <c:v>27</c:v>
                </c:pt>
                <c:pt idx="3913" formatCode="General">
                  <c:v>26</c:v>
                </c:pt>
                <c:pt idx="3914" formatCode="General">
                  <c:v>26</c:v>
                </c:pt>
                <c:pt idx="3915" formatCode="General">
                  <c:v>26</c:v>
                </c:pt>
                <c:pt idx="3916" formatCode="General">
                  <c:v>26</c:v>
                </c:pt>
                <c:pt idx="3917" formatCode="General">
                  <c:v>26</c:v>
                </c:pt>
                <c:pt idx="3918" formatCode="General">
                  <c:v>26</c:v>
                </c:pt>
                <c:pt idx="3919" formatCode="General">
                  <c:v>26</c:v>
                </c:pt>
                <c:pt idx="3920" formatCode="General">
                  <c:v>26</c:v>
                </c:pt>
                <c:pt idx="3921" formatCode="General">
                  <c:v>25</c:v>
                </c:pt>
                <c:pt idx="3922" formatCode="General">
                  <c:v>25</c:v>
                </c:pt>
                <c:pt idx="3923" formatCode="General">
                  <c:v>25</c:v>
                </c:pt>
                <c:pt idx="3924" formatCode="General">
                  <c:v>25</c:v>
                </c:pt>
                <c:pt idx="3925" formatCode="General">
                  <c:v>25</c:v>
                </c:pt>
                <c:pt idx="3926" formatCode="General">
                  <c:v>25</c:v>
                </c:pt>
                <c:pt idx="3927" formatCode="General">
                  <c:v>25</c:v>
                </c:pt>
                <c:pt idx="3928" formatCode="General">
                  <c:v>25</c:v>
                </c:pt>
                <c:pt idx="3929" formatCode="General">
                  <c:v>25</c:v>
                </c:pt>
                <c:pt idx="3930" formatCode="General">
                  <c:v>24</c:v>
                </c:pt>
                <c:pt idx="3931" formatCode="General">
                  <c:v>24</c:v>
                </c:pt>
                <c:pt idx="3932" formatCode="General">
                  <c:v>23</c:v>
                </c:pt>
                <c:pt idx="3933" formatCode="General">
                  <c:v>22</c:v>
                </c:pt>
                <c:pt idx="3934" formatCode="General">
                  <c:v>22</c:v>
                </c:pt>
                <c:pt idx="3935" formatCode="General">
                  <c:v>22</c:v>
                </c:pt>
                <c:pt idx="3936" formatCode="General">
                  <c:v>22</c:v>
                </c:pt>
                <c:pt idx="3937" formatCode="General">
                  <c:v>22</c:v>
                </c:pt>
                <c:pt idx="3938" formatCode="General">
                  <c:v>22</c:v>
                </c:pt>
                <c:pt idx="3939" formatCode="General">
                  <c:v>22</c:v>
                </c:pt>
                <c:pt idx="3940" formatCode="General">
                  <c:v>22</c:v>
                </c:pt>
                <c:pt idx="3941" formatCode="General">
                  <c:v>22</c:v>
                </c:pt>
                <c:pt idx="3942" formatCode="General">
                  <c:v>22</c:v>
                </c:pt>
                <c:pt idx="3943" formatCode="General">
                  <c:v>21</c:v>
                </c:pt>
                <c:pt idx="3944" formatCode="General">
                  <c:v>21</c:v>
                </c:pt>
                <c:pt idx="3945" formatCode="General">
                  <c:v>21</c:v>
                </c:pt>
                <c:pt idx="3946" formatCode="General">
                  <c:v>21</c:v>
                </c:pt>
                <c:pt idx="3947" formatCode="General">
                  <c:v>21</c:v>
                </c:pt>
                <c:pt idx="3948" formatCode="General">
                  <c:v>21</c:v>
                </c:pt>
                <c:pt idx="3949" formatCode="General">
                  <c:v>20</c:v>
                </c:pt>
                <c:pt idx="3950" formatCode="General">
                  <c:v>19</c:v>
                </c:pt>
                <c:pt idx="3951" formatCode="General">
                  <c:v>19</c:v>
                </c:pt>
                <c:pt idx="3952" formatCode="General">
                  <c:v>19</c:v>
                </c:pt>
                <c:pt idx="3953" formatCode="General">
                  <c:v>18</c:v>
                </c:pt>
                <c:pt idx="3954" formatCode="General">
                  <c:v>18</c:v>
                </c:pt>
                <c:pt idx="3955" formatCode="General">
                  <c:v>18</c:v>
                </c:pt>
                <c:pt idx="3956" formatCode="General">
                  <c:v>18</c:v>
                </c:pt>
                <c:pt idx="3957" formatCode="General">
                  <c:v>17</c:v>
                </c:pt>
                <c:pt idx="3958" formatCode="General">
                  <c:v>17</c:v>
                </c:pt>
                <c:pt idx="3959" formatCode="General">
                  <c:v>17</c:v>
                </c:pt>
                <c:pt idx="3960" formatCode="General">
                  <c:v>17</c:v>
                </c:pt>
                <c:pt idx="3961" formatCode="General">
                  <c:v>16</c:v>
                </c:pt>
                <c:pt idx="3962" formatCode="General">
                  <c:v>15</c:v>
                </c:pt>
                <c:pt idx="3963" formatCode="General">
                  <c:v>15</c:v>
                </c:pt>
                <c:pt idx="3964" formatCode="General">
                  <c:v>15</c:v>
                </c:pt>
                <c:pt idx="3965" formatCode="General">
                  <c:v>15</c:v>
                </c:pt>
                <c:pt idx="3966" formatCode="General">
                  <c:v>14</c:v>
                </c:pt>
                <c:pt idx="3967" formatCode="General">
                  <c:v>14</c:v>
                </c:pt>
                <c:pt idx="3968" formatCode="General">
                  <c:v>14</c:v>
                </c:pt>
                <c:pt idx="3969" formatCode="General">
                  <c:v>14</c:v>
                </c:pt>
                <c:pt idx="3970" formatCode="General">
                  <c:v>14</c:v>
                </c:pt>
                <c:pt idx="3971" formatCode="General">
                  <c:v>13</c:v>
                </c:pt>
                <c:pt idx="3972" formatCode="General">
                  <c:v>12</c:v>
                </c:pt>
                <c:pt idx="3973" formatCode="General">
                  <c:v>12</c:v>
                </c:pt>
                <c:pt idx="3974" formatCode="General">
                  <c:v>12</c:v>
                </c:pt>
                <c:pt idx="3975" formatCode="General">
                  <c:v>12</c:v>
                </c:pt>
                <c:pt idx="3976" formatCode="General">
                  <c:v>11</c:v>
                </c:pt>
                <c:pt idx="3977" formatCode="General">
                  <c:v>11</c:v>
                </c:pt>
                <c:pt idx="3978" formatCode="General">
                  <c:v>10</c:v>
                </c:pt>
                <c:pt idx="3979" formatCode="General">
                  <c:v>10</c:v>
                </c:pt>
                <c:pt idx="3980" formatCode="General">
                  <c:v>10</c:v>
                </c:pt>
                <c:pt idx="3981" formatCode="General">
                  <c:v>9</c:v>
                </c:pt>
                <c:pt idx="3982" formatCode="General">
                  <c:v>9</c:v>
                </c:pt>
                <c:pt idx="3983" formatCode="General">
                  <c:v>9</c:v>
                </c:pt>
                <c:pt idx="3984" formatCode="General">
                  <c:v>9</c:v>
                </c:pt>
                <c:pt idx="3985" formatCode="General">
                  <c:v>8</c:v>
                </c:pt>
                <c:pt idx="3986" formatCode="General">
                  <c:v>8</c:v>
                </c:pt>
                <c:pt idx="3987" formatCode="General">
                  <c:v>8</c:v>
                </c:pt>
                <c:pt idx="3988" formatCode="General">
                  <c:v>8</c:v>
                </c:pt>
                <c:pt idx="3989" formatCode="General">
                  <c:v>7</c:v>
                </c:pt>
                <c:pt idx="3990" formatCode="General">
                  <c:v>7</c:v>
                </c:pt>
                <c:pt idx="3991" formatCode="General">
                  <c:v>5</c:v>
                </c:pt>
                <c:pt idx="3992" formatCode="General">
                  <c:v>4</c:v>
                </c:pt>
                <c:pt idx="3993" formatCode="General">
                  <c:v>4</c:v>
                </c:pt>
                <c:pt idx="3994" formatCode="General">
                  <c:v>4</c:v>
                </c:pt>
                <c:pt idx="3995" formatCode="General">
                  <c:v>3</c:v>
                </c:pt>
                <c:pt idx="3996" formatCode="General">
                  <c:v>2</c:v>
                </c:pt>
                <c:pt idx="3997" formatCode="General">
                  <c:v>2</c:v>
                </c:pt>
                <c:pt idx="3998" formatCode="General">
                  <c:v>2</c:v>
                </c:pt>
                <c:pt idx="3999" formatCode="General">
                  <c:v>1</c:v>
                </c:pt>
              </c:numCache>
            </c:numRef>
          </c:val>
          <c:smooth val="0"/>
          <c:extLst xmlns:c16r2="http://schemas.microsoft.com/office/drawing/2015/06/chart">
            <c:ext xmlns:c16="http://schemas.microsoft.com/office/drawing/2014/chart" uri="{C3380CC4-5D6E-409C-BE32-E72D297353CC}">
              <c16:uniqueId val="{00000000-AC3D-DB45-BEB4-D7BA096E5A99}"/>
            </c:ext>
          </c:extLst>
        </c:ser>
        <c:dLbls>
          <c:showLegendKey val="0"/>
          <c:showVal val="0"/>
          <c:showCatName val="0"/>
          <c:showSerName val="0"/>
          <c:showPercent val="0"/>
          <c:showBubbleSize val="0"/>
        </c:dLbls>
        <c:marker val="1"/>
        <c:smooth val="0"/>
        <c:axId val="307934720"/>
        <c:axId val="307936256"/>
      </c:lineChart>
      <c:catAx>
        <c:axId val="307934720"/>
        <c:scaling>
          <c:orientation val="minMax"/>
        </c:scaling>
        <c:delete val="0"/>
        <c:axPos val="b"/>
        <c:numFmt formatCode="General" sourceLinked="0"/>
        <c:majorTickMark val="out"/>
        <c:minorTickMark val="none"/>
        <c:tickLblPos val="nextTo"/>
        <c:crossAx val="307936256"/>
        <c:crosses val="autoZero"/>
        <c:auto val="1"/>
        <c:lblAlgn val="ctr"/>
        <c:lblOffset val="100"/>
        <c:noMultiLvlLbl val="0"/>
      </c:catAx>
      <c:valAx>
        <c:axId val="307936256"/>
        <c:scaling>
          <c:orientation val="minMax"/>
        </c:scaling>
        <c:delete val="0"/>
        <c:axPos val="l"/>
        <c:majorGridlines/>
        <c:numFmt formatCode="#,##0" sourceLinked="1"/>
        <c:majorTickMark val="out"/>
        <c:minorTickMark val="none"/>
        <c:tickLblPos val="nextTo"/>
        <c:crossAx val="3079347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layout/>
      <c:overlay val="0"/>
    </c:title>
    <c:autoTitleDeleted val="0"/>
    <c:plotArea>
      <c:layout/>
      <c:lineChart>
        <c:grouping val="standard"/>
        <c:varyColors val="0"/>
        <c:ser>
          <c:idx val="0"/>
          <c:order val="0"/>
          <c:tx>
            <c:strRef>
              <c:f>'new123'!$E$1</c:f>
              <c:strCache>
                <c:ptCount val="1"/>
                <c:pt idx="0">
                  <c:v>Subscribers</c:v>
                </c:pt>
              </c:strCache>
            </c:strRef>
          </c:tx>
          <c:marker>
            <c:symbol val="none"/>
          </c:marker>
          <c:cat>
            <c:strRef>
              <c:f>'new123'!$C$2:$C$4001</c:f>
              <c:strCache>
                <c:ptCount val="4000"/>
                <c:pt idx="0">
                  <c:v>˜PewDiePie</c:v>
                </c:pt>
                <c:pt idx="1">
                  <c:v>˜T-Series</c:v>
                </c:pt>
                <c:pt idx="2">
                  <c:v>˜5-Minute Crafts</c:v>
                </c:pt>
                <c:pt idx="3">
                  <c:v>˜Canal KondZilla</c:v>
                </c:pt>
                <c:pt idx="4">
                  <c:v>˜Justin Bieber</c:v>
                </c:pt>
                <c:pt idx="5">
                  <c:v>˜SET India</c:v>
                </c:pt>
                <c:pt idx="6">
                  <c:v>WWE</c:v>
                </c:pt>
                <c:pt idx="7">
                  <c:v>Dude Perfect</c:v>
                </c:pt>
                <c:pt idx="8">
                  <c:v>Cocomelon - Nursery Rhymes</c:v>
                </c:pt>
                <c:pt idx="9">
                  <c:v>HolaSoyGerman.</c:v>
                </c:pt>
                <c:pt idx="10">
                  <c:v>Ed Sheeran</c:v>
                </c:pt>
                <c:pt idx="11">
                  <c:v>Badabun</c:v>
                </c:pt>
                <c:pt idx="12">
                  <c:v>EminemMusic</c:v>
                </c:pt>
                <c:pt idx="13">
                  <c:v>whinderssonnunes</c:v>
                </c:pt>
                <c:pt idx="14">
                  <c:v>elrubiusOMG</c:v>
                </c:pt>
                <c:pt idx="15">
                  <c:v>JuegaGerman</c:v>
                </c:pt>
                <c:pt idx="16">
                  <c:v>Ariana Grande`</c:v>
                </c:pt>
                <c:pt idx="17">
                  <c:v>JustinBieberVEVO</c:v>
                </c:pt>
                <c:pt idx="18">
                  <c:v>Zee Music Company</c:v>
                </c:pt>
                <c:pt idx="19">
                  <c:v>Taylor Swift</c:v>
                </c:pt>
                <c:pt idx="20">
                  <c:v>Fernanfloo</c:v>
                </c:pt>
                <c:pt idx="21">
                  <c:v>TheEllenShow</c:v>
                </c:pt>
                <c:pt idx="22">
                  <c:v>Felipe Neto</c:v>
                </c:pt>
                <c:pt idx="23">
                  <c:v>Marshmello</c:v>
                </c:pt>
                <c:pt idx="24">
                  <c:v>One Direction</c:v>
                </c:pt>
                <c:pt idx="25">
                  <c:v>YouTube</c:v>
                </c:pt>
                <c:pt idx="26">
                  <c:v>TaylorSwiftVEVO</c:v>
                </c:pt>
                <c:pt idx="27">
                  <c:v>EminemVEVO</c:v>
                </c:pt>
                <c:pt idx="28">
                  <c:v>KatyPerryVEVO</c:v>
                </c:pt>
                <c:pt idx="29">
                  <c:v>RihannaVEVO</c:v>
                </c:pt>
                <c:pt idx="30">
                  <c:v>VEGETTA777</c:v>
                </c:pt>
                <c:pt idx="31">
                  <c:v>Trap Nation</c:v>
                </c:pt>
                <c:pt idx="32">
                  <c:v>Zee TV</c:v>
                </c:pt>
                <c:pt idx="33">
                  <c:v>Spinnin' Records</c:v>
                </c:pt>
                <c:pt idx="34">
                  <c:v>BRIGHT SIDE</c:v>
                </c:pt>
                <c:pt idx="35">
                  <c:v>VanossGaming</c:v>
                </c:pt>
                <c:pt idx="36">
                  <c:v>Bruno Mars</c:v>
                </c:pt>
                <c:pt idx="37">
                  <c:v>Smosh</c:v>
                </c:pt>
                <c:pt idx="38">
                  <c:v>Sony Music India</c:v>
                </c:pt>
                <c:pt idx="39">
                  <c:v>Movieclips</c:v>
                </c:pt>
                <c:pt idx="40">
                  <c:v>Ozuna</c:v>
                </c:pt>
                <c:pt idx="41">
                  <c:v>Yuya</c:v>
                </c:pt>
                <c:pt idx="42">
                  <c:v>Markiplier</c:v>
                </c:pt>
                <c:pt idx="43">
                  <c:v>OneDirectionVEVO</c:v>
                </c:pt>
                <c:pt idx="44">
                  <c:v>Get Movies</c:v>
                </c:pt>
                <c:pt idx="45">
                  <c:v>Voc? Sabia?</c:v>
                </c:pt>
                <c:pt idx="46">
                  <c:v>rezendeevil</c:v>
                </c:pt>
                <c:pt idx="47">
                  <c:v>[????] ToyPudding TV</c:v>
                </c:pt>
                <c:pt idx="48">
                  <c:v>ChuChu TV Nursery Rhymes &amp; Kids?</c:v>
                </c:pt>
                <c:pt idx="49">
                  <c:v>Wave Music</c:v>
                </c:pt>
                <c:pt idx="50">
                  <c:v>BillionSurpriseToys - Nursery?</c:v>
                </c:pt>
                <c:pt idx="51">
                  <c:v>GR6 EXPLODE</c:v>
                </c:pt>
                <c:pt idx="52">
                  <c:v>Luisito Comunica</c:v>
                </c:pt>
                <c:pt idx="53">
                  <c:v>Alan Walker</c:v>
                </c:pt>
                <c:pt idx="54">
                  <c:v>WorkpointOfficial</c:v>
                </c:pt>
                <c:pt idx="55">
                  <c:v>ibighit</c:v>
                </c:pt>
                <c:pt idx="56">
                  <c:v>Ninja</c:v>
                </c:pt>
                <c:pt idx="57">
                  <c:v>jacksepticeye</c:v>
                </c:pt>
                <c:pt idx="58">
                  <c:v>Goldmines Telefilms</c:v>
                </c:pt>
                <c:pt idx="59">
                  <c:v>Speed Records</c:v>
                </c:pt>
                <c:pt idx="60">
                  <c:v>? Kids Diana Show</c:v>
                </c:pt>
                <c:pt idx="61">
                  <c:v>nigahiga</c:v>
                </c:pt>
                <c:pt idx="62">
                  <c:v>DanTDM</c:v>
                </c:pt>
                <c:pt idx="63">
                  <c:v>shane</c:v>
                </c:pt>
                <c:pt idx="64">
                  <c:v>Shemaroo Filmi Gaane</c:v>
                </c:pt>
                <c:pt idx="65">
                  <c:v>NoCopyrightSounds</c:v>
                </c:pt>
                <c:pt idx="66">
                  <c:v>Selena Gomez</c:v>
                </c:pt>
                <c:pt idx="67">
                  <c:v>The Tonight Show Starring Jimmy?</c:v>
                </c:pt>
                <c:pt idx="68">
                  <c:v>???? ? ???????</c:v>
                </c:pt>
                <c:pt idx="69">
                  <c:v>El Reino Infantil</c:v>
                </c:pt>
                <c:pt idx="70">
                  <c:v>KSI</c:v>
                </c:pt>
                <c:pt idx="71">
                  <c:v>David Guetta</c:v>
                </c:pt>
                <c:pt idx="72">
                  <c:v>BLACKPINK</c:v>
                </c:pt>
                <c:pt idx="73">
                  <c:v>WORLDSTARHIPHOP</c:v>
                </c:pt>
                <c:pt idx="74">
                  <c:v>enchufetv</c:v>
                </c:pt>
                <c:pt idx="75">
                  <c:v>Daddy Yankee</c:v>
                </c:pt>
                <c:pt idx="76">
                  <c:v>Like Nastya Vlog</c:v>
                </c:pt>
                <c:pt idx="77">
                  <c:v>SonyMusicIndiaVEVO</c:v>
                </c:pt>
                <c:pt idx="78">
                  <c:v>shakiraVEVO</c:v>
                </c:pt>
                <c:pt idx="79">
                  <c:v>JennaMarbles</c:v>
                </c:pt>
                <c:pt idx="80">
                  <c:v>ArianaGrandeVevo</c:v>
                </c:pt>
                <c:pt idx="81">
                  <c:v>Logan Paul Vlogs</c:v>
                </c:pt>
                <c:pt idx="82">
                  <c:v>CVS 3D Rhymes</c:v>
                </c:pt>
                <c:pt idx="83">
                  <c:v>The Late Late Show with James?</c:v>
                </c:pt>
                <c:pt idx="84">
                  <c:v>Skrillex</c:v>
                </c:pt>
                <c:pt idx="85">
                  <c:v>XXXTENTACION</c:v>
                </c:pt>
                <c:pt idx="86">
                  <c:v>Ryan ToysReview</c:v>
                </c:pt>
                <c:pt idx="87">
                  <c:v>BuzzFeedVideo</c:v>
                </c:pt>
                <c:pt idx="88">
                  <c:v>LuisFonsiVEVO</c:v>
                </c:pt>
                <c:pt idx="89">
                  <c:v>YRF</c:v>
                </c:pt>
                <c:pt idx="90">
                  <c:v>LosPolinesios</c:v>
                </c:pt>
                <c:pt idx="91">
                  <c:v>CanalCanalha</c:v>
                </c:pt>
                <c:pt idx="92">
                  <c:v>Jake Paul</c:v>
                </c:pt>
                <c:pt idx="93">
                  <c:v>Vevo</c:v>
                </c:pt>
                <c:pt idx="94">
                  <c:v>Beyonc?</c:v>
                </c:pt>
                <c:pt idx="95">
                  <c:v>SMTOWN</c:v>
                </c:pt>
                <c:pt idx="96">
                  <c:v>Little Baby Bum - Nursery Rhymes &amp;?</c:v>
                </c:pt>
                <c:pt idx="97">
                  <c:v>The Chainsmokers</c:v>
                </c:pt>
                <c:pt idx="98">
                  <c:v>Drake</c:v>
                </c:pt>
                <c:pt idx="99">
                  <c:v>NickyJamTV</c:v>
                </c:pt>
                <c:pt idx="100">
                  <c:v>Wiz Khalifa</c:v>
                </c:pt>
                <c:pt idx="101">
                  <c:v>Shawn Mendes</c:v>
                </c:pt>
                <c:pt idx="102">
                  <c:v>TEDx Talks</c:v>
                </c:pt>
                <c:pt idx="103">
                  <c:v>Ultra Music</c:v>
                </c:pt>
                <c:pt idx="104">
                  <c:v>Collins Key</c:v>
                </c:pt>
                <c:pt idx="105">
                  <c:v>Eros Now</c:v>
                </c:pt>
                <c:pt idx="106">
                  <c:v>Enrique Iglesias</c:v>
                </c:pt>
                <c:pt idx="107">
                  <c:v>T-Series Bhakti Sagar</c:v>
                </c:pt>
                <c:pt idx="108">
                  <c:v>Kimberly Loaiza</c:v>
                </c:pt>
                <c:pt idx="109">
                  <c:v>Tips Official</c:v>
                </c:pt>
                <c:pt idx="110">
                  <c:v>SAB TV</c:v>
                </c:pt>
                <c:pt idx="111">
                  <c:v>DrossRotzank</c:v>
                </c:pt>
                <c:pt idx="112">
                  <c:v>Bad Bunny</c:v>
                </c:pt>
                <c:pt idx="113">
                  <c:v>AuthenticGames</c:v>
                </c:pt>
                <c:pt idx="114">
                  <c:v>PTXofficial</c:v>
                </c:pt>
                <c:pt idx="115">
                  <c:v>Liza Koshy</c:v>
                </c:pt>
                <c:pt idx="116">
                  <c:v>Vlad and Nikita</c:v>
                </c:pt>
                <c:pt idx="117">
                  <c:v>Colors TV</c:v>
                </c:pt>
                <c:pt idx="118">
                  <c:v>ABS-CBN Entertainment</c:v>
                </c:pt>
                <c:pt idx="119">
                  <c:v>Werevertumorro</c:v>
                </c:pt>
                <c:pt idx="120">
                  <c:v>PopularMMOs</c:v>
                </c:pt>
                <c:pt idx="121">
                  <c:v>Pinkfong! Kids' Songs &amp; Stories</c:v>
                </c:pt>
                <c:pt idx="122">
                  <c:v>Ali-A</c:v>
                </c:pt>
                <c:pt idx="123">
                  <c:v>Aaj Tak</c:v>
                </c:pt>
                <c:pt idx="124">
                  <c:v>BANGTANTV</c:v>
                </c:pt>
                <c:pt idx="125">
                  <c:v>AdeleVEVO</c:v>
                </c:pt>
                <c:pt idx="126">
                  <c:v>Calvin Harris</c:v>
                </c:pt>
                <c:pt idx="127">
                  <c:v>MrBeast</c:v>
                </c:pt>
                <c:pt idx="128">
                  <c:v>Galinha Pintadinha</c:v>
                </c:pt>
                <c:pt idx="129">
                  <c:v>Ch3Thailand</c:v>
                </c:pt>
                <c:pt idx="130">
                  <c:v>The ACE Family</c:v>
                </c:pt>
                <c:pt idx="131">
                  <c:v>GENIAL</c:v>
                </c:pt>
                <c:pt idx="132">
                  <c:v>1theK (????)</c:v>
                </c:pt>
                <c:pt idx="133">
                  <c:v>Porta dos Fundos</c:v>
                </c:pt>
                <c:pt idx="134">
                  <c:v>Maroon5VEVO</c:v>
                </c:pt>
                <c:pt idx="135">
                  <c:v>SelenaGomezVEVO</c:v>
                </c:pt>
                <c:pt idx="136">
                  <c:v>TheWillyrex</c:v>
                </c:pt>
                <c:pt idx="137">
                  <c:v>T-Series Apna Punjab</c:v>
                </c:pt>
                <c:pt idx="138">
                  <c:v>Juan De Dios Pantoja</c:v>
                </c:pt>
                <c:pt idx="139">
                  <c:v>Roman Atwood Vlogs</c:v>
                </c:pt>
                <c:pt idx="140">
                  <c:v>The Weeknd</c:v>
                </c:pt>
                <c:pt idx="141">
                  <c:v>Good Mythical Morning</c:v>
                </c:pt>
                <c:pt idx="142">
                  <c:v>CaELiKe</c:v>
                </c:pt>
                <c:pt idx="143">
                  <c:v>James Charles</c:v>
                </c:pt>
                <c:pt idx="144">
                  <c:v>GMM GRAMMY OFFICIAL</c:v>
                </c:pt>
                <c:pt idx="145">
                  <c:v>MalumaVEVO</c:v>
                </c:pt>
                <c:pt idx="146">
                  <c:v>Lil pump</c:v>
                </c:pt>
                <c:pt idx="147">
                  <c:v>Lucas and Marcus</c:v>
                </c:pt>
                <c:pt idx="148">
                  <c:v>SSSniperWolf</c:v>
                </c:pt>
                <c:pt idx="149">
                  <c:v>Sia</c:v>
                </c:pt>
                <c:pt idx="150">
                  <c:v>FailArmy</c:v>
                </c:pt>
                <c:pt idx="151">
                  <c:v>IISuperwomanII</c:v>
                </c:pt>
                <c:pt idx="152">
                  <c:v>one31</c:v>
                </c:pt>
                <c:pt idx="153">
                  <c:v>1MILLION Dance Studio</c:v>
                </c:pt>
                <c:pt idx="154">
                  <c:v>LooLoo Kids - Nursery Rhymes and?</c:v>
                </c:pt>
                <c:pt idx="155">
                  <c:v>AuronPlay</c:v>
                </c:pt>
                <c:pt idx="156">
                  <c:v>ERB</c:v>
                </c:pt>
                <c:pt idx="157">
                  <c:v>Charlie Puth</c:v>
                </c:pt>
                <c:pt idx="158">
                  <c:v>Vsauce</c:v>
                </c:pt>
                <c:pt idx="159">
                  <c:v>Willyrex</c:v>
                </c:pt>
                <c:pt idx="160">
                  <c:v>EeOneGuy</c:v>
                </c:pt>
                <c:pt idx="161">
                  <c:v>Brave Wilderness</c:v>
                </c:pt>
                <c:pt idx="162">
                  <c:v>Rclbeauty101</c:v>
                </c:pt>
                <c:pt idx="163">
                  <c:v>DJ Snake</c:v>
                </c:pt>
                <c:pt idx="164">
                  <c:v>Coldplay</c:v>
                </c:pt>
                <c:pt idx="165">
                  <c:v>Doggy Doggy Cartoons</c:v>
                </c:pt>
                <c:pt idx="166">
                  <c:v>W2S</c:v>
                </c:pt>
                <c:pt idx="167">
                  <c:v>jbalvinVEVO</c:v>
                </c:pt>
                <c:pt idx="168">
                  <c:v>Super Simple Songs - Kids Songs</c:v>
                </c:pt>
                <c:pt idx="169">
                  <c:v>Cia. Daniel Saboya</c:v>
                </c:pt>
                <c:pt idx="170">
                  <c:v>Jimmy Kimmel Live</c:v>
                </c:pt>
                <c:pt idx="171">
                  <c:v>Unbox Therapy</c:v>
                </c:pt>
                <c:pt idx="172">
                  <c:v>Lele Pons</c:v>
                </c:pt>
                <c:pt idx="173">
                  <c:v>Clash of Clans</c:v>
                </c:pt>
                <c:pt idx="174">
                  <c:v>Linkin Park</c:v>
                </c:pt>
                <c:pt idx="175">
                  <c:v>EnriqueIglesiasVEVO</c:v>
                </c:pt>
                <c:pt idx="176">
                  <c:v>jeffreestar</c:v>
                </c:pt>
                <c:pt idx="177">
                  <c:v>Beyonc?VEVO</c:v>
                </c:pt>
                <c:pt idx="178">
                  <c:v>Gaane Sune Ansune</c:v>
                </c:pt>
                <c:pt idx="179">
                  <c:v>JukiLop</c:v>
                </c:pt>
                <c:pt idx="180">
                  <c:v>NickiMinajAtVEVO</c:v>
                </c:pt>
                <c:pt idx="181">
                  <c:v>Wengie</c:v>
                </c:pt>
                <c:pt idx="182">
                  <c:v>Totoykids</c:v>
                </c:pt>
                <c:pt idx="183">
                  <c:v>Movieclips Trailers</c:v>
                </c:pt>
                <c:pt idx="184">
                  <c:v>CollegeHumor</c:v>
                </c:pt>
                <c:pt idx="185">
                  <c:v>netd mzik</c:v>
                </c:pt>
                <c:pt idx="186">
                  <c:v>Guava Juice</c:v>
                </c:pt>
                <c:pt idx="187">
                  <c:v>Tasty</c:v>
                </c:pt>
                <c:pt idx="188">
                  <c:v>Irm?os Neto</c:v>
                </c:pt>
                <c:pt idx="189">
                  <c:v>TED</c:v>
                </c:pt>
                <c:pt idx="190">
                  <c:v>HowToBasic</c:v>
                </c:pt>
                <c:pt idx="191">
                  <c:v>BB Ki Vines</c:v>
                </c:pt>
                <c:pt idx="192">
                  <c:v>Cyprien</c:v>
                </c:pt>
                <c:pt idx="193">
                  <c:v>Miss Katy</c:v>
                </c:pt>
                <c:pt idx="194">
                  <c:v>SlivkiShow</c:v>
                </c:pt>
                <c:pt idx="195">
                  <c:v>Michael Jackson</c:v>
                </c:pt>
                <c:pt idx="196">
                  <c:v>Renato Garcia</c:v>
                </c:pt>
                <c:pt idx="197">
                  <c:v>TheRichest</c:v>
                </c:pt>
                <c:pt idx="198">
                  <c:v>RsiamMusic :?</c:v>
                </c:pt>
                <c:pt idx="199">
                  <c:v>officialpsy</c:v>
                </c:pt>
                <c:pt idx="200">
                  <c:v>CalvinHarrisVEVO</c:v>
                </c:pt>
                <c:pt idx="201">
                  <c:v>SQUEEZIE</c:v>
                </c:pt>
                <c:pt idx="202">
                  <c:v>ChrisBrownVEVO</c:v>
                </c:pt>
                <c:pt idx="203">
                  <c:v>Venus</c:v>
                </c:pt>
                <c:pt idx="204">
                  <c:v>Erlania e Valentina</c:v>
                </c:pt>
                <c:pt idx="205">
                  <c:v>ExtraPolinesios</c:v>
                </c:pt>
                <c:pt idx="206">
                  <c:v>Boyce Avenue</c:v>
                </c:pt>
                <c:pt idx="207">
                  <c:v>Atta Halilintar</c:v>
                </c:pt>
                <c:pt idx="208">
                  <c:v>AM3NlC</c:v>
                </c:pt>
                <c:pt idx="209">
                  <c:v>Trap City</c:v>
                </c:pt>
                <c:pt idx="210">
                  <c:v>La Granja de Zen›n</c:v>
                </c:pt>
                <c:pt idx="211">
                  <c:v>Mr Bean</c:v>
                </c:pt>
                <c:pt idx="212">
                  <c:v>Infobells - Hindi</c:v>
                </c:pt>
                <c:pt idx="213">
                  <c:v>Romeo Santos</c:v>
                </c:pt>
                <c:pt idx="214">
                  <c:v>Musas</c:v>
                </c:pt>
                <c:pt idx="215">
                  <c:v>Troom Troom</c:v>
                </c:pt>
                <c:pt idx="216">
                  <c:v>Like Nastya</c:v>
                </c:pt>
                <c:pt idx="217">
                  <c:v>ChainsmokersVEVO</c:v>
                </c:pt>
                <c:pt idx="218">
                  <c:v>Miley Cyrus</c:v>
                </c:pt>
                <c:pt idx="219">
                  <c:v>Martin Garrix</c:v>
                </c:pt>
                <c:pt idx="220">
                  <c:v>The Slow Mo Guys</c:v>
                </c:pt>
                <c:pt idx="221">
                  <c:v>Reaction Time</c:v>
                </c:pt>
                <c:pt idx="222">
                  <c:v>Stacy Toys</c:v>
                </c:pt>
                <c:pt idx="223">
                  <c:v>5-Minute Crafts GIRLY</c:v>
                </c:pt>
                <c:pt idx="224">
                  <c:v>DemiLovatoVEVO</c:v>
                </c:pt>
                <c:pt idx="225">
                  <c:v>Technical Guruji</c:v>
                </c:pt>
                <c:pt idx="226">
                  <c:v>DisneyMusicVEVO</c:v>
                </c:pt>
                <c:pt idx="227">
                  <c:v>Canal Nostalgia</c:v>
                </c:pt>
                <c:pt idx="228">
                  <c:v>Major Lazer</c:v>
                </c:pt>
                <c:pt idx="229">
                  <c:v>Mister Max</c:v>
                </c:pt>
                <c:pt idx="230">
                  <c:v>Britain's Got Talent</c:v>
                </c:pt>
                <c:pt idx="231">
                  <c:v>Rajshri</c:v>
                </c:pt>
                <c:pt idx="232">
                  <c:v>Fueled By Ramen</c:v>
                </c:pt>
                <c:pt idx="233">
                  <c:v>Manual do Mundo</c:v>
                </c:pt>
                <c:pt idx="234">
                  <c:v>jypentertainment</c:v>
                </c:pt>
                <c:pt idx="235">
                  <c:v>Las Ratitas</c:v>
                </c:pt>
                <c:pt idx="236">
                  <c:v>IGN</c:v>
                </c:pt>
                <c:pt idx="237">
                  <c:v>CKN Toys</c:v>
                </c:pt>
                <c:pt idx="238">
                  <c:v>Kids TV - Nursery Rhymes And Baby?</c:v>
                </c:pt>
                <c:pt idx="239">
                  <c:v>IndiaTV</c:v>
                </c:pt>
                <c:pt idx="240">
                  <c:v>5-Minute Crafts KIDS</c:v>
                </c:pt>
                <c:pt idx="241">
                  <c:v>Jelly</c:v>
                </c:pt>
                <c:pt idx="242">
                  <c:v>Pitbull</c:v>
                </c:pt>
                <c:pt idx="243">
                  <c:v>NikkieTutorials</c:v>
                </c:pt>
                <c:pt idx="244">
                  <c:v>ABP NEWS</c:v>
                </c:pt>
                <c:pt idx="245">
                  <c:v>FaZe Rug</c:v>
                </c:pt>
                <c:pt idx="246">
                  <c:v>H2ODelirious</c:v>
                </c:pt>
                <c:pt idx="247">
                  <c:v>FunToys Collector Disney Toys?</c:v>
                </c:pt>
                <c:pt idx="248">
                  <c:v>???? ???? ????? |?</c:v>
                </c:pt>
                <c:pt idx="249">
                  <c:v>Lindsey Stirling</c:v>
                </c:pt>
                <c:pt idx="250">
                  <c:v>Little Mix</c:v>
                </c:pt>
                <c:pt idx="251">
                  <c:v>Parafernalha</c:v>
                </c:pt>
                <c:pt idx="252">
                  <c:v>AviciiOfficialVEVO</c:v>
                </c:pt>
                <c:pt idx="253">
                  <c:v>MattyBRaps</c:v>
                </c:pt>
                <c:pt idx="254">
                  <c:v>iTownGamePlay *Terror&amp;Diversi›n*</c:v>
                </c:pt>
                <c:pt idx="255">
                  <c:v>Anitta</c:v>
                </c:pt>
                <c:pt idx="256">
                  <c:v>The Game Theorists</c:v>
                </c:pt>
                <c:pt idx="257">
                  <c:v>David Dobrik</c:v>
                </c:pt>
                <c:pt idx="258">
                  <c:v>Mar­lia Mendon?a</c:v>
                </c:pt>
                <c:pt idx="259">
                  <c:v>ShawnMendesVEVO</c:v>
                </c:pt>
                <c:pt idx="260">
                  <c:v>Wassabi</c:v>
                </c:pt>
                <c:pt idx="261">
                  <c:v>NORMAN FAIT DES VIDOS</c:v>
                </c:pt>
                <c:pt idx="262">
                  <c:v>Mariale</c:v>
                </c:pt>
                <c:pt idx="263">
                  <c:v>DeToxoMoroxo</c:v>
                </c:pt>
                <c:pt idx="264">
                  <c:v>MrSuicideSheep</c:v>
                </c:pt>
                <c:pt idx="265">
                  <c:v>Kurt Hugo Schneider</c:v>
                </c:pt>
                <c:pt idx="266">
                  <c:v>Post Malone</c:v>
                </c:pt>
                <c:pt idx="267">
                  <c:v>Ricis Official</c:v>
                </c:pt>
                <c:pt idx="268">
                  <c:v>CookieSwirlC</c:v>
                </c:pt>
                <c:pt idx="269">
                  <c:v>TheWeekndVEVO</c:v>
                </c:pt>
                <c:pt idx="270">
                  <c:v>JFlaMusic</c:v>
                </c:pt>
                <c:pt idx="271">
                  <c:v>Jason Derulo</c:v>
                </c:pt>
                <c:pt idx="272">
                  <c:v>Fatos Desconhecidos</c:v>
                </c:pt>
                <c:pt idx="273">
                  <c:v>NaoFun Toys</c:v>
                </c:pt>
                <c:pt idx="274">
                  <c:v>5incominutos</c:v>
                </c:pt>
                <c:pt idx="275">
                  <c:v>DisneyChannelLA</c:v>
                </c:pt>
                <c:pt idx="276">
                  <c:v>Dani Russo Tv</c:v>
                </c:pt>
                <c:pt idx="277">
                  <c:v>TazerCraft</c:v>
                </c:pt>
                <c:pt idx="278">
                  <c:v>Lachlan</c:v>
                </c:pt>
                <c:pt idx="279">
                  <c:v>The King of Random</c:v>
                </c:pt>
                <c:pt idx="280">
                  <c:v>CaseyNeistat</c:v>
                </c:pt>
                <c:pt idx="281">
                  <c:v>CrazyRussianHacker</c:v>
                </c:pt>
                <c:pt idx="282">
                  <c:v>Rosanna Pansino</c:v>
                </c:pt>
                <c:pt idx="283">
                  <c:v>ashish chanchlani vines</c:v>
                </c:pt>
                <c:pt idx="284">
                  <c:v>BIGBANG</c:v>
                </c:pt>
                <c:pt idx="285">
                  <c:v>toycantando</c:v>
                </c:pt>
                <c:pt idx="286">
                  <c:v>Makiman131</c:v>
                </c:pt>
                <c:pt idx="287">
                  <c:v>NBA</c:v>
                </c:pt>
                <c:pt idx="288">
                  <c:v>SSundee</c:v>
                </c:pt>
                <c:pt idx="289">
                  <c:v>REACT</c:v>
                </c:pt>
                <c:pt idx="290">
                  <c:v>Marvel Entertainment</c:v>
                </c:pt>
                <c:pt idx="291">
                  <c:v>Everson Zoio</c:v>
                </c:pt>
                <c:pt idx="292">
                  <c:v>TheOdd1sOut</c:v>
                </c:pt>
                <c:pt idx="293">
                  <c:v>RiceGum</c:v>
                </c:pt>
                <c:pt idx="294">
                  <c:v>VICE</c:v>
                </c:pt>
                <c:pt idx="295">
                  <c:v>MileyCyrusVEVO</c:v>
                </c:pt>
                <c:pt idx="296">
                  <c:v>Noor Stars</c:v>
                </c:pt>
                <c:pt idx="297">
                  <c:v>National Geographic</c:v>
                </c:pt>
                <c:pt idx="298">
                  <c:v>Baby Big Mouth</c:v>
                </c:pt>
                <c:pt idx="299">
                  <c:v>RomanAtwood</c:v>
                </c:pt>
                <c:pt idx="300">
                  <c:v>League of Legends</c:v>
                </c:pt>
                <c:pt idx="301">
                  <c:v>?????? ?????</c:v>
                </c:pt>
                <c:pt idx="302">
                  <c:v>ImagineDragonsVEVO</c:v>
                </c:pt>
                <c:pt idx="303">
                  <c:v>FGTeeV</c:v>
                </c:pt>
                <c:pt idx="304">
                  <c:v>Miranda Sings</c:v>
                </c:pt>
                <c:pt idx="305">
                  <c:v>Jesse</c:v>
                </c:pt>
                <c:pt idx="306">
                  <c:v>Rotana</c:v>
                </c:pt>
                <c:pt idx="307">
                  <c:v>fouseyTUBE</c:v>
                </c:pt>
                <c:pt idx="308">
                  <c:v>EU FICO LOKO</c:v>
                </c:pt>
                <c:pt idx="309">
                  <c:v>Jennifer Lopez</c:v>
                </c:pt>
                <c:pt idx="310">
                  <c:v>SiaVEVO</c:v>
                </c:pt>
                <c:pt idx="311">
                  <c:v>Toys AndMe</c:v>
                </c:pt>
                <c:pt idx="312">
                  <c:v>Hear This Music</c:v>
                </c:pt>
                <c:pt idx="313">
                  <c:v>Genierock</c:v>
                </c:pt>
                <c:pt idx="314">
                  <c:v>Tu COSMOPOLIS</c:v>
                </c:pt>
                <c:pt idx="315">
                  <c:v>As/Is</c:v>
                </c:pt>
                <c:pt idx="316">
                  <c:v>Geet MP3</c:v>
                </c:pt>
                <c:pt idx="317">
                  <c:v>Galo Frito</c:v>
                </c:pt>
                <c:pt idx="318">
                  <c:v>Turma da M?nica</c:v>
                </c:pt>
                <c:pt idx="319">
                  <c:v>ExpCaseros</c:v>
                </c:pt>
                <c:pt idx="320">
                  <c:v>Enaldinho</c:v>
                </c:pt>
                <c:pt idx="321">
                  <c:v>FifthHarmonyVEVO</c:v>
                </c:pt>
                <c:pt idx="322">
                  <c:v>Paulo Londra</c:v>
                </c:pt>
                <c:pt idx="323">
                  <c:v>Planeta das G?meas</c:v>
                </c:pt>
                <c:pt idx="324">
                  <c:v>Kwebbelkop</c:v>
                </c:pt>
                <c:pt idx="325">
                  <c:v>Mnet K-POP</c:v>
                </c:pt>
                <c:pt idx="326">
                  <c:v>Toys And Little Gaby</c:v>
                </c:pt>
                <c:pt idx="327">
                  <c:v>Matt Steffanina</c:v>
                </c:pt>
                <c:pt idx="328">
                  <c:v>Dua Lipa</c:v>
                </c:pt>
                <c:pt idx="329">
                  <c:v>DLS News</c:v>
                </c:pt>
                <c:pt idx="330">
                  <c:v>Sonotek</c:v>
                </c:pt>
                <c:pt idx="331">
                  <c:v>America's Got Talent</c:v>
                </c:pt>
                <c:pt idx="332">
                  <c:v>Bart Baker</c:v>
                </c:pt>
                <c:pt idx="333">
                  <c:v>mmoshaya</c:v>
                </c:pt>
                <c:pt idx="334">
                  <c:v>theRadBrad</c:v>
                </c:pt>
                <c:pt idx="335">
                  <c:v>PitbullVEVO</c:v>
                </c:pt>
                <c:pt idx="336">
                  <c:v>CaptainSparklez</c:v>
                </c:pt>
                <c:pt idx="337">
                  <c:v>XpressTV</c:v>
                </c:pt>
                <c:pt idx="338">
                  <c:v>Toys And Funny Kids Play Doh?</c:v>
                </c:pt>
                <c:pt idx="339">
                  <c:v>TheSyndicateProject</c:v>
                </c:pt>
                <c:pt idx="340">
                  <c:v>Goldmines</c:v>
                </c:pt>
                <c:pt idx="341">
                  <c:v>Mejores Juguetes</c:v>
                </c:pt>
                <c:pt idx="342">
                  <c:v>Toys and Colors</c:v>
                </c:pt>
                <c:pt idx="343">
                  <c:v>Boram Tube ToysReview [?????</c:v>
                </c:pt>
                <c:pt idx="344">
                  <c:v>AdamThomasMoran</c:v>
                </c:pt>
                <c:pt idx="345">
                  <c:v>FitDance</c:v>
                </c:pt>
                <c:pt idx="346">
                  <c:v>DrakeVEVO</c:v>
                </c:pt>
                <c:pt idx="347">
                  <c:v>Enes Batur</c:v>
                </c:pt>
                <c:pt idx="348">
                  <c:v>TheGrefg</c:v>
                </c:pt>
                <c:pt idx="349">
                  <c:v>SaraBeautyCorner - DIY, Comedy,?</c:v>
                </c:pt>
                <c:pt idx="350">
                  <c:v>Anuel AA</c:v>
                </c:pt>
                <c:pt idx="351">
                  <c:v>TheBrianMaps</c:v>
                </c:pt>
                <c:pt idx="352">
                  <c:v>Kids Fun</c:v>
                </c:pt>
                <c:pt idx="353">
                  <c:v>INCR?VEL</c:v>
                </c:pt>
                <c:pt idx="354">
                  <c:v>Deji</c:v>
                </c:pt>
                <c:pt idx="355">
                  <c:v>Blossom</c:v>
                </c:pt>
                <c:pt idx="356">
                  <c:v>F2Freestylers - Ultimate Soccer?</c:v>
                </c:pt>
                <c:pt idx="357">
                  <c:v>Tfue</c:v>
                </c:pt>
                <c:pt idx="358">
                  <c:v>MrGear</c:v>
                </c:pt>
                <c:pt idx="359">
                  <c:v>ToyScouter</c:v>
                </c:pt>
                <c:pt idx="360">
                  <c:v>MyLifeAsEva</c:v>
                </c:pt>
                <c:pt idx="361">
                  <c:v>GRAMMY GOLD OFFICIAL</c:v>
                </c:pt>
                <c:pt idx="362">
                  <c:v>Rooster Teeth</c:v>
                </c:pt>
                <c:pt idx="363">
                  <c:v>Gato Galactico</c:v>
                </c:pt>
                <c:pt idx="364">
                  <c:v>Cardi B</c:v>
                </c:pt>
                <c:pt idx="365">
                  <c:v>Vete a la Versh</c:v>
                </c:pt>
                <c:pt idx="366">
                  <c:v>Sandeep Maheshwari</c:v>
                </c:pt>
                <c:pt idx="367">
                  <c:v>Matheus Yurley</c:v>
                </c:pt>
                <c:pt idx="368">
                  <c:v>Boram Tube Vlog [?????</c:v>
                </c:pt>
                <c:pt idx="369">
                  <c:v>BCC Trolling</c:v>
                </c:pt>
                <c:pt idx="370">
                  <c:v>SevenSuperGirls</c:v>
                </c:pt>
                <c:pt idx="371">
                  <c:v>BuzzFeed Multiplayer</c:v>
                </c:pt>
                <c:pt idx="372">
                  <c:v>???????????</c:v>
                </c:pt>
                <c:pt idx="373">
                  <c:v>Infinite</c:v>
                </c:pt>
                <c:pt idx="374">
                  <c:v>Sandra Cires Art</c:v>
                </c:pt>
                <c:pt idx="375">
                  <c:v>Emily Tube</c:v>
                </c:pt>
                <c:pt idx="376">
                  <c:v>Dolan Twins</c:v>
                </c:pt>
                <c:pt idx="377">
                  <c:v>LEGENDA FUNK</c:v>
                </c:pt>
                <c:pt idx="378">
                  <c:v>Katie Angel</c:v>
                </c:pt>
                <c:pt idx="379">
                  <c:v>LadyGagaVEVO</c:v>
                </c:pt>
                <c:pt idx="380">
                  <c:v>Drawblogs</c:v>
                </c:pt>
                <c:pt idx="381">
                  <c:v>Invento na Hora</c:v>
                </c:pt>
                <c:pt idx="382">
                  <c:v>Genevieve's Playhouse - Toy?</c:v>
                </c:pt>
                <c:pt idx="383">
                  <c:v>Mikecrack</c:v>
                </c:pt>
                <c:pt idx="384">
                  <c:v>Gibby :)</c:v>
                </c:pt>
                <c:pt idx="385">
                  <c:v>Juanpa Zurita</c:v>
                </c:pt>
                <c:pt idx="386">
                  <c:v>Coisa de Nerd</c:v>
                </c:pt>
                <c:pt idx="387">
                  <c:v>Primitive Technology</c:v>
                </c:pt>
                <c:pt idx="388">
                  <c:v>Atlantic Records</c:v>
                </c:pt>
                <c:pt idx="389">
                  <c:v>Rayito</c:v>
                </c:pt>
                <c:pt idx="390">
                  <c:v>MAIKI021</c:v>
                </c:pt>
                <c:pt idx="391">
                  <c:v>Its JoJo Siwa</c:v>
                </c:pt>
                <c:pt idx="392">
                  <c:v>KBS World TV</c:v>
                </c:pt>
                <c:pt idx="393">
                  <c:v>ExplosmEntertainment</c:v>
                </c:pt>
                <c:pt idx="394">
                  <c:v>???????????</c:v>
                </c:pt>
                <c:pt idx="395">
                  <c:v>RomeoSantosVEVO</c:v>
                </c:pt>
                <c:pt idx="396">
                  <c:v>ToyMonster</c:v>
                </c:pt>
                <c:pt idx="397">
                  <c:v>LazarBeam</c:v>
                </c:pt>
                <c:pt idx="398">
                  <c:v>Talking Tom</c:v>
                </c:pt>
                <c:pt idx="399">
                  <c:v>BFvsGF</c:v>
                </c:pt>
                <c:pt idx="400">
                  <c:v>CrashCourse</c:v>
                </c:pt>
                <c:pt idx="401">
                  <c:v>Bela Bagun?a</c:v>
                </c:pt>
                <c:pt idx="402">
                  <c:v>Henrique e Juliano</c:v>
                </c:pt>
                <c:pt idx="403">
                  <c:v>Antrax</c:v>
                </c:pt>
                <c:pt idx="404">
                  <c:v>stampylonghead</c:v>
                </c:pt>
                <c:pt idx="405">
                  <c:v>luisitorey</c:v>
                </c:pt>
                <c:pt idx="406">
                  <c:v>Talking Tom and Friends</c:v>
                </c:pt>
                <c:pt idx="407">
                  <c:v>Kaykai Salaider˜</c:v>
                </c:pt>
                <c:pt idx="408">
                  <c:v>Wesley Safad?o</c:v>
                </c:pt>
                <c:pt idx="409">
                  <c:v>Avril Lavigne</c:v>
                </c:pt>
                <c:pt idx="410">
                  <c:v>Morgz</c:v>
                </c:pt>
                <c:pt idx="411">
                  <c:v>Joey Graceffa</c:v>
                </c:pt>
                <c:pt idx="412">
                  <c:v>Preston</c:v>
                </c:pt>
                <c:pt idx="413">
                  <c:v>Pina Records</c:v>
                </c:pt>
                <c:pt idx="414">
                  <c:v>LaurDIY</c:v>
                </c:pt>
                <c:pt idx="415">
                  <c:v>GMA Network</c:v>
                </c:pt>
                <c:pt idx="416">
                  <c:v>Ami Rodriguez</c:v>
                </c:pt>
                <c:pt idx="417">
                  <c:v>Karolgmusic</c:v>
                </c:pt>
                <c:pt idx="418">
                  <c:v>StarPlus</c:v>
                </c:pt>
                <c:pt idx="419">
                  <c:v>DaniRep | +6 V­deos Diarios De GTA?</c:v>
                </c:pt>
                <c:pt idx="420">
                  <c:v>HellomaphieMX</c:v>
                </c:pt>
                <c:pt idx="421">
                  <c:v>Queen Official</c:v>
                </c:pt>
                <c:pt idx="422">
                  <c:v>Camila Loures</c:v>
                </c:pt>
                <c:pt idx="423">
                  <c:v>SIS vs BRO</c:v>
                </c:pt>
                <c:pt idx="424">
                  <c:v>Bollywood Classics</c:v>
                </c:pt>
                <c:pt idx="425">
                  <c:v>Karina Garcia</c:v>
                </c:pt>
                <c:pt idx="426">
                  <c:v>Gordon Ramsay</c:v>
                </c:pt>
                <c:pt idx="427">
                  <c:v>Conor Maynard</c:v>
                </c:pt>
                <c:pt idx="428">
                  <c:v>TED-Ed</c:v>
                </c:pt>
                <c:pt idx="429">
                  <c:v>luzugames</c:v>
                </c:pt>
                <c:pt idx="430">
                  <c:v>Wave Music - Bhojpuri</c:v>
                </c:pt>
                <c:pt idx="431">
                  <c:v>Billie Eilish</c:v>
                </c:pt>
                <c:pt idx="432">
                  <c:v>MeghanTrainorVEVO</c:v>
                </c:pt>
                <c:pt idx="433">
                  <c:v>Jorge &amp; Mateus Oficial</c:v>
                </c:pt>
                <c:pt idx="434">
                  <c:v>Venus Movies</c:v>
                </c:pt>
                <c:pt idx="435">
                  <c:v>Farruko</c:v>
                </c:pt>
                <c:pt idx="436">
                  <c:v>grav3yardgirl</c:v>
                </c:pt>
                <c:pt idx="437">
                  <c:v>P!NK</c:v>
                </c:pt>
                <c:pt idx="438">
                  <c:v>Tanner Fox</c:v>
                </c:pt>
                <c:pt idx="439">
                  <c:v>The LaBrant Fam</c:v>
                </c:pt>
                <c:pt idx="440">
                  <c:v>The World Adventures?</c:v>
                </c:pt>
                <c:pt idx="441">
                  <c:v>Bie The Ska</c:v>
                </c:pt>
                <c:pt idx="442">
                  <c:v>Worldwide Records Bhojpuri</c:v>
                </c:pt>
                <c:pt idx="443">
                  <c:v>twenty one pilots</c:v>
                </c:pt>
                <c:pt idx="444">
                  <c:v>Pautips</c:v>
                </c:pt>
                <c:pt idx="445">
                  <c:v>DalasReview</c:v>
                </c:pt>
                <c:pt idx="446">
                  <c:v>Adexe &amp; Nau</c:v>
                </c:pt>
                <c:pt idx="447">
                  <c:v>How It Should Have Ended</c:v>
                </c:pt>
                <c:pt idx="448">
                  <c:v>Just For Laughs Gags</c:v>
                </c:pt>
                <c:pt idx="449">
                  <c:v>JesseAndMike</c:v>
                </c:pt>
                <c:pt idx="450">
                  <c:v>Marmok</c:v>
                </c:pt>
                <c:pt idx="451">
                  <c:v>RocketJump</c:v>
                </c:pt>
                <c:pt idx="452">
                  <c:v>Sebastiÿn Yatra</c:v>
                </c:pt>
                <c:pt idx="453">
                  <c:v>Lyrical Lemonade</c:v>
                </c:pt>
                <c:pt idx="454">
                  <c:v>Juliana Baltar</c:v>
                </c:pt>
                <c:pt idx="455">
                  <c:v>FactTechz</c:v>
                </c:pt>
                <c:pt idx="456">
                  <c:v>LA DIVAZA</c:v>
                </c:pt>
                <c:pt idx="457">
                  <c:v>Craftingeek*</c:v>
                </c:pt>
                <c:pt idx="458">
                  <c:v>Z? Neto e Cristiano</c:v>
                </c:pt>
                <c:pt idx="459">
                  <c:v>YosStoP</c:v>
                </c:pt>
                <c:pt idx="460">
                  <c:v>AsapSCIENCE</c:v>
                </c:pt>
                <c:pt idx="461">
                  <c:v>Dehati India N Masti</c:v>
                </c:pt>
                <c:pt idx="462">
                  <c:v>White Hill Music</c:v>
                </c:pt>
                <c:pt idx="463">
                  <c:v>Shane Dawson TV</c:v>
                </c:pt>
                <c:pt idx="464">
                  <c:v>El Rinc›n De Giorgio</c:v>
                </c:pt>
                <c:pt idx="465">
                  <c:v>IDEAS EN 5 MINUTOS</c:v>
                </c:pt>
                <c:pt idx="466">
                  <c:v>Volga Video</c:v>
                </c:pt>
                <c:pt idx="467">
                  <c:v>zbing z.</c:v>
                </c:pt>
                <c:pt idx="468">
                  <c:v>michaeljacksonVEVO</c:v>
                </c:pt>
                <c:pt idx="469">
                  <c:v>FAP TV</c:v>
                </c:pt>
                <c:pt idx="470">
                  <c:v>ZarcortGame</c:v>
                </c:pt>
                <c:pt idx="471">
                  <c:v>Colleen Ballinger</c:v>
                </c:pt>
                <c:pt idx="472">
                  <c:v>Pencilmation</c:v>
                </c:pt>
                <c:pt idx="473">
                  <c:v>Troom Troom Es</c:v>
                </c:pt>
                <c:pt idx="474">
                  <c:v>Linus Tech Tips</c:v>
                </c:pt>
                <c:pt idx="475">
                  <c:v>Funny Stacy</c:v>
                </c:pt>
                <c:pt idx="476">
                  <c:v>Wismichu</c:v>
                </c:pt>
                <c:pt idx="477">
                  <c:v>Ya - Alisa</c:v>
                </c:pt>
                <c:pt idx="478">
                  <c:v>Maria Clara &amp; JP</c:v>
                </c:pt>
                <c:pt idx="479">
                  <c:v>Red Bull</c:v>
                </c:pt>
                <c:pt idx="480">
                  <c:v>Eh Bee Family</c:v>
                </c:pt>
                <c:pt idx="481">
                  <c:v>#Refugio Mental</c:v>
                </c:pt>
                <c:pt idx="482">
                  <c:v>Aditya Music</c:v>
                </c:pt>
                <c:pt idx="483">
                  <c:v>CinemaSins</c:v>
                </c:pt>
                <c:pt idx="484">
                  <c:v>littlemixVEVO</c:v>
                </c:pt>
                <c:pt idx="485">
                  <c:v>NEXT9NEWS ?? ??? ???</c:v>
                </c:pt>
                <c:pt idx="486">
                  <c:v>PlayStation</c:v>
                </c:pt>
                <c:pt idx="487">
                  <c:v>ThatcherJoe</c:v>
                </c:pt>
                <c:pt idx="488">
                  <c:v>Migos ATL</c:v>
                </c:pt>
                <c:pt idx="489">
                  <c:v>Proximity</c:v>
                </c:pt>
                <c:pt idx="490">
                  <c:v>Vijay Television</c:v>
                </c:pt>
                <c:pt idx="491">
                  <c:v>Marques Brownlee</c:v>
                </c:pt>
                <c:pt idx="492">
                  <c:v>Calon Sarjana</c:v>
                </c:pt>
                <c:pt idx="493">
                  <c:v>Programa PŸnico</c:v>
                </c:pt>
                <c:pt idx="494">
                  <c:v>Tlnovelas</c:v>
                </c:pt>
                <c:pt idx="495">
                  <c:v>Typical Gamer</c:v>
                </c:pt>
                <c:pt idx="496">
                  <c:v>Annoying Orange</c:v>
                </c:pt>
                <c:pt idx="497">
                  <c:v>Jingle Toons</c:v>
                </c:pt>
                <c:pt idx="498">
                  <c:v>EllieGouldingVEVO</c:v>
                </c:pt>
                <c:pt idx="499">
                  <c:v>TheBrainDit</c:v>
                </c:pt>
                <c:pt idx="500">
                  <c:v>FROST</c:v>
                </c:pt>
                <c:pt idx="501">
                  <c:v>AlishaMarie</c:v>
                </c:pt>
                <c:pt idx="502">
                  <c:v>Tauz</c:v>
                </c:pt>
                <c:pt idx="503">
                  <c:v>Lana Del Rey</c:v>
                </c:pt>
                <c:pt idx="504">
                  <c:v>Funny Stop Motion videos</c:v>
                </c:pt>
                <c:pt idx="505">
                  <c:v>Haryanvi Maina</c:v>
                </c:pt>
                <c:pt idx="506">
                  <c:v>?rea Secreta</c:v>
                </c:pt>
                <c:pt idx="507">
                  <c:v>Family Fun Pack</c:v>
                </c:pt>
                <c:pt idx="508">
                  <c:v>PlayHard</c:v>
                </c:pt>
                <c:pt idx="509">
                  <c:v>Jazzghost</c:v>
                </c:pt>
                <c:pt idx="510">
                  <c:v>Netflix</c:v>
                </c:pt>
                <c:pt idx="511">
                  <c:v>Liza Koshy Too</c:v>
                </c:pt>
                <c:pt idx="512">
                  <c:v>Viih Tube</c:v>
                </c:pt>
                <c:pt idx="513">
                  <c:v>Miniminter</c:v>
                </c:pt>
                <c:pt idx="514">
                  <c:v>dangmattsmith</c:v>
                </c:pt>
                <c:pt idx="515">
                  <c:v>Wolfie</c:v>
                </c:pt>
                <c:pt idx="516">
                  <c:v>Cut</c:v>
                </c:pt>
                <c:pt idx="517">
                  <c:v>RobleisIUTU</c:v>
                </c:pt>
                <c:pt idx="518">
                  <c:v>Kika Nieto</c:v>
                </c:pt>
                <c:pt idx="519">
                  <c:v>Luan Santana</c:v>
                </c:pt>
                <c:pt idx="520">
                  <c:v>AzzyLand</c:v>
                </c:pt>
                <c:pt idx="521">
                  <c:v>????? ???????? ??</c:v>
                </c:pt>
                <c:pt idx="522">
                  <c:v>PDK</c:v>
                </c:pt>
                <c:pt idx="523">
                  <c:v>Tomorrowland</c:v>
                </c:pt>
                <c:pt idx="524">
                  <c:v>Chill Nation</c:v>
                </c:pt>
                <c:pt idx="525">
                  <c:v>AdMe.ru - ???? ??</c:v>
                </c:pt>
                <c:pt idx="526">
                  <c:v>Diana Roma Show</c:v>
                </c:pt>
                <c:pt idx="527">
                  <c:v>????? ??????</c:v>
                </c:pt>
                <c:pt idx="528">
                  <c:v>Alan Becker</c:v>
                </c:pt>
                <c:pt idx="529">
                  <c:v>Niki and Gabi</c:v>
                </c:pt>
                <c:pt idx="530">
                  <c:v>Natalies Outlet</c:v>
                </c:pt>
                <c:pt idx="531">
                  <c:v>Yippee Toys</c:v>
                </c:pt>
                <c:pt idx="532">
                  <c:v>Saregama Music</c:v>
                </c:pt>
                <c:pt idx="533">
                  <c:v>Saturday Night Live</c:v>
                </c:pt>
                <c:pt idx="534">
                  <c:v>?????????hajime??</c:v>
                </c:pt>
                <c:pt idx="535">
                  <c:v>Karol Sevilla</c:v>
                </c:pt>
                <c:pt idx="536">
                  <c:v>BRKsEDU</c:v>
                </c:pt>
                <c:pt idx="537">
                  <c:v>Doc Tops</c:v>
                </c:pt>
                <c:pt idx="538">
                  <c:v>Muselk</c:v>
                </c:pt>
                <c:pt idx="539">
                  <c:v>Lil Wayne</c:v>
                </c:pt>
                <c:pt idx="540">
                  <c:v>Little Baby Bum en Espa?ol</c:v>
                </c:pt>
                <c:pt idx="541">
                  <c:v>T3ddy</c:v>
                </c:pt>
                <c:pt idx="542">
                  <c:v>Peppa Pig - Official Channel</c:v>
                </c:pt>
                <c:pt idx="543">
                  <c:v>freekickerz</c:v>
                </c:pt>
                <c:pt idx="544">
                  <c:v>PinkVEVO</c:v>
                </c:pt>
                <c:pt idx="545">
                  <c:v>The X Factor UK</c:v>
                </c:pt>
                <c:pt idx="546">
                  <c:v>Wow Kidz</c:v>
                </c:pt>
                <c:pt idx="547">
                  <c:v>FIFATV</c:v>
                </c:pt>
                <c:pt idx="548">
                  <c:v>Dr. Vivek Bindra: Motivational?</c:v>
                </c:pt>
                <c:pt idx="549">
                  <c:v>colinfurze</c:v>
                </c:pt>
                <c:pt idx="550">
                  <c:v>Afreim</c:v>
                </c:pt>
                <c:pt idx="551">
                  <c:v>Lucas Rangel</c:v>
                </c:pt>
                <c:pt idx="552">
                  <c:v>Clean Bandit</c:v>
                </c:pt>
                <c:pt idx="553">
                  <c:v>RedeTV</c:v>
                </c:pt>
                <c:pt idx="554">
                  <c:v>OneRepublic</c:v>
                </c:pt>
                <c:pt idx="555">
                  <c:v>50 Cent</c:v>
                </c:pt>
                <c:pt idx="556">
                  <c:v>Safiya Nygaard</c:v>
                </c:pt>
                <c:pt idx="557">
                  <c:v>emimusic</c:v>
                </c:pt>
                <c:pt idx="558">
                  <c:v>aLexBY11</c:v>
                </c:pt>
                <c:pt idx="559">
                  <c:v>Caspar</c:v>
                </c:pt>
                <c:pt idx="560">
                  <c:v>PlaticaPolinesia</c:v>
                </c:pt>
                <c:pt idx="561">
                  <c:v>Caracol Raivoso</c:v>
                </c:pt>
                <c:pt idx="562">
                  <c:v>Smosh Games</c:v>
                </c:pt>
                <c:pt idx="563">
                  <c:v>Gameplayrj</c:v>
                </c:pt>
                <c:pt idx="564">
                  <c:v>HelloMaphie</c:v>
                </c:pt>
                <c:pt idx="565">
                  <c:v>Kim RosaCuca</c:v>
                </c:pt>
                <c:pt idx="566">
                  <c:v>Bad Lip Reading</c:v>
                </c:pt>
                <c:pt idx="567">
                  <c:v>Tekashi 6ix9ine</c:v>
                </c:pt>
                <c:pt idx="568">
                  <c:v>The Film Theorists</c:v>
                </c:pt>
                <c:pt idx="569">
                  <c:v>KHANDESHI MOVIES</c:v>
                </c:pt>
                <c:pt idx="570">
                  <c:v>Matt Stonie</c:v>
                </c:pt>
                <c:pt idx="571">
                  <c:v>MrBrent98</c:v>
                </c:pt>
                <c:pt idx="572">
                  <c:v>Alena Kids Toys</c:v>
                </c:pt>
                <c:pt idx="573">
                  <c:v>LipaoGamer</c:v>
                </c:pt>
                <c:pt idx="574">
                  <c:v>JenniferLopezVEVO</c:v>
                </c:pt>
                <c:pt idx="575">
                  <c:v>ABP NEWS HINDI</c:v>
                </c:pt>
                <c:pt idx="576">
                  <c:v>iDubbbzTV</c:v>
                </c:pt>
                <c:pt idx="577">
                  <c:v>ATHLEAN-X?</c:v>
                </c:pt>
                <c:pt idx="578">
                  <c:v>Monstercat: Uncaged</c:v>
                </c:pt>
                <c:pt idx="579">
                  <c:v>LEGO</c:v>
                </c:pt>
                <c:pt idx="580">
                  <c:v>sTaXxCraft</c:v>
                </c:pt>
                <c:pt idx="581">
                  <c:v>Ma?tre GIMS</c:v>
                </c:pt>
                <c:pt idx="582">
                  <c:v>AWE me</c:v>
                </c:pt>
                <c:pt idx="583">
                  <c:v>YOGSCAST Lewis &amp; Simon</c:v>
                </c:pt>
                <c:pt idx="584">
                  <c:v>Howcast</c:v>
                </c:pt>
                <c:pt idx="585">
                  <c:v>OficialHungria</c:v>
                </c:pt>
                <c:pt idx="586">
                  <c:v>TeamYouTube [Help]</c:v>
                </c:pt>
                <c:pt idx="587">
                  <c:v>emma chamberlain</c:v>
                </c:pt>
                <c:pt idx="588">
                  <c:v>Webs &amp; Tiaras - Toy Monster?</c:v>
                </c:pt>
                <c:pt idx="589">
                  <c:v>Blu Toys Club Surprise</c:v>
                </c:pt>
                <c:pt idx="590">
                  <c:v>Mo Vlogs</c:v>
                </c:pt>
                <c:pt idx="591">
                  <c:v>Videogyan 3D Rhymes - Nursery?</c:v>
                </c:pt>
                <c:pt idx="592">
                  <c:v>SBT Online</c:v>
                </c:pt>
                <c:pt idx="593">
                  <c:v>AvrilLavigneVEVO</c:v>
                </c:pt>
                <c:pt idx="594">
                  <c:v>HikakinTV</c:v>
                </c:pt>
                <c:pt idx="595">
                  <c:v>Bratayley</c:v>
                </c:pt>
                <c:pt idx="596">
                  <c:v>LetsGoMartin - Nursery Rhymes</c:v>
                </c:pt>
                <c:pt idx="597">
                  <c:v>Denis</c:v>
                </c:pt>
                <c:pt idx="598">
                  <c:v>Canal Top10</c:v>
                </c:pt>
                <c:pt idx="599">
                  <c:v>DALLMYD</c:v>
                </c:pt>
                <c:pt idx="600">
                  <c:v>melanie martinez</c:v>
                </c:pt>
                <c:pt idx="601">
                  <c:v>???? ????</c:v>
                </c:pt>
                <c:pt idx="602">
                  <c:v>Toys Unlimited</c:v>
                </c:pt>
                <c:pt idx="603">
                  <c:v>SuperMarioLogan</c:v>
                </c:pt>
                <c:pt idx="604">
                  <c:v>Neha Kakkar</c:v>
                </c:pt>
                <c:pt idx="605">
                  <c:v>Epic Meal Time</c:v>
                </c:pt>
                <c:pt idx="606">
                  <c:v>TsMadaan</c:v>
                </c:pt>
                <c:pt idx="607">
                  <c:v>Simone e Simaria</c:v>
                </c:pt>
                <c:pt idx="608">
                  <c:v>Liova and Toys</c:v>
                </c:pt>
                <c:pt idx="609">
                  <c:v>rsfriends</c:v>
                </c:pt>
                <c:pt idx="610">
                  <c:v>KendrickLamarVEVO</c:v>
                </c:pt>
                <c:pt idx="611">
                  <c:v>Robin Hood Gamer</c:v>
                </c:pt>
                <c:pt idx="612">
                  <c:v>TheTalko</c:v>
                </c:pt>
                <c:pt idx="613">
                  <c:v>Gallina Pintadita</c:v>
                </c:pt>
                <c:pt idx="614">
                  <c:v>Talking Angela</c:v>
                </c:pt>
                <c:pt idx="615">
                  <c:v>Got Talent Global</c:v>
                </c:pt>
                <c:pt idx="616">
                  <c:v>toyorbabytv</c:v>
                </c:pt>
                <c:pt idx="617">
                  <c:v>Zee News</c:v>
                </c:pt>
                <c:pt idx="618">
                  <c:v>Desimpedidos</c:v>
                </c:pt>
                <c:pt idx="619">
                  <c:v>GEN HALILINTAR</c:v>
                </c:pt>
                <c:pt idx="620">
                  <c:v>Mis Pastelitos</c:v>
                </c:pt>
                <c:pt idx="621">
                  <c:v>YOLO</c:v>
                </c:pt>
                <c:pt idx="622">
                  <c:v>Fran Nina e Bel para meninas</c:v>
                </c:pt>
                <c:pt idx="623">
                  <c:v>EverythingApplePro</c:v>
                </c:pt>
                <c:pt idx="624">
                  <c:v>Bounce Patrol Kids</c:v>
                </c:pt>
                <c:pt idx="625">
                  <c:v>Wylsacom</c:v>
                </c:pt>
                <c:pt idx="626">
                  <c:v>POPS Kids</c:v>
                </c:pt>
                <c:pt idx="627">
                  <c:v>Macklemore LLC</c:v>
                </c:pt>
                <c:pt idx="628">
                  <c:v>ThaiCh8 : ???? 8</c:v>
                </c:pt>
                <c:pt idx="629">
                  <c:v>wifistudy</c:v>
                </c:pt>
                <c:pt idx="630">
                  <c:v>TrapMusicHDTV</c:v>
                </c:pt>
                <c:pt idx="631">
                  <c:v>NMF News</c:v>
                </c:pt>
                <c:pt idx="632">
                  <c:v>Awakening Music</c:v>
                </c:pt>
                <c:pt idx="633">
                  <c:v>?????????</c:v>
                </c:pt>
                <c:pt idx="634">
                  <c:v>JessieJVEVO</c:v>
                </c:pt>
                <c:pt idx="635">
                  <c:v>Troye Sivan</c:v>
                </c:pt>
                <c:pt idx="636">
                  <c:v>welovekamikaze</c:v>
                </c:pt>
                <c:pt idx="637">
                  <c:v>Ei Nerd</c:v>
                </c:pt>
                <c:pt idx="638">
                  <c:v>OLIE THE CUB</c:v>
                </c:pt>
                <c:pt idx="639">
                  <c:v>thelonelyisland</c:v>
                </c:pt>
                <c:pt idx="640">
                  <c:v>SamSmithWorldVEVO</c:v>
                </c:pt>
                <c:pt idx="641">
                  <c:v>Lokdhun Punjabi</c:v>
                </c:pt>
                <c:pt idx="642">
                  <c:v>Ranz Kyle</c:v>
                </c:pt>
                <c:pt idx="643">
                  <c:v>SuperToyzCollector</c:v>
                </c:pt>
                <c:pt idx="644">
                  <c:v>LastWeekTonight</c:v>
                </c:pt>
                <c:pt idx="645">
                  <c:v>UnspeakableGaming</c:v>
                </c:pt>
                <c:pt idx="646">
                  <c:v>I AM WILDCAT</c:v>
                </c:pt>
                <c:pt idx="647">
                  <c:v>MK MUSIC</c:v>
                </c:pt>
                <c:pt idx="648">
                  <c:v>Team Films Bhojpuri</c:v>
                </c:pt>
                <c:pt idx="649">
                  <c:v>DETONA FUNK</c:v>
                </c:pt>
                <c:pt idx="650">
                  <c:v>Maryana Ro</c:v>
                </c:pt>
                <c:pt idx="651">
                  <c:v>Kluna Tik</c:v>
                </c:pt>
                <c:pt idx="652">
                  <c:v>R?mi GAILLARD</c:v>
                </c:pt>
                <c:pt idx="653">
                  <c:v>Chad Wild Clay</c:v>
                </c:pt>
                <c:pt idx="654">
                  <c:v>Simply Nailogical</c:v>
                </c:pt>
                <c:pt idx="655">
                  <c:v>The Q</c:v>
                </c:pt>
                <c:pt idx="656">
                  <c:v>GoPro</c:v>
                </c:pt>
                <c:pt idx="657">
                  <c:v>VenomExtreme</c:v>
                </c:pt>
                <c:pt idx="658">
                  <c:v>Toys Make Me Smile</c:v>
                </c:pt>
                <c:pt idx="659">
                  <c:v>AwesomenessTV</c:v>
                </c:pt>
                <c:pt idx="660">
                  <c:v>DJSnakeVEVO</c:v>
                </c:pt>
                <c:pt idx="661">
                  <c:v>Mari Maria</c:v>
                </c:pt>
                <c:pt idx="662">
                  <c:v>Team Coco</c:v>
                </c:pt>
                <c:pt idx="663">
                  <c:v>Coke Studio</c:v>
                </c:pt>
                <c:pt idx="664">
                  <c:v>LMFAOVEVO</c:v>
                </c:pt>
                <c:pt idx="665">
                  <c:v>Nisha Madhulika</c:v>
                </c:pt>
                <c:pt idx="666">
                  <c:v>Sofia Castro</c:v>
                </c:pt>
                <c:pt idx="667">
                  <c:v>justintimberlakeVEVO</c:v>
                </c:pt>
                <c:pt idx="668">
                  <c:v>El Reino a Jugar</c:v>
                </c:pt>
                <c:pt idx="669">
                  <c:v>? Kids Roma Show</c:v>
                </c:pt>
                <c:pt idx="670">
                  <c:v>BIBI</c:v>
                </c:pt>
                <c:pt idx="671">
                  <c:v>Zic Zic</c:v>
                </c:pt>
                <c:pt idx="672">
                  <c:v>Super Polina</c:v>
                </c:pt>
                <c:pt idx="673">
                  <c:v>Warner Bros. Pictures</c:v>
                </c:pt>
                <c:pt idx="674">
                  <c:v>?? ?????</c:v>
                </c:pt>
                <c:pt idx="675">
                  <c:v>etvteluguindia</c:v>
                </c:pt>
                <c:pt idx="676">
                  <c:v>Kuplinov ? Play</c:v>
                </c:pt>
                <c:pt idx="677">
                  <c:v>NTN Vlogs</c:v>
                </c:pt>
                <c:pt idx="678">
                  <c:v>Domics</c:v>
                </c:pt>
                <c:pt idx="679">
                  <c:v>Facts Verse</c:v>
                </c:pt>
                <c:pt idx="680">
                  <c:v>KSIOlajidebtHD</c:v>
                </c:pt>
                <c:pt idx="681">
                  <c:v>Amara Que Linda</c:v>
                </c:pt>
                <c:pt idx="682">
                  <c:v>sWooZie</c:v>
                </c:pt>
                <c:pt idx="683">
                  <c:v>Gusttavo Lima Oficial</c:v>
                </c:pt>
                <c:pt idx="684">
                  <c:v>Hi Gorgeous Anna Layza</c:v>
                </c:pt>
                <c:pt idx="685">
                  <c:v>BeckyGVEVO</c:v>
                </c:pt>
                <c:pt idx="686">
                  <c:v>DemolitionRanch</c:v>
                </c:pt>
                <c:pt idx="687">
                  <c:v>Screen Junkies</c:v>
                </c:pt>
                <c:pt idx="688">
                  <c:v>ARY Digital</c:v>
                </c:pt>
                <c:pt idx="689">
                  <c:v>iHasCupquake</c:v>
                </c:pt>
                <c:pt idx="690">
                  <c:v>CJ SO COOL</c:v>
                </c:pt>
                <c:pt idx="691">
                  <c:v>Los Juguetes de Titi</c:v>
                </c:pt>
                <c:pt idx="692">
                  <c:v>LubaTV</c:v>
                </c:pt>
                <c:pt idx="693">
                  <c:v>Health Time</c:v>
                </c:pt>
                <c:pt idx="694">
                  <c:v>Daithi De Nogla</c:v>
                </c:pt>
                <c:pt idx="695">
                  <c:v>FPSRussia</c:v>
                </c:pt>
                <c:pt idx="696">
                  <c:v>TheKateClapp</c:v>
                </c:pt>
                <c:pt idx="697">
                  <c:v>My Mate Nate</c:v>
                </c:pt>
                <c:pt idx="698">
                  <c:v>ThePianoGuys</c:v>
                </c:pt>
                <c:pt idx="699">
                  <c:v>The Lallantop</c:v>
                </c:pt>
                <c:pt idx="700">
                  <c:v>Bhad Bhabie</c:v>
                </c:pt>
                <c:pt idx="701">
                  <c:v>Isaac do VINE</c:v>
                </c:pt>
                <c:pt idx="702">
                  <c:v>Gabbie Hanna</c:v>
                </c:pt>
                <c:pt idx="703">
                  <c:v>FunFun Toy Doll TV</c:v>
                </c:pt>
                <c:pt idx="704">
                  <c:v>Rebecca Zamolo</c:v>
                </c:pt>
                <c:pt idx="705">
                  <c:v>speedyw03</c:v>
                </c:pt>
                <c:pt idx="706">
                  <c:v>Canal BOOM</c:v>
                </c:pt>
                <c:pt idx="707">
                  <c:v>What's Inside?</c:v>
                </c:pt>
                <c:pt idx="708">
                  <c:v>Flavia Calina</c:v>
                </c:pt>
                <c:pt idx="709">
                  <c:v>Online Job</c:v>
                </c:pt>
                <c:pt idx="710">
                  <c:v>POPS MUSIC</c:v>
                </c:pt>
                <c:pt idx="711">
                  <c:v>Sasha Spilberg</c:v>
                </c:pt>
                <c:pt idx="712">
                  <c:v>Philip DeFranco</c:v>
                </c:pt>
                <c:pt idx="713">
                  <c:v>Pop Chartbusters</c:v>
                </c:pt>
                <c:pt idx="714">
                  <c:v>SriBalajiMovies</c:v>
                </c:pt>
                <c:pt idx="715">
                  <c:v>DOPE or NOPE</c:v>
                </c:pt>
                <c:pt idx="716">
                  <c:v>The Noite com Danilo Gentili</c:v>
                </c:pt>
                <c:pt idx="717">
                  <c:v>Round2hell</c:v>
                </c:pt>
                <c:pt idx="718">
                  <c:v>ZaynVEVO</c:v>
                </c:pt>
                <c:pt idx="719">
                  <c:v>infobells - Telugu</c:v>
                </c:pt>
                <c:pt idx="720">
                  <c:v>UKF Dubstep</c:v>
                </c:pt>
                <c:pt idx="721">
                  <c:v>BERTH OH!</c:v>
                </c:pt>
                <c:pt idx="722">
                  <c:v>Top Gear</c:v>
                </c:pt>
                <c:pt idx="723">
                  <c:v>Animal Family</c:v>
                </c:pt>
                <c:pt idx="724">
                  <c:v>Raditya Dika</c:v>
                </c:pt>
                <c:pt idx="725">
                  <c:v>SmarterEveryDay</c:v>
                </c:pt>
                <c:pt idx="726">
                  <c:v>Dobre Brothers</c:v>
                </c:pt>
                <c:pt idx="727">
                  <c:v>TechRax</c:v>
                </c:pt>
                <c:pt idx="728">
                  <c:v>Matthew Santoro</c:v>
                </c:pt>
                <c:pt idx="729">
                  <c:v>Luan Palomera</c:v>
                </c:pt>
                <c:pt idx="730">
                  <c:v>Lulu99</c:v>
                </c:pt>
                <c:pt idx="731">
                  <c:v>Toy Genie Surprises - Learning?</c:v>
                </c:pt>
                <c:pt idx="732">
                  <c:v>??? ????</c:v>
                </c:pt>
                <c:pt idx="733">
                  <c:v>Clubinho da Laura</c:v>
                </c:pt>
                <c:pt idx="734">
                  <c:v>TVFilthyFrank</c:v>
                </c:pt>
                <c:pt idx="735">
                  <c:v>????? ???? | Melon City?</c:v>
                </c:pt>
                <c:pt idx="736">
                  <c:v>Orkun I??tmak</c:v>
                </c:pt>
                <c:pt idx="737">
                  <c:v>Barcroft TV</c:v>
                </c:pt>
                <c:pt idx="738">
                  <c:v>IDEIAS INCR?VEIS</c:v>
                </c:pt>
                <c:pt idx="739">
                  <c:v>Hayla TV</c:v>
                </c:pt>
                <c:pt idx="740">
                  <c:v>CNN</c:v>
                </c:pt>
                <c:pt idx="741">
                  <c:v>Peppa Pig Espa?ol Latino - Canal?</c:v>
                </c:pt>
                <c:pt idx="742">
                  <c:v>G-Eazy</c:v>
                </c:pt>
                <c:pt idx="743">
                  <c:v>h3h3Productions</c:v>
                </c:pt>
                <c:pt idx="744">
                  <c:v>Tobuscus</c:v>
                </c:pt>
                <c:pt idx="745">
                  <c:v>Lizbeth Rodriguez</c:v>
                </c:pt>
                <c:pt idx="746">
                  <c:v>FC Barcelona</c:v>
                </c:pt>
                <c:pt idx="747">
                  <c:v>Sandaroo Kids [DisneyCarToys]</c:v>
                </c:pt>
                <c:pt idx="748">
                  <c:v>Mark Rober</c:v>
                </c:pt>
                <c:pt idx="749">
                  <c:v>FutPar›dias</c:v>
                </c:pt>
                <c:pt idx="750">
                  <c:v>Bebe Rexha</c:v>
                </c:pt>
                <c:pt idx="751">
                  <c:v>SonyMusicSouthVEVO</c:v>
                </c:pt>
                <c:pt idx="752">
                  <c:v>Cellbit</c:v>
                </c:pt>
                <c:pt idx="753">
                  <c:v>Haschak Sisters</c:v>
                </c:pt>
                <c:pt idx="754">
                  <c:v>CarryMinati</c:v>
                </c:pt>
                <c:pt idx="755">
                  <c:v>Bigorneaux &amp; Coquillages</c:v>
                </c:pt>
                <c:pt idx="756">
                  <c:v>JP Plays</c:v>
                </c:pt>
                <c:pt idx="757">
                  <c:v>Lenay</c:v>
                </c:pt>
                <c:pt idx="758">
                  <c:v>MBC GROUP</c:v>
                </c:pt>
                <c:pt idx="759">
                  <c:v>Neagle</c:v>
                </c:pt>
                <c:pt idx="760">
                  <c:v>MrLololoshka (??????</c:v>
                </c:pt>
                <c:pt idx="761">
                  <c:v>Carli Bybel</c:v>
                </c:pt>
                <c:pt idx="762">
                  <c:v>Big Marvel</c:v>
                </c:pt>
                <c:pt idx="763">
                  <c:v>Stephen Sharer</c:v>
                </c:pt>
                <c:pt idx="764">
                  <c:v>EvanTubeHD</c:v>
                </c:pt>
                <c:pt idx="765">
                  <c:v>Stone Music Entertainment</c:v>
                </c:pt>
                <c:pt idx="766">
                  <c:v>Franciny Ehlke</c:v>
                </c:pt>
                <c:pt idx="767">
                  <c:v>MotorTrend Channel</c:v>
                </c:pt>
                <c:pt idx="768">
                  <c:v>Calle y Poch?</c:v>
                </c:pt>
                <c:pt idx="769">
                  <c:v>Green Gold</c:v>
                </c:pt>
                <c:pt idx="770">
                  <c:v>Tommy'sToys</c:v>
                </c:pt>
                <c:pt idx="771">
                  <c:v>Official Pink Panther</c:v>
                </c:pt>
                <c:pt idx="772">
                  <c:v>UFC - Ultimate Fighting?</c:v>
                </c:pt>
                <c:pt idx="773">
                  <c:v>MBCkpop</c:v>
                </c:pt>
                <c:pt idx="774">
                  <c:v>gymvirtual</c:v>
                </c:pt>
                <c:pt idx="775">
                  <c:v>JD Pantoja</c:v>
                </c:pt>
                <c:pt idx="776">
                  <c:v>Smosh Pit</c:v>
                </c:pt>
                <c:pt idx="777">
                  <c:v>CNCOVEVO</c:v>
                </c:pt>
                <c:pt idx="778">
                  <c:v>DuDuPopTOY</c:v>
                </c:pt>
                <c:pt idx="779">
                  <c:v> TIPO ISSO</c:v>
                </c:pt>
                <c:pt idx="780">
                  <c:v>Jkk Entertainment</c:v>
                </c:pt>
                <c:pt idx="781">
                  <c:v>???? ??????? ?? 5?</c:v>
                </c:pt>
                <c:pt idx="782">
                  <c:v>Muca Muri?oca</c:v>
                </c:pt>
                <c:pt idx="783">
                  <c:v>Masha e o Urso</c:v>
                </c:pt>
                <c:pt idx="784">
                  <c:v>Arcangel</c:v>
                </c:pt>
                <c:pt idx="785">
                  <c:v>Rudy Mancuso</c:v>
                </c:pt>
                <c:pt idx="786">
                  <c:v>Fun Kids House</c:v>
                </c:pt>
                <c:pt idx="787">
                  <c:v>So Yummy</c:v>
                </c:pt>
                <c:pt idx="788">
                  <c:v>POCOYO en ESPAOL - Canal Oficial</c:v>
                </c:pt>
                <c:pt idx="789">
                  <c:v>FunToysMedia</c:v>
                </c:pt>
                <c:pt idx="790">
                  <c:v>MagicofRahat</c:v>
                </c:pt>
                <c:pt idx="791">
                  <c:v>PortugaPC</c:v>
                </c:pt>
                <c:pt idx="792">
                  <c:v>Madilyn Bailey</c:v>
                </c:pt>
                <c:pt idx="793">
                  <c:v>Planet Earth INDIA</c:v>
                </c:pt>
                <c:pt idx="794">
                  <c:v>PelucheEn ElEstuche</c:v>
                </c:pt>
                <c:pt idx="795">
                  <c:v>Izabela Stress</c:v>
                </c:pt>
                <c:pt idx="796">
                  <c:v>Homemade solutions</c:v>
                </c:pt>
                <c:pt idx="797">
                  <c:v>Desi Music Factory</c:v>
                </c:pt>
                <c:pt idx="798">
                  <c:v>PrinceRoyceVEVO</c:v>
                </c:pt>
                <c:pt idx="799">
                  <c:v>La Rosa de Guadalupe</c:v>
                </c:pt>
                <c:pt idx="800">
                  <c:v>Vat19</c:v>
                </c:pt>
                <c:pt idx="801">
                  <c:v>FARRUKOVEVO</c:v>
                </c:pt>
                <c:pt idx="802">
                  <c:v>LanaDelReyVEVO</c:v>
                </c:pt>
                <c:pt idx="803">
                  <c:v>5 Seconds of Summer</c:v>
                </c:pt>
                <c:pt idx="804">
                  <c:v>YRF Music</c:v>
                </c:pt>
                <c:pt idx="805">
                  <c:v>The Late Show with Stephen Colbert</c:v>
                </c:pt>
                <c:pt idx="806">
                  <c:v>Bajan</c:v>
                </c:pt>
                <c:pt idx="807">
                  <c:v>BBC</c:v>
                </c:pt>
                <c:pt idx="808">
                  <c:v>OneRepublicVEVO</c:v>
                </c:pt>
                <c:pt idx="809">
                  <c:v>Ceeday</c:v>
                </c:pt>
                <c:pt idx="810">
                  <c:v>Alex Aiono</c:v>
                </c:pt>
                <c:pt idx="811">
                  <c:v>Funketon</c:v>
                </c:pt>
                <c:pt idx="812">
                  <c:v>DEL Records</c:v>
                </c:pt>
                <c:pt idx="813">
                  <c:v>Papa Jake</c:v>
                </c:pt>
                <c:pt idx="814">
                  <c:v>This is ??????</c:v>
                </c:pt>
                <c:pt idx="815">
                  <c:v>Barbie</c:v>
                </c:pt>
                <c:pt idx="816">
                  <c:v>LispyJimmy</c:v>
                </c:pt>
                <c:pt idx="817">
                  <c:v>Indosiar</c:v>
                </c:pt>
                <c:pt idx="818">
                  <c:v>Hannah Stocking</c:v>
                </c:pt>
                <c:pt idx="819">
                  <c:v>Th? Nguy?n</c:v>
                </c:pt>
                <c:pt idx="820">
                  <c:v>Tibo InShape</c:v>
                </c:pt>
                <c:pt idx="821">
                  <c:v>TOYS on the go!</c:v>
                </c:pt>
                <c:pt idx="822">
                  <c:v>GMM25Thailand</c:v>
                </c:pt>
                <c:pt idx="823">
                  <c:v>MjrmGames</c:v>
                </c:pt>
                <c:pt idx="824">
                  <c:v>Jaiden Animations</c:v>
                </c:pt>
                <c:pt idx="825">
                  <c:v>HoomanTV</c:v>
                </c:pt>
                <c:pt idx="826">
                  <c:v>HiMan</c:v>
                </c:pt>
                <c:pt idx="827">
                  <c:v>Games EduUu</c:v>
                </c:pt>
                <c:pt idx="828">
                  <c:v>Ch7HD</c:v>
                </c:pt>
                <c:pt idx="829">
                  <c:v>Reik</c:v>
                </c:pt>
                <c:pt idx="830">
                  <c:v>Jaclyn Hill</c:v>
                </c:pt>
                <c:pt idx="831">
                  <c:v>Health Tips for You</c:v>
                </c:pt>
                <c:pt idx="832">
                  <c:v>Totoykids Espa?ol</c:v>
                </c:pt>
                <c:pt idx="833">
                  <c:v>dosogas</c:v>
                </c:pt>
                <c:pt idx="834">
                  <c:v>FaZe Clan</c:v>
                </c:pt>
                <c:pt idx="835">
                  <c:v>??? ?????? !?</c:v>
                </c:pt>
                <c:pt idx="836">
                  <c:v>Planet Dolan</c:v>
                </c:pt>
                <c:pt idx="837">
                  <c:v>??? [VyacheslavOO]</c:v>
                </c:pt>
                <c:pt idx="838">
                  <c:v>iJustine</c:v>
                </c:pt>
                <c:pt idx="839">
                  <c:v>Call of Duty</c:v>
                </c:pt>
                <c:pt idx="840">
                  <c:v>TomSka</c:v>
                </c:pt>
                <c:pt idx="841">
                  <c:v>7 Minutoz</c:v>
                </c:pt>
                <c:pt idx="842">
                  <c:v>????????Ch Sen,?</c:v>
                </c:pt>
                <c:pt idx="843">
                  <c:v>Pyong Lee</c:v>
                </c:pt>
                <c:pt idx="844">
                  <c:v>ElChurches</c:v>
                </c:pt>
                <c:pt idx="845">
                  <c:v>Rans Entertainment</c:v>
                </c:pt>
                <c:pt idx="846">
                  <c:v>Star Casablanca | ?????</c:v>
                </c:pt>
                <c:pt idx="847">
                  <c:v>Gustavo Par›dias</c:v>
                </c:pt>
                <c:pt idx="848">
                  <c:v>Make Joke Of</c:v>
                </c:pt>
                <c:pt idx="849">
                  <c:v>BE AMAZED</c:v>
                </c:pt>
                <c:pt idx="850">
                  <c:v>The Shiny Peanut</c:v>
                </c:pt>
                <c:pt idx="851">
                  <c:v>Anny May</c:v>
                </c:pt>
                <c:pt idx="852">
                  <c:v>Inside Edition</c:v>
                </c:pt>
                <c:pt idx="853">
                  <c:v>Team Edge</c:v>
                </c:pt>
                <c:pt idx="854">
                  <c:v>TheShooterCoC</c:v>
                </c:pt>
                <c:pt idx="855">
                  <c:v>dope2111</c:v>
                </c:pt>
                <c:pt idx="856">
                  <c:v>O Que N?o Dizer Oficial</c:v>
                </c:pt>
                <c:pt idx="857">
                  <c:v>ABS-CBN News</c:v>
                </c:pt>
                <c:pt idx="858">
                  <c:v>Nick Jr.</c:v>
                </c:pt>
                <c:pt idx="859">
                  <c:v>ZicZic Supers Songs</c:v>
                </c:pt>
                <c:pt idx="860">
                  <c:v>Amazing Kids Toys Review</c:v>
                </c:pt>
                <c:pt idx="861">
                  <c:v>Corridor</c:v>
                </c:pt>
                <c:pt idx="862">
                  <c:v>WatchMojo Espa?ol</c:v>
                </c:pt>
                <c:pt idx="863">
                  <c:v>Katie Cutie Kids TV</c:v>
                </c:pt>
                <c:pt idx="864">
                  <c:v>BBC Radio 1</c:v>
                </c:pt>
                <c:pt idx="865">
                  <c:v>Tom Slime</c:v>
                </c:pt>
                <c:pt idx="866">
                  <c:v>MoonKase</c:v>
                </c:pt>
                <c:pt idx="867">
                  <c:v>Vox</c:v>
                </c:pt>
                <c:pt idx="868">
                  <c:v>DaiFiveTop</c:v>
                </c:pt>
                <c:pt idx="869">
                  <c:v>Hueva</c:v>
                </c:pt>
                <c:pt idx="870">
                  <c:v>ToyTocToc</c:v>
                </c:pt>
                <c:pt idx="871">
                  <c:v>MBC ???</c:v>
                </c:pt>
                <c:pt idx="872">
                  <c:v>RaeSremmurdVEVO</c:v>
                </c:pt>
                <c:pt idx="873">
                  <c:v>SciShow</c:v>
                </c:pt>
                <c:pt idx="874">
                  <c:v>malena010102</c:v>
                </c:pt>
                <c:pt idx="875">
                  <c:v>Vidya Vox</c:v>
                </c:pt>
                <c:pt idx="876">
                  <c:v>#Mind Warehouse</c:v>
                </c:pt>
                <c:pt idx="877">
                  <c:v>Dave and Ava - Nursery Rhymes and?</c:v>
                </c:pt>
                <c:pt idx="878">
                  <c:v>Cute Girls Hairstyles</c:v>
                </c:pt>
                <c:pt idx="879">
                  <c:v>SAS-ASMR</c:v>
                </c:pt>
                <c:pt idx="880">
                  <c:v>BibisBeautyPalace</c:v>
                </c:pt>
                <c:pt idx="881">
                  <c:v>Taciele Alcolea</c:v>
                </c:pt>
                <c:pt idx="882">
                  <c:v>Harsh Beniwal</c:v>
                </c:pt>
                <c:pt idx="883">
                  <c:v>Juan Pablo Jaramillo</c:v>
                </c:pt>
                <c:pt idx="884">
                  <c:v>TheDonato</c:v>
                </c:pt>
                <c:pt idx="885">
                  <c:v>????????? Ms Yeah?</c:v>
                </c:pt>
                <c:pt idx="886">
                  <c:v>SeaNanners Gaming Channel</c:v>
                </c:pt>
                <c:pt idx="887">
                  <c:v>A4</c:v>
                </c:pt>
                <c:pt idx="888">
                  <c:v>FitnessBlender</c:v>
                </c:pt>
                <c:pt idx="889">
                  <c:v>1Kilo Oficial</c:v>
                </c:pt>
                <c:pt idx="890">
                  <c:v>Alltime10s</c:v>
                </c:pt>
                <c:pt idx="891">
                  <c:v>Sungha Jung</c:v>
                </c:pt>
                <c:pt idx="892">
                  <c:v>Lucas Lucco</c:v>
                </c:pt>
                <c:pt idx="893">
                  <c:v>Sanam</c:v>
                </c:pt>
                <c:pt idx="894">
                  <c:v>Brooklyn and Bailey</c:v>
                </c:pt>
                <c:pt idx="895">
                  <c:v>eltrece</c:v>
                </c:pt>
                <c:pt idx="896">
                  <c:v>Tati</c:v>
                </c:pt>
                <c:pt idx="897">
                  <c:v>Vikkstar123</c:v>
                </c:pt>
                <c:pt idx="898">
                  <c:v>Nickelodeon</c:v>
                </c:pt>
                <c:pt idx="899">
                  <c:v>PlayToys</c:v>
                </c:pt>
                <c:pt idx="900">
                  <c:v>BigDawsTv</c:v>
                </c:pt>
                <c:pt idx="901">
                  <c:v>????????</c:v>
                </c:pt>
                <c:pt idx="902">
                  <c:v>CamilaCabelloVEVO</c:v>
                </c:pt>
                <c:pt idx="903">
                  <c:v>ABC News</c:v>
                </c:pt>
                <c:pt idx="904">
                  <c:v>Screen Rant</c:v>
                </c:pt>
                <c:pt idx="905">
                  <c:v>TocToc Toys</c:v>
                </c:pt>
                <c:pt idx="906">
                  <c:v>Cat Music</c:v>
                </c:pt>
                <c:pt idx="907">
                  <c:v>MrMrSnB2</c:v>
                </c:pt>
                <c:pt idx="908">
                  <c:v>The Try Guys</c:v>
                </c:pt>
                <c:pt idx="909">
                  <c:v>Coffi Channel</c:v>
                </c:pt>
                <c:pt idx="910">
                  <c:v>8D TUNES</c:v>
                </c:pt>
                <c:pt idx="911">
                  <c:v>La Bala</c:v>
                </c:pt>
                <c:pt idx="912">
                  <c:v>Mnet Official</c:v>
                </c:pt>
                <c:pt idx="913">
                  <c:v>Niana Guerrero</c:v>
                </c:pt>
                <c:pt idx="914">
                  <c:v>QPark</c:v>
                </c:pt>
                <c:pt idx="915">
                  <c:v>Thairath</c:v>
                </c:pt>
                <c:pt idx="916">
                  <c:v>Oyuncak Av?</c:v>
                </c:pt>
                <c:pt idx="917">
                  <c:v>skgames</c:v>
                </c:pt>
                <c:pt idx="918">
                  <c:v>MessYourself</c:v>
                </c:pt>
                <c:pt idx="919">
                  <c:v>Mini Ladd</c:v>
                </c:pt>
                <c:pt idx="920">
                  <c:v>The Key of Awesome</c:v>
                </c:pt>
                <c:pt idx="921">
                  <c:v>VRZOchannel</c:v>
                </c:pt>
                <c:pt idx="922">
                  <c:v>Fran para meninas</c:v>
                </c:pt>
                <c:pt idx="923">
                  <c:v>Irm?os Berti</c:v>
                </c:pt>
                <c:pt idx="924">
                  <c:v>Sing King Karaoke</c:v>
                </c:pt>
                <c:pt idx="925">
                  <c:v>DisneyChannelLAVEVO</c:v>
                </c:pt>
                <c:pt idx="926">
                  <c:v>patty dragona</c:v>
                </c:pt>
                <c:pt idx="927">
                  <c:v>Fischer's-???????-</c:v>
                </c:pt>
                <c:pt idx="928">
                  <c:v>TikTak Draw</c:v>
                </c:pt>
                <c:pt idx="929">
                  <c:v>First We Feast</c:v>
                </c:pt>
                <c:pt idx="930">
                  <c:v>5 Alguma Coisa</c:v>
                </c:pt>
                <c:pt idx="931">
                  <c:v>Mister Bean Number One Fan in HD -?</c:v>
                </c:pt>
                <c:pt idx="932">
                  <c:v>Cris Devil Gamer</c:v>
                </c:pt>
                <c:pt idx="933">
                  <c:v>Pabllo Vittar</c:v>
                </c:pt>
                <c:pt idx="934">
                  <c:v>21 Savage</c:v>
                </c:pt>
                <c:pt idx="935">
                  <c:v>CloeCouture</c:v>
                </c:pt>
                <c:pt idx="936">
                  <c:v>Crazy Frog</c:v>
                </c:pt>
                <c:pt idx="937">
                  <c:v>Vanh Leg</c:v>
                </c:pt>
                <c:pt idx="938">
                  <c:v>Super Polina Play</c:v>
                </c:pt>
                <c:pt idx="939">
                  <c:v>Prettyboyfredo</c:v>
                </c:pt>
                <c:pt idx="940">
                  <c:v>Caso Cerrado</c:v>
                </c:pt>
                <c:pt idx="941">
                  <c:v>HTV2-Vie Channel</c:v>
                </c:pt>
                <c:pt idx="942">
                  <c:v>sTaXx</c:v>
                </c:pt>
                <c:pt idx="943">
                  <c:v>The Viral Fever</c:v>
                </c:pt>
                <c:pt idx="944">
                  <c:v>RackaRacka</c:v>
                </c:pt>
                <c:pt idx="945">
                  <c:v>Telugu Filmnagar</c:v>
                </c:pt>
                <c:pt idx="946">
                  <c:v>LIL UZI VERT</c:v>
                </c:pt>
                <c:pt idx="947">
                  <c:v>GoldminesAction</c:v>
                </c:pt>
                <c:pt idx="948">
                  <c:v>Flow La Movie</c:v>
                </c:pt>
                <c:pt idx="949">
                  <c:v>Sesame Street</c:v>
                </c:pt>
                <c:pt idx="950">
                  <c:v>Maiara e Maraisa</c:v>
                </c:pt>
                <c:pt idx="951">
                  <c:v>Coby Persin</c:v>
                </c:pt>
                <c:pt idx="952">
                  <c:v>L'Algerino</c:v>
                </c:pt>
                <c:pt idx="953">
                  <c:v>Dyler | ?????</c:v>
                </c:pt>
                <c:pt idx="954">
                  <c:v>Aruan Felix</c:v>
                </c:pt>
                <c:pt idx="955">
                  <c:v>Mr. Tops</c:v>
                </c:pt>
                <c:pt idx="956">
                  <c:v>DreamWorksTV</c:v>
                </c:pt>
                <c:pt idx="957">
                  <c:v>ToysYJuguetesTV</c:v>
                </c:pt>
                <c:pt idx="958">
                  <c:v>devinsupertramp</c:v>
                </c:pt>
                <c:pt idx="959">
                  <c:v>Minguado</c:v>
                </c:pt>
                <c:pt idx="960">
                  <c:v>Ayurved Tips in Hindi</c:v>
                </c:pt>
                <c:pt idx="961">
                  <c:v>Nintendo</c:v>
                </c:pt>
                <c:pt idx="962">
                  <c:v>videogamedunkey</c:v>
                </c:pt>
                <c:pt idx="963">
                  <c:v>AlexXxStrecci</c:v>
                </c:pt>
                <c:pt idx="964">
                  <c:v>De'arra &amp; Ken 4 Life</c:v>
                </c:pt>
                <c:pt idx="965">
                  <c:v>DJKhaledVEVO</c:v>
                </c:pt>
                <c:pt idx="966">
                  <c:v>FaZe Rain</c:v>
                </c:pt>
                <c:pt idx="967">
                  <c:v>Funny Sofia Show</c:v>
                </c:pt>
                <c:pt idx="968">
                  <c:v>YtCrash</c:v>
                </c:pt>
                <c:pt idx="969">
                  <c:v>TAE</c:v>
                </c:pt>
                <c:pt idx="970">
                  <c:v>Kodak Black</c:v>
                </c:pt>
                <c:pt idx="971">
                  <c:v>?????</c:v>
                </c:pt>
                <c:pt idx="972">
                  <c:v>icanrockyourworld</c:v>
                </c:pt>
                <c:pt idx="973">
                  <c:v>Masha y el Oso</c:v>
                </c:pt>
                <c:pt idx="974">
                  <c:v>Anaysa</c:v>
                </c:pt>
                <c:pt idx="975">
                  <c:v>MTZ Manuel Turizo</c:v>
                </c:pt>
                <c:pt idx="976">
                  <c:v>Lorrayne Oliveira</c:v>
                </c:pt>
                <c:pt idx="977">
                  <c:v>T-Series Regional</c:v>
                </c:pt>
                <c:pt idx="978">
                  <c:v>JonTronShow</c:v>
                </c:pt>
                <c:pt idx="979">
                  <c:v>Kafalar</c:v>
                </c:pt>
                <c:pt idx="980">
                  <c:v>Bouncing Baby TV</c:v>
                </c:pt>
                <c:pt idx="981">
                  <c:v>JuStYosS</c:v>
                </c:pt>
                <c:pt idx="982">
                  <c:v>Strawberry Jam Toys</c:v>
                </c:pt>
                <c:pt idx="983">
                  <c:v>MBCentertainment</c:v>
                </c:pt>
                <c:pt idx="984">
                  <c:v>Mimonona Stories</c:v>
                </c:pt>
                <c:pt idx="985">
                  <c:v>Maria Venture</c:v>
                </c:pt>
                <c:pt idx="986">
                  <c:v>SteveKardynal</c:v>
                </c:pt>
                <c:pt idx="987">
                  <c:v>Power Vision</c:v>
                </c:pt>
                <c:pt idx="988">
                  <c:v>BollyHD 1080p</c:v>
                </c:pt>
                <c:pt idx="989">
                  <c:v>Veritasium</c:v>
                </c:pt>
                <c:pt idx="990">
                  <c:v>NexxuzHD</c:v>
                </c:pt>
                <c:pt idx="991">
                  <c:v>OHA diyorum!</c:v>
                </c:pt>
                <c:pt idx="992">
                  <c:v>iggyazaleamusicVEVO</c:v>
                </c:pt>
                <c:pt idx="993">
                  <c:v>Julien Bam</c:v>
                </c:pt>
                <c:pt idx="994">
                  <c:v>Rainbow Learning</c:v>
                </c:pt>
                <c:pt idx="995">
                  <c:v>BritneySpearsVEVO</c:v>
                </c:pt>
                <c:pt idx="996">
                  <c:v>TheOfficialLoganPaul</c:v>
                </c:pt>
                <c:pt idx="997">
                  <c:v>Caue Moura</c:v>
                </c:pt>
                <c:pt idx="998">
                  <c:v>shfa</c:v>
                </c:pt>
                <c:pt idx="999">
                  <c:v>Maisa Silva</c:v>
                </c:pt>
                <c:pt idx="1000">
                  <c:v>Daily Dose Of Internet</c:v>
                </c:pt>
                <c:pt idx="1001">
                  <c:v>??????? ??</c:v>
                </c:pt>
                <c:pt idx="1002">
                  <c:v>Zara Larsson</c:v>
                </c:pt>
                <c:pt idx="1003">
                  <c:v>Lahari Music | T-Series</c:v>
                </c:pt>
                <c:pt idx="1004">
                  <c:v>MoreAliA</c:v>
                </c:pt>
                <c:pt idx="1005">
                  <c:v>DisneyJuniorUK</c:v>
                </c:pt>
                <c:pt idx="1006">
                  <c:v>Joe Weller</c:v>
                </c:pt>
                <c:pt idx="1007">
                  <c:v>Zedd</c:v>
                </c:pt>
                <c:pt idx="1008">
                  <c:v>Cronosplays</c:v>
                </c:pt>
                <c:pt idx="1009">
                  <c:v>Official Sabyan gambus</c:v>
                </c:pt>
                <c:pt idx="1010">
                  <c:v>ElTrollino</c:v>
                </c:pt>
                <c:pt idx="1011">
                  <c:v>MBC THE VOICE KIDS</c:v>
                </c:pt>
                <c:pt idx="1012">
                  <c:v>TheSoundYouNeed</c:v>
                </c:pt>
                <c:pt idx="1013">
                  <c:v>Lance Stewart</c:v>
                </c:pt>
                <c:pt idx="1014">
                  <c:v>?FavijTV?</c:v>
                </c:pt>
                <c:pt idx="1015">
                  <c:v>SirKazzio</c:v>
                </c:pt>
                <c:pt idx="1016">
                  <c:v>Dr. Sandra Lee (aka Dr. Pimple?</c:v>
                </c:pt>
                <c:pt idx="1017">
                  <c:v>MEGA Oficial</c:v>
                </c:pt>
                <c:pt idx="1018">
                  <c:v>FaZe Adapt</c:v>
                </c:pt>
                <c:pt idx="1019">
                  <c:v>Mor Haryanvi</c:v>
                </c:pt>
                <c:pt idx="1020">
                  <c:v>alanzoka</c:v>
                </c:pt>
                <c:pt idx="1021">
                  <c:v>jesseyjoyoficial</c:v>
                </c:pt>
                <c:pt idx="1022">
                  <c:v>AWESMR kids</c:v>
                </c:pt>
                <c:pt idx="1023">
                  <c:v>Jon Vlogs</c:v>
                </c:pt>
                <c:pt idx="1024">
                  <c:v>MostAmazingTop10</c:v>
                </c:pt>
                <c:pt idx="1025">
                  <c:v>Stubborn Facts</c:v>
                </c:pt>
                <c:pt idx="1026">
                  <c:v>Jess No Limit</c:v>
                </c:pt>
                <c:pt idx="1027">
                  <c:v>Yuka Kinoshita?????</c:v>
                </c:pt>
                <c:pt idx="1028">
                  <c:v>Come Play With Me</c:v>
                </c:pt>
                <c:pt idx="1029">
                  <c:v>Piuzinho</c:v>
                </c:pt>
                <c:pt idx="1030">
                  <c:v>platinumrecordsmusic</c:v>
                </c:pt>
                <c:pt idx="1031">
                  <c:v>Jo?o Caetano</c:v>
                </c:pt>
                <c:pt idx="1032">
                  <c:v>Sonotek Official</c:v>
                </c:pt>
                <c:pt idx="1033">
                  <c:v>???? ???????????</c:v>
                </c:pt>
                <c:pt idx="1034">
                  <c:v>Bretman Rock</c:v>
                </c:pt>
                <c:pt idx="1035">
                  <c:v>Passenger</c:v>
                </c:pt>
                <c:pt idx="1036">
                  <c:v>Amixem</c:v>
                </c:pt>
                <c:pt idx="1037">
                  <c:v>Anne-Marie</c:v>
                </c:pt>
                <c:pt idx="1038">
                  <c:v>whatthechic</c:v>
                </c:pt>
                <c:pt idx="1039">
                  <c:v>iKON</c:v>
                </c:pt>
                <c:pt idx="1040">
                  <c:v>Brancoala</c:v>
                </c:pt>
                <c:pt idx="1041">
                  <c:v>SHAYTARDS</c:v>
                </c:pt>
                <c:pt idx="1042">
                  <c:v>ChuChuTV Espa?ol</c:v>
                </c:pt>
                <c:pt idx="1043">
                  <c:v>byViruZz</c:v>
                </c:pt>
                <c:pt idx="1044">
                  <c:v>JeromeASF</c:v>
                </c:pt>
                <c:pt idx="1045">
                  <c:v>the Hacksmith</c:v>
                </c:pt>
                <c:pt idx="1046">
                  <c:v>DANIEL EL TRAVIESO VIDEOS</c:v>
                </c:pt>
                <c:pt idx="1047">
                  <c:v>Fortnite</c:v>
                </c:pt>
                <c:pt idx="1048">
                  <c:v>HigaTV</c:v>
                </c:pt>
                <c:pt idx="1049">
                  <c:v>CartoonKiDS BR</c:v>
                </c:pt>
                <c:pt idx="1050">
                  <c:v>INNA</c:v>
                </c:pt>
                <c:pt idx="1051">
                  <c:v>DjMaRiiO</c:v>
                </c:pt>
                <c:pt idx="1052">
                  <c:v>LOLiTO FDEZ</c:v>
                </c:pt>
                <c:pt idx="1053">
                  <c:v>DM FILMS - Scary Clowns</c:v>
                </c:pt>
                <c:pt idx="1054">
                  <c:v>GameGrumps</c:v>
                </c:pt>
                <c:pt idx="1055">
                  <c:v>OficialDonOmar</c:v>
                </c:pt>
                <c:pt idx="1056">
                  <c:v>Study IQ education</c:v>
                </c:pt>
                <c:pt idx="1057">
                  <c:v>Bruno Correa</c:v>
                </c:pt>
                <c:pt idx="1058">
                  <c:v>Sony PAL</c:v>
                </c:pt>
                <c:pt idx="1059">
                  <c:v>Pagode da Ofensa na Web!</c:v>
                </c:pt>
                <c:pt idx="1060">
                  <c:v>Fozi Mozi</c:v>
                </c:pt>
                <c:pt idx="1061">
                  <c:v>Kontor.TV</c:v>
                </c:pt>
                <c:pt idx="1062">
                  <c:v>Red Chillies Entertainment</c:v>
                </c:pt>
                <c:pt idx="1063">
                  <c:v>TimOn ChaveS</c:v>
                </c:pt>
                <c:pt idx="1064">
                  <c:v>Mother Goose Club</c:v>
                </c:pt>
                <c:pt idx="1065">
                  <c:v>Rainbow ToyTocToc</c:v>
                </c:pt>
                <c:pt idx="1066">
                  <c:v>YourHealth</c:v>
                </c:pt>
                <c:pt idx="1067">
                  <c:v>LilWayneVEVO</c:v>
                </c:pt>
                <c:pt idx="1068">
                  <c:v>AlHayah TV Network</c:v>
                </c:pt>
                <c:pt idx="1069">
                  <c:v>Gorillaz</c:v>
                </c:pt>
                <c:pt idx="1070">
                  <c:v>Daequan Loco</c:v>
                </c:pt>
                <c:pt idx="1071">
                  <c:v>Alejo Igoa</c:v>
                </c:pt>
                <c:pt idx="1072">
                  <c:v>SurpriseJoe</c:v>
                </c:pt>
                <c:pt idx="1073">
                  <c:v>Santa Songs</c:v>
                </c:pt>
                <c:pt idx="1074">
                  <c:v>Hong Giang DIY Slime</c:v>
                </c:pt>
                <c:pt idx="1075">
                  <c:v>ExplodingTNT</c:v>
                </c:pt>
                <c:pt idx="1076">
                  <c:v>piso21music</c:v>
                </c:pt>
                <c:pt idx="1077">
                  <c:v>Gelli Clash</c:v>
                </c:pt>
                <c:pt idx="1078">
                  <c:v>Johny FamilyShow</c:v>
                </c:pt>
                <c:pt idx="1079">
                  <c:v>MrPoladoful</c:v>
                </c:pt>
                <c:pt idx="1080">
                  <c:v>Patty Mayo</c:v>
                </c:pt>
                <c:pt idx="1081">
                  <c:v>David Dobrik Too</c:v>
                </c:pt>
                <c:pt idx="1082">
                  <c:v>Slogoman</c:v>
                </c:pt>
                <c:pt idx="1083">
                  <c:v>Simon's Cat</c:v>
                </c:pt>
                <c:pt idx="1084">
                  <c:v>elcarteldesantatv</c:v>
                </c:pt>
                <c:pt idx="1085">
                  <c:v>jvnq</c:v>
                </c:pt>
                <c:pt idx="1086">
                  <c:v>Wish 107.5</c:v>
                </c:pt>
                <c:pt idx="1087">
                  <c:v>Goldmines Premiere</c:v>
                </c:pt>
                <c:pt idx="1088">
                  <c:v>Saskia's Dansschool</c:v>
                </c:pt>
                <c:pt idx="1089">
                  <c:v>Mario Aguilar</c:v>
                </c:pt>
                <c:pt idx="1090">
                  <c:v>Aditya Movies - Telugu &amp; Hindi</c:v>
                </c:pt>
                <c:pt idx="1091">
                  <c:v>TheAtlanticCraft</c:v>
                </c:pt>
                <c:pt idx="1092">
                  <c:v>ckan98</c:v>
                </c:pt>
                <c:pt idx="1093">
                  <c:v>Crescendo com Luluca</c:v>
                </c:pt>
                <c:pt idx="1094">
                  <c:v>?????</c:v>
                </c:pt>
                <c:pt idx="1095">
                  <c:v>alpha m.</c:v>
                </c:pt>
                <c:pt idx="1096">
                  <c:v>TeluguOne</c:v>
                </c:pt>
                <c:pt idx="1097">
                  <c:v>Baby Nursery Rhymes</c:v>
                </c:pt>
                <c:pt idx="1098">
                  <c:v>???? ? ?????</c:v>
                </c:pt>
                <c:pt idx="1099">
                  <c:v>CuriosoBen</c:v>
                </c:pt>
                <c:pt idx="1100">
                  <c:v>Ownage Pranks</c:v>
                </c:pt>
                <c:pt idx="1101">
                  <c:v>Cifra Club</c:v>
                </c:pt>
                <c:pt idx="1102">
                  <c:v>PONY Syndrome</c:v>
                </c:pt>
                <c:pt idx="1103">
                  <c:v>Brandon Rogers</c:v>
                </c:pt>
                <c:pt idx="1104">
                  <c:v>Mundo da Vivi</c:v>
                </c:pt>
                <c:pt idx="1105">
                  <c:v>ChuChuTV Surprise Eggs Learning?</c:v>
                </c:pt>
                <c:pt idx="1106">
                  <c:v>Lama Fach?</c:v>
                </c:pt>
                <c:pt idx="1107">
                  <c:v>AVRprankTV</c:v>
                </c:pt>
                <c:pt idx="1108">
                  <c:v>Manny Mua</c:v>
                </c:pt>
                <c:pt idx="1109">
                  <c:v>Zoe Sugg</c:v>
                </c:pt>
                <c:pt idx="1110">
                  <c:v>GamingWithJen</c:v>
                </c:pt>
                <c:pt idx="1111">
                  <c:v>Marcos Coelho</c:v>
                </c:pt>
                <c:pt idx="1112">
                  <c:v>GunsNRosesVEVO</c:v>
                </c:pt>
                <c:pt idx="1113">
                  <c:v>SixPackAbs.com</c:v>
                </c:pt>
                <c:pt idx="1114">
                  <c:v>Tri-line</c:v>
                </c:pt>
                <c:pt idx="1115">
                  <c:v>The Infographics Show</c:v>
                </c:pt>
                <c:pt idx="1116">
                  <c:v>HEARTROCKER</c:v>
                </c:pt>
                <c:pt idx="1117">
                  <c:v>Household Hacker</c:v>
                </c:pt>
                <c:pt idx="1118">
                  <c:v>realnollywoodclips</c:v>
                </c:pt>
                <c:pt idx="1119">
                  <c:v>Christian Figueiredo</c:v>
                </c:pt>
                <c:pt idx="1120">
                  <c:v>Morphle TV</c:v>
                </c:pt>
                <c:pt idx="1121">
                  <c:v>?????</c:v>
                </c:pt>
                <c:pt idx="1122">
                  <c:v>Gronkh</c:v>
                </c:pt>
                <c:pt idx="1123">
                  <c:v>BINBIN</c:v>
                </c:pt>
                <c:pt idx="1124">
                  <c:v>Experimentar En Casa</c:v>
                </c:pt>
                <c:pt idx="1125">
                  <c:v>Julio Cocielo</c:v>
                </c:pt>
                <c:pt idx="1126">
                  <c:v>FaZe Apex</c:v>
                </c:pt>
                <c:pt idx="1127">
                  <c:v>PowerfulJRE</c:v>
                </c:pt>
                <c:pt idx="1128">
                  <c:v>Ali Baba</c:v>
                </c:pt>
                <c:pt idx="1129">
                  <c:v>Jass Records</c:v>
                </c:pt>
                <c:pt idx="1130">
                  <c:v>TRANS7 OFFICIAL</c:v>
                </c:pt>
                <c:pt idx="1131">
                  <c:v>Naiara Azevedo</c:v>
                </c:pt>
                <c:pt idx="1132">
                  <c:v>??????? ??</c:v>
                </c:pt>
                <c:pt idx="1133">
                  <c:v>gameranx</c:v>
                </c:pt>
                <c:pt idx="1134">
                  <c:v>Princess Bÿnh Bao</c:v>
                </c:pt>
                <c:pt idx="1135">
                  <c:v>zSHOWz</c:v>
                </c:pt>
                <c:pt idx="1136">
                  <c:v>VIRAL</c:v>
                </c:pt>
                <c:pt idx="1137">
                  <c:v>FaZe Banks</c:v>
                </c:pt>
                <c:pt idx="1138">
                  <c:v>Keyblade</c:v>
                </c:pt>
                <c:pt idx="1139">
                  <c:v>Daftar Populer</c:v>
                </c:pt>
                <c:pt idx="1140">
                  <c:v>Katie OnTheRoad</c:v>
                </c:pt>
                <c:pt idx="1141">
                  <c:v>blndsundoll4mj</c:v>
                </c:pt>
                <c:pt idx="1142">
                  <c:v>Martinez Twins</c:v>
                </c:pt>
                <c:pt idx="1143">
                  <c:v>JUCA</c:v>
                </c:pt>
                <c:pt idx="1144">
                  <c:v>???? ????? ????? |?</c:v>
                </c:pt>
                <c:pt idx="1145">
                  <c:v>Masha and The Bear</c:v>
                </c:pt>
                <c:pt idx="1146">
                  <c:v>whatdafaqshow</c:v>
                </c:pt>
                <c:pt idx="1147">
                  <c:v>Gregory Kessey</c:v>
                </c:pt>
                <c:pt idx="1148">
                  <c:v>XpertThief</c:v>
                </c:pt>
                <c:pt idx="1149">
                  <c:v>The Rybka Twins</c:v>
                </c:pt>
                <c:pt idx="1150">
                  <c:v>DramaAlert</c:v>
                </c:pt>
                <c:pt idx="1151">
                  <c:v>ChrisFix</c:v>
                </c:pt>
                <c:pt idx="1152">
                  <c:v>Manucraft</c:v>
                </c:pt>
                <c:pt idx="1153">
                  <c:v>Natoo</c:v>
                </c:pt>
                <c:pt idx="1154">
                  <c:v>RDC Gujarati</c:v>
                </c:pt>
                <c:pt idx="1155">
                  <c:v>The Voice Thailand</c:v>
                </c:pt>
                <c:pt idx="1156">
                  <c:v>Flavia Pavanelli</c:v>
                </c:pt>
                <c:pt idx="1157">
                  <c:v>Mazhavil Manorama</c:v>
                </c:pt>
                <c:pt idx="1158">
                  <c:v>Kronno Zomber</c:v>
                </c:pt>
                <c:pt idx="1159">
                  <c:v>AMARIN TVHD</c:v>
                </c:pt>
                <c:pt idx="1160">
                  <c:v>Le Rire Jaune</c:v>
                </c:pt>
                <c:pt idx="1161">
                  <c:v>KN Channel</c:v>
                </c:pt>
                <c:pt idx="1162">
                  <c:v>DeGoBooM</c:v>
                </c:pt>
                <c:pt idx="1163">
                  <c:v>KygoMusic</c:v>
                </c:pt>
                <c:pt idx="1164">
                  <c:v>Codiscos</c:v>
                </c:pt>
                <c:pt idx="1165">
                  <c:v>TheSaudiReporters | ??????</c:v>
                </c:pt>
                <c:pt idx="1166">
                  <c:v>SOBOLEV</c:v>
                </c:pt>
                <c:pt idx="1167">
                  <c:v>Zee Bangla</c:v>
                </c:pt>
                <c:pt idx="1168">
                  <c:v>bytarifa</c:v>
                </c:pt>
                <c:pt idx="1169">
                  <c:v>Genius</c:v>
                </c:pt>
                <c:pt idx="1170">
                  <c:v>DashieGames</c:v>
                </c:pt>
                <c:pt idx="1171">
                  <c:v>BlackStarTV</c:v>
                </c:pt>
                <c:pt idx="1172">
                  <c:v>News Tak</c:v>
                </c:pt>
                <c:pt idx="1173">
                  <c:v>Mega Kids Tv</c:v>
                </c:pt>
                <c:pt idx="1174">
                  <c:v>???</c:v>
                </c:pt>
                <c:pt idx="1175">
                  <c:v>Nilson Izaias Papinho Oficial</c:v>
                </c:pt>
                <c:pt idx="1176">
                  <c:v>ESPN</c:v>
                </c:pt>
                <c:pt idx="1177">
                  <c:v>Life Hacks &amp; Experiments</c:v>
                </c:pt>
                <c:pt idx="1178">
                  <c:v>Will Smith</c:v>
                </c:pt>
                <c:pt idx="1179">
                  <c:v>ETV Jabardasth</c:v>
                </c:pt>
                <c:pt idx="1180">
                  <c:v>Kid Studio</c:v>
                </c:pt>
                <c:pt idx="1181">
                  <c:v>Paulinho e Toquinho</c:v>
                </c:pt>
                <c:pt idx="1182">
                  <c:v>Universe Adventure</c:v>
                </c:pt>
                <c:pt idx="1183">
                  <c:v>Khan Academy</c:v>
                </c:pt>
                <c:pt idx="1184">
                  <c:v>Melliart</c:v>
                </c:pt>
                <c:pt idx="1185">
                  <c:v>Yoga With Adriene</c:v>
                </c:pt>
                <c:pt idx="1186">
                  <c:v>NFL</c:v>
                </c:pt>
                <c:pt idx="1187">
                  <c:v>MUEVA Records</c:v>
                </c:pt>
                <c:pt idx="1188">
                  <c:v>BaixaMemoria</c:v>
                </c:pt>
                <c:pt idx="1189">
                  <c:v>GunVsGun</c:v>
                </c:pt>
                <c:pt idx="1190">
                  <c:v>Donna the Explorer</c:v>
                </c:pt>
                <c:pt idx="1191">
                  <c:v>Fitz</c:v>
                </c:pt>
                <c:pt idx="1192">
                  <c:v>Sonotek Bhakti</c:v>
                </c:pt>
                <c:pt idx="1193">
                  <c:v>The Timeliners</c:v>
                </c:pt>
                <c:pt idx="1194">
                  <c:v>kevingatesTV</c:v>
                </c:pt>
                <c:pt idx="1195">
                  <c:v>Larva TUBA</c:v>
                </c:pt>
                <c:pt idx="1196">
                  <c:v>Chotoonz TV - Funny Cartoons for?</c:v>
                </c:pt>
                <c:pt idx="1197">
                  <c:v>FutureVEVO</c:v>
                </c:pt>
                <c:pt idx="1198">
                  <c:v>???? ??????</c:v>
                </c:pt>
                <c:pt idx="1199">
                  <c:v>TV Ana Emilia</c:v>
                </c:pt>
                <c:pt idx="1200">
                  <c:v>Juguetes con Andre</c:v>
                </c:pt>
                <c:pt idx="1201">
                  <c:v>Carol &amp; Vitoria</c:v>
                </c:pt>
                <c:pt idx="1202">
                  <c:v>Troom Troom PT</c:v>
                </c:pt>
                <c:pt idx="1203">
                  <c:v>Cimorelli</c:v>
                </c:pt>
                <c:pt idx="1204">
                  <c:v>50CentVEVO</c:v>
                </c:pt>
                <c:pt idx="1205">
                  <c:v>Desiigner LOD</c:v>
                </c:pt>
                <c:pt idx="1206">
                  <c:v>YoungBoy Never Broke Again</c:v>
                </c:pt>
                <c:pt idx="1207">
                  <c:v>Shemaroo Movies</c:v>
                </c:pt>
                <c:pt idx="1208">
                  <c:v>cocoz toon</c:v>
                </c:pt>
                <c:pt idx="1209">
                  <c:v>Alex Boyko</c:v>
                </c:pt>
                <c:pt idx="1210">
                  <c:v>TGFbro</c:v>
                </c:pt>
                <c:pt idx="1211">
                  <c:v>Mister V</c:v>
                </c:pt>
                <c:pt idx="1212">
                  <c:v>Adam Saleh Vlogs</c:v>
                </c:pt>
                <c:pt idx="1213">
                  <c:v>Basim Karbalaei / ?????</c:v>
                </c:pt>
                <c:pt idx="1214">
                  <c:v>Erika Costell</c:v>
                </c:pt>
                <c:pt idx="1215">
                  <c:v>Funk Bros</c:v>
                </c:pt>
                <c:pt idx="1216">
                  <c:v>FilterCopy</c:v>
                </c:pt>
                <c:pt idx="1217">
                  <c:v>YAPYAP</c:v>
                </c:pt>
                <c:pt idx="1218">
                  <c:v>Maymo</c:v>
                </c:pt>
                <c:pt idx="1219">
                  <c:v>Hardwell</c:v>
                </c:pt>
                <c:pt idx="1220">
                  <c:v>SECRET INDIAN TV</c:v>
                </c:pt>
                <c:pt idx="1221">
                  <c:v>Christina Perri</c:v>
                </c:pt>
                <c:pt idx="1222">
                  <c:v>minutephysics</c:v>
                </c:pt>
                <c:pt idx="1223">
                  <c:v>avex</c:v>
                </c:pt>
                <c:pt idx="1224">
                  <c:v>MamaMiaMakeup</c:v>
                </c:pt>
                <c:pt idx="1225">
                  <c:v>CasalDeNerd</c:v>
                </c:pt>
                <c:pt idx="1226">
                  <c:v>Narins Beauty</c:v>
                </c:pt>
                <c:pt idx="1227">
                  <c:v>Be Inspired</c:v>
                </c:pt>
                <c:pt idx="1228">
                  <c:v>Top Trending</c:v>
                </c:pt>
                <c:pt idx="1229">
                  <c:v>Marisolpink</c:v>
                </c:pt>
                <c:pt idx="1230">
                  <c:v>Ayo &amp; Teo</c:v>
                </c:pt>
                <c:pt idx="1231">
                  <c:v>Think Music India</c:v>
                </c:pt>
                <c:pt idx="1232">
                  <c:v>D4rkFrame</c:v>
                </c:pt>
                <c:pt idx="1233">
                  <c:v>TRANS TV Official</c:v>
                </c:pt>
                <c:pt idx="1234">
                  <c:v>Machine Gun Kelly</c:v>
                </c:pt>
                <c:pt idx="1235">
                  <c:v>Jana Taffarel</c:v>
                </c:pt>
                <c:pt idx="1236">
                  <c:v>ChiChi TV Si?u NhŸn</c:v>
                </c:pt>
                <c:pt idx="1237">
                  <c:v>boogie2988</c:v>
                </c:pt>
                <c:pt idx="1238">
                  <c:v>karameeshchannel</c:v>
                </c:pt>
                <c:pt idx="1239">
                  <c:v>westfesttv</c:v>
                </c:pt>
                <c:pt idx="1240">
                  <c:v>Antena 3</c:v>
                </c:pt>
                <c:pt idx="1241">
                  <c:v>GMA Public Affairs</c:v>
                </c:pt>
                <c:pt idx="1242">
                  <c:v>Fe4RLess</c:v>
                </c:pt>
                <c:pt idx="1243">
                  <c:v>Shady Srour</c:v>
                </c:pt>
                <c:pt idx="1244">
                  <c:v>windy31</c:v>
                </c:pt>
                <c:pt idx="1245">
                  <c:v>Carinha de Anjo</c:v>
                </c:pt>
                <c:pt idx="1246">
                  <c:v>Paint</c:v>
                </c:pt>
                <c:pt idx="1247">
                  <c:v>Movie Talkies</c:v>
                </c:pt>
                <c:pt idx="1248">
                  <c:v>YG ENTERTAINMENT</c:v>
                </c:pt>
                <c:pt idx="1249">
                  <c:v>Spok</c:v>
                </c:pt>
                <c:pt idx="1250">
                  <c:v>jacksfilms</c:v>
                </c:pt>
                <c:pt idx="1251">
                  <c:v>Dance India Dance</c:v>
                </c:pt>
                <c:pt idx="1252">
                  <c:v>RemexMusic</c:v>
                </c:pt>
                <c:pt idx="1253">
                  <c:v>Mcfly &amp; Carlito</c:v>
                </c:pt>
                <c:pt idx="1254">
                  <c:v>Goldmines Housefull</c:v>
                </c:pt>
                <c:pt idx="1255">
                  <c:v>Dharma Productions</c:v>
                </c:pt>
                <c:pt idx="1256">
                  <c:v>Rhett &amp; Link</c:v>
                </c:pt>
                <c:pt idx="1257">
                  <c:v>Rockstar Games</c:v>
                </c:pt>
                <c:pt idx="1258">
                  <c:v>blogilates</c:v>
                </c:pt>
                <c:pt idx="1259">
                  <c:v>Viki Show</c:v>
                </c:pt>
                <c:pt idx="1260">
                  <c:v>Prestige Clips</c:v>
                </c:pt>
                <c:pt idx="1261">
                  <c:v>????? ?????</c:v>
                </c:pt>
                <c:pt idx="1262">
                  <c:v>???? ?? ???????</c:v>
                </c:pt>
                <c:pt idx="1263">
                  <c:v>wisinofficalVEVO</c:v>
                </c:pt>
                <c:pt idx="1264">
                  <c:v>Vogue</c:v>
                </c:pt>
                <c:pt idx="1265">
                  <c:v>The Voice Kids</c:v>
                </c:pt>
                <c:pt idx="1266">
                  <c:v>Learn and Play</c:v>
                </c:pt>
                <c:pt idx="1267">
                  <c:v>Canal da Lel?</c:v>
                </c:pt>
                <c:pt idx="1268">
                  <c:v>OYUNCAKOYNUYORUM</c:v>
                </c:pt>
                <c:pt idx="1269">
                  <c:v>LDShadowLady</c:v>
                </c:pt>
                <c:pt idx="1270">
                  <c:v>SkizzTV</c:v>
                </c:pt>
                <c:pt idx="1271">
                  <c:v>infobells</c:v>
                </c:pt>
                <c:pt idx="1272">
                  <c:v>Ravina Kid-Show</c:v>
                </c:pt>
                <c:pt idx="1273">
                  <c:v>???????</c:v>
                </c:pt>
                <c:pt idx="1274">
                  <c:v>Blippi Espa?ol</c:v>
                </c:pt>
                <c:pt idx="1275">
                  <c:v>NAGASWARA Official Video |?</c:v>
                </c:pt>
                <c:pt idx="1276">
                  <c:v>Crafty Panda</c:v>
                </c:pt>
                <c:pt idx="1277">
                  <c:v>Treta News</c:v>
                </c:pt>
                <c:pt idx="1278">
                  <c:v>DaveHax</c:v>
                </c:pt>
                <c:pt idx="1279">
                  <c:v>How Ridiculous</c:v>
                </c:pt>
                <c:pt idx="1280">
                  <c:v>MiawAug</c:v>
                </c:pt>
                <c:pt idx="1281">
                  <c:v>Ludmilla</c:v>
                </c:pt>
                <c:pt idx="1282">
                  <c:v>NollywoodStreams</c:v>
                </c:pt>
                <c:pt idx="1283">
                  <c:v>Daily Bumps</c:v>
                </c:pt>
                <c:pt idx="1284">
                  <c:v>Los mejores Top 10˜</c:v>
                </c:pt>
                <c:pt idx="1285">
                  <c:v>Toys Kids TV</c:v>
                </c:pt>
                <c:pt idx="1286">
                  <c:v>Yao Cabrera</c:v>
                </c:pt>
                <c:pt idx="1287">
                  <c:v>Soy Francisco ALV</c:v>
                </c:pt>
                <c:pt idx="1288">
                  <c:v>Hottel Mazzafera</c:v>
                </c:pt>
                <c:pt idx="1289">
                  <c:v>Lyna</c:v>
                </c:pt>
                <c:pt idx="1290">
                  <c:v>ON Ent</c:v>
                </c:pt>
                <c:pt idx="1291">
                  <c:v>It's Mamix</c:v>
                </c:pt>
                <c:pt idx="1292">
                  <c:v>Chris Smoove</c:v>
                </c:pt>
                <c:pt idx="1293">
                  <c:v>Kevinho</c:v>
                </c:pt>
                <c:pt idx="1294">
                  <c:v>Guinness World Records</c:v>
                </c:pt>
                <c:pt idx="1295">
                  <c:v>versusbattleru</c:v>
                </c:pt>
                <c:pt idx="1296">
                  <c:v>??????????????????</c:v>
                </c:pt>
                <c:pt idx="1297">
                  <c:v>And TV</c:v>
                </c:pt>
                <c:pt idx="1298">
                  <c:v>Belgas TV</c:v>
                </c:pt>
                <c:pt idx="1299">
                  <c:v>Aphmau</c:v>
                </c:pt>
                <c:pt idx="1300">
                  <c:v>WIIFEROZ</c:v>
                </c:pt>
                <c:pt idx="1301">
                  <c:v>YanGo</c:v>
                </c:pt>
                <c:pt idx="1302">
                  <c:v>ToyMart TV</c:v>
                </c:pt>
                <c:pt idx="1303">
                  <c:v>DopeLyrics</c:v>
                </c:pt>
                <c:pt idx="1304">
                  <c:v>???? ???????</c:v>
                </c:pt>
                <c:pt idx="1305">
                  <c:v>MetallicaTV</c:v>
                </c:pt>
                <c:pt idx="1306">
                  <c:v>MoreJStu</c:v>
                </c:pt>
                <c:pt idx="1307">
                  <c:v>The X Factor USA</c:v>
                </c:pt>
                <c:pt idx="1308">
                  <c:v>Laura Lee</c:v>
                </c:pt>
                <c:pt idx="1309">
                  <c:v>Power Rangers Official</c:v>
                </c:pt>
                <c:pt idx="1310">
                  <c:v>Fluffy Jet Toys</c:v>
                </c:pt>
                <c:pt idx="1311">
                  <c:v>HUM TV</c:v>
                </c:pt>
                <c:pt idx="1312">
                  <c:v>Slipknot</c:v>
                </c:pt>
                <c:pt idx="1313">
                  <c:v>lunacreciente</c:v>
                </c:pt>
                <c:pt idx="1314">
                  <c:v>Netflix Brasil</c:v>
                </c:pt>
                <c:pt idx="1315">
                  <c:v>Austin Mahone</c:v>
                </c:pt>
                <c:pt idx="1316">
                  <c:v>Cartoon Network LA</c:v>
                </c:pt>
                <c:pt idx="1317">
                  <c:v>ChrisMD</c:v>
                </c:pt>
                <c:pt idx="1318">
                  <c:v>MatheusKauanVEVO</c:v>
                </c:pt>
                <c:pt idx="1319">
                  <c:v>Ultra Movie Parlour</c:v>
                </c:pt>
                <c:pt idx="1320">
                  <c:v>Tanner Braungardt</c:v>
                </c:pt>
                <c:pt idx="1321">
                  <c:v>DAMI AN</c:v>
                </c:pt>
                <c:pt idx="1322">
                  <c:v>Tiana</c:v>
                </c:pt>
                <c:pt idx="1323">
                  <c:v>Esporte Interativo</c:v>
                </c:pt>
                <c:pt idx="1324">
                  <c:v>AndreasChoice</c:v>
                </c:pt>
                <c:pt idx="1325">
                  <c:v>Clevver News</c:v>
                </c:pt>
                <c:pt idx="1326">
                  <c:v>Mahatmaji Technical</c:v>
                </c:pt>
                <c:pt idx="1327">
                  <c:v>Logan G</c:v>
                </c:pt>
                <c:pt idx="1328">
                  <c:v>RCTI - LAYAR DRAMA INDONESIA</c:v>
                </c:pt>
                <c:pt idx="1329">
                  <c:v>Cartoon Network</c:v>
                </c:pt>
                <c:pt idx="1330">
                  <c:v>CanalKids - Tatÿ e Henrique</c:v>
                </c:pt>
                <c:pt idx="1331">
                  <c:v>Kabita's Kitchen</c:v>
                </c:pt>
                <c:pt idx="1332">
                  <c:v>Sidemen</c:v>
                </c:pt>
                <c:pt idx="1333">
                  <c:v>Julia Silva</c:v>
                </c:pt>
                <c:pt idx="1334">
                  <c:v>Kenia Os</c:v>
                </c:pt>
                <c:pt idx="1335">
                  <c:v>Flo Rida</c:v>
                </c:pt>
                <c:pt idx="1336">
                  <c:v>Emiway Bantai</c:v>
                </c:pt>
                <c:pt idx="1337">
                  <c:v>BasicallyIDoWrk</c:v>
                </c:pt>
                <c:pt idx="1338">
                  <c:v>Cosculluela El Principe</c:v>
                </c:pt>
                <c:pt idx="1339">
                  <c:v>Goldmines Movies</c:v>
                </c:pt>
                <c:pt idx="1340">
                  <c:v>Tamer Hosny</c:v>
                </c:pt>
                <c:pt idx="1341">
                  <c:v>HTV Entertainment</c:v>
                </c:pt>
                <c:pt idx="1342">
                  <c:v>Armada Music</c:v>
                </c:pt>
                <c:pt idx="1343">
                  <c:v>Alvaro845</c:v>
                </c:pt>
                <c:pt idx="1344">
                  <c:v>NICOLE SKYES</c:v>
                </c:pt>
                <c:pt idx="1345">
                  <c:v>Andrea Zu?iga</c:v>
                </c:pt>
                <c:pt idx="1346">
                  <c:v>Wave Music - Bhakti</c:v>
                </c:pt>
                <c:pt idx="1347">
                  <c:v>tophype</c:v>
                </c:pt>
                <c:pt idx="1348">
                  <c:v>The School of Life</c:v>
                </c:pt>
                <c:pt idx="1349">
                  <c:v>AmusementForce</c:v>
                </c:pt>
                <c:pt idx="1350">
                  <c:v>TWICE</c:v>
                </c:pt>
                <c:pt idx="1351">
                  <c:v>MysticGotJokes</c:v>
                </c:pt>
                <c:pt idx="1352">
                  <c:v>2NE1</c:v>
                </c:pt>
                <c:pt idx="1353">
                  <c:v>One Direction - Topic</c:v>
                </c:pt>
                <c:pt idx="1354">
                  <c:v>Nikol CrazyFamily</c:v>
                </c:pt>
                <c:pt idx="1355">
                  <c:v>Celso Portiolli</c:v>
                </c:pt>
                <c:pt idx="1356">
                  <c:v>Oum Walid</c:v>
                </c:pt>
                <c:pt idx="1357">
                  <c:v>Peppa Pig em Portugu?s Brasil -?</c:v>
                </c:pt>
                <c:pt idx="1358">
                  <c:v>SAAIHALILINTAR</c:v>
                </c:pt>
                <c:pt idx="1359">
                  <c:v>Real Madrid</c:v>
                </c:pt>
                <c:pt idx="1360">
                  <c:v>KanalD</c:v>
                </c:pt>
                <c:pt idx="1361">
                  <c:v>Chuppy Kid TV - Learn Colors for?</c:v>
                </c:pt>
                <c:pt idx="1362">
                  <c:v>MTV</c:v>
                </c:pt>
                <c:pt idx="1363">
                  <c:v>Surya Citra Televisi (SCTV)</c:v>
                </c:pt>
                <c:pt idx="1364">
                  <c:v>KimShantal</c:v>
                </c:pt>
                <c:pt idx="1365">
                  <c:v>Shroud</c:v>
                </c:pt>
                <c:pt idx="1366">
                  <c:v>Gabriela Rocha</c:v>
                </c:pt>
                <c:pt idx="1367">
                  <c:v>Adam Savage?s Tested</c:v>
                </c:pt>
                <c:pt idx="1368">
                  <c:v>Mundo Inverso</c:v>
                </c:pt>
                <c:pt idx="1369">
                  <c:v>??????????</c:v>
                </c:pt>
                <c:pt idx="1370">
                  <c:v>FitDance Life</c:v>
                </c:pt>
                <c:pt idx="1371">
                  <c:v>SHORT TIME SECRET</c:v>
                </c:pt>
                <c:pt idx="1372">
                  <c:v>Grandpa Kitchen</c:v>
                </c:pt>
                <c:pt idx="1373">
                  <c:v>Official World of Dance</c:v>
                </c:pt>
                <c:pt idx="1374">
                  <c:v>Reynmen</c:v>
                </c:pt>
                <c:pt idx="1375">
                  <c:v>RDC Rajasthani</c:v>
                </c:pt>
                <c:pt idx="1376">
                  <c:v>Myth</c:v>
                </c:pt>
                <c:pt idx="1377">
                  <c:v>As Aventuras de Poliana</c:v>
                </c:pt>
                <c:pt idx="1378">
                  <c:v>PatrickStarrr</c:v>
                </c:pt>
                <c:pt idx="1379">
                  <c:v>Maneirando</c:v>
                </c:pt>
                <c:pt idx="1380">
                  <c:v>RE - research</c:v>
                </c:pt>
                <c:pt idx="1381">
                  <c:v>GMMTV</c:v>
                </c:pt>
                <c:pt idx="1382">
                  <c:v>Red Hot Chili Peppers</c:v>
                </c:pt>
                <c:pt idx="1383">
                  <c:v>El Super Trucha</c:v>
                </c:pt>
                <c:pt idx="1384">
                  <c:v>The Young Turks</c:v>
                </c:pt>
                <c:pt idx="1385">
                  <c:v>Lizy P</c:v>
                </c:pt>
                <c:pt idx="1386">
                  <c:v>Vania Mania Kids</c:v>
                </c:pt>
                <c:pt idx="1387">
                  <c:v>d7oomy_999 | ????????</c:v>
                </c:pt>
                <c:pt idx="1388">
                  <c:v>Crainer</c:v>
                </c:pt>
                <c:pt idx="1389">
                  <c:v>hamaarbhojpuri</c:v>
                </c:pt>
                <c:pt idx="1390">
                  <c:v>Vosso Canal</c:v>
                </c:pt>
                <c:pt idx="1391">
                  <c:v>IND News</c:v>
                </c:pt>
                <c:pt idx="1392">
                  <c:v>TBNRFrags</c:v>
                </c:pt>
                <c:pt idx="1393">
                  <c:v>Bryant Myers</c:v>
                </c:pt>
                <c:pt idx="1394">
                  <c:v>Voc? Sabia PLUS</c:v>
                </c:pt>
                <c:pt idx="1395">
                  <c:v>Luisa Fernanda W</c:v>
                </c:pt>
                <c:pt idx="1396">
                  <c:v>OfficialCKanVEVO</c:v>
                </c:pt>
                <c:pt idx="1397">
                  <c:v>Thinknoodles</c:v>
                </c:pt>
                <c:pt idx="1398">
                  <c:v>Solnishkam</c:v>
                </c:pt>
                <c:pt idx="1399">
                  <c:v>GamingWithKev</c:v>
                </c:pt>
                <c:pt idx="1400">
                  <c:v>Elvish yadav</c:v>
                </c:pt>
                <c:pt idx="1401">
                  <c:v>JOOGSQUAD PPJT</c:v>
                </c:pt>
                <c:pt idx="1402">
                  <c:v>Jamie Oliver</c:v>
                </c:pt>
                <c:pt idx="1403">
                  <c:v>Ninja Kidz TV</c:v>
                </c:pt>
                <c:pt idx="1404">
                  <c:v>LeafyIsHere</c:v>
                </c:pt>
                <c:pt idx="1405">
                  <c:v>DIEN QUAN Comedy / H?i</c:v>
                </c:pt>
                <c:pt idx="1406">
                  <c:v>RobTopGames</c:v>
                </c:pt>
                <c:pt idx="1407">
                  <c:v>Mr. Nightmare</c:v>
                </c:pt>
                <c:pt idx="1408">
                  <c:v>RosyMcMichael</c:v>
                </c:pt>
                <c:pt idx="1409">
                  <c:v>Life with Brothers</c:v>
                </c:pt>
                <c:pt idx="1410">
                  <c:v>Azerrz</c:v>
                </c:pt>
                <c:pt idx="1411">
                  <c:v>Flakes Power</c:v>
                </c:pt>
                <c:pt idx="1412">
                  <c:v>Roberta Pupi</c:v>
                </c:pt>
                <c:pt idx="1413">
                  <c:v>Lil Peep</c:v>
                </c:pt>
                <c:pt idx="1414">
                  <c:v>??????</c:v>
                </c:pt>
                <c:pt idx="1415">
                  <c:v>Pineapple StormTV</c:v>
                </c:pt>
                <c:pt idx="1416">
                  <c:v>Simon Desue</c:v>
                </c:pt>
                <c:pt idx="1417">
                  <c:v>BreakMan</c:v>
                </c:pt>
                <c:pt idx="1418">
                  <c:v>Ben Phillips</c:v>
                </c:pt>
                <c:pt idx="1419">
                  <c:v>Lizos Music</c:v>
                </c:pt>
                <c:pt idx="1420">
                  <c:v>TheBackyardScientist</c:v>
                </c:pt>
                <c:pt idx="1421">
                  <c:v>Jugnu Kids - Nursery Rhymes and?</c:v>
                </c:pt>
                <c:pt idx="1422">
                  <c:v>8cho</c:v>
                </c:pt>
                <c:pt idx="1423">
                  <c:v>???? ????</c:v>
                </c:pt>
                <c:pt idx="1424">
                  <c:v>BersGamer ?</c:v>
                </c:pt>
                <c:pt idx="1425">
                  <c:v>Bollywood Classics</c:v>
                </c:pt>
                <c:pt idx="1426">
                  <c:v>iPantellas</c:v>
                </c:pt>
                <c:pt idx="1427">
                  <c:v>Christen Dominique</c:v>
                </c:pt>
                <c:pt idx="1428">
                  <c:v>Rainbow Art</c:v>
                </c:pt>
                <c:pt idx="1429">
                  <c:v>Funny Vines</c:v>
                </c:pt>
                <c:pt idx="1430">
                  <c:v>iBallisticSquid</c:v>
                </c:pt>
                <c:pt idx="1431">
                  <c:v>K?nh Thi?u Nhi - BHMEDIA</c:v>
                </c:pt>
                <c:pt idx="1432">
                  <c:v>?????? ??????? |?</c:v>
                </c:pt>
                <c:pt idx="1433">
                  <c:v>Majestic Casual</c:v>
                </c:pt>
                <c:pt idx="1434">
                  <c:v>Los Juguetes Son Divertidos</c:v>
                </c:pt>
                <c:pt idx="1435">
                  <c:v>??????????? ??????</c:v>
                </c:pt>
                <c:pt idx="1436">
                  <c:v>BETO GAMER</c:v>
                </c:pt>
                <c:pt idx="1437">
                  <c:v>Wild 'N Out</c:v>
                </c:pt>
                <c:pt idx="1438">
                  <c:v>Zee Music Classic</c:v>
                </c:pt>
                <c:pt idx="1439">
                  <c:v>Nick Eh 30</c:v>
                </c:pt>
                <c:pt idx="1440">
                  <c:v>Patati Patatÿ</c:v>
                </c:pt>
                <c:pt idx="1441">
                  <c:v>AmazingPhil</c:v>
                </c:pt>
                <c:pt idx="1442">
                  <c:v>Research Tv India</c:v>
                </c:pt>
                <c:pt idx="1443">
                  <c:v>KiKiDo</c:v>
                </c:pt>
                <c:pt idx="1444">
                  <c:v>Opera??o Cinema</c:v>
                </c:pt>
                <c:pt idx="1445">
                  <c:v>merrelltwins</c:v>
                </c:pt>
                <c:pt idx="1446">
                  <c:v>Salva</c:v>
                </c:pt>
                <c:pt idx="1447">
                  <c:v>TheAngryGrandpaShow</c:v>
                </c:pt>
                <c:pt idx="1448">
                  <c:v>Vilhena</c:v>
                </c:pt>
                <c:pt idx="1449">
                  <c:v>RoomieOfficial</c:v>
                </c:pt>
                <c:pt idx="1450">
                  <c:v>Megan Nicole</c:v>
                </c:pt>
                <c:pt idx="1451">
                  <c:v>????? GAME OVER</c:v>
                </c:pt>
                <c:pt idx="1452">
                  <c:v>RickyMartinVEVO</c:v>
                </c:pt>
                <c:pt idx="1453">
                  <c:v>Nacho</c:v>
                </c:pt>
                <c:pt idx="1454">
                  <c:v>???????</c:v>
                </c:pt>
                <c:pt idx="1455">
                  <c:v>SilentoVEVO</c:v>
                </c:pt>
                <c:pt idx="1456">
                  <c:v>Rawan and Rayan</c:v>
                </c:pt>
                <c:pt idx="1457">
                  <c:v>Kylie Jenner</c:v>
                </c:pt>
                <c:pt idx="1458">
                  <c:v>Les' Copaque Production</c:v>
                </c:pt>
                <c:pt idx="1459">
                  <c:v>Porta</c:v>
                </c:pt>
                <c:pt idx="1460">
                  <c:v>Go Ami Go!</c:v>
                </c:pt>
                <c:pt idx="1461">
                  <c:v>??NG T?Y PROMOTION OFFICIAL</c:v>
                </c:pt>
                <c:pt idx="1462">
                  <c:v>Cizzorz</c:v>
                </c:pt>
                <c:pt idx="1463">
                  <c:v>Fran MG</c:v>
                </c:pt>
                <c:pt idx="1464">
                  <c:v>Zee Tamil</c:v>
                </c:pt>
                <c:pt idx="1465">
                  <c:v>Patry Jordan</c:v>
                </c:pt>
                <c:pt idx="1466">
                  <c:v>HikakinGames</c:v>
                </c:pt>
                <c:pt idx="1467">
                  <c:v>Paulettee</c:v>
                </c:pt>
                <c:pt idx="1468">
                  <c:v>HaAshVEVO</c:v>
                </c:pt>
                <c:pt idx="1469">
                  <c:v>Earth</c:v>
                </c:pt>
                <c:pt idx="1470">
                  <c:v>IShow</c:v>
                </c:pt>
                <c:pt idx="1471">
                  <c:v>SoyFredy</c:v>
                </c:pt>
                <c:pt idx="1472">
                  <c:v>Lil Dicky</c:v>
                </c:pt>
                <c:pt idx="1473">
                  <c:v>Pehchan Music</c:v>
                </c:pt>
                <c:pt idx="1474">
                  <c:v>Anwar Jibawi</c:v>
                </c:pt>
                <c:pt idx="1475">
                  <c:v>johnlegendVEVO</c:v>
                </c:pt>
                <c:pt idx="1476">
                  <c:v>PostMaloneVEVO</c:v>
                </c:pt>
                <c:pt idx="1477">
                  <c:v>ALL THE K-POP</c:v>
                </c:pt>
                <c:pt idx="1478">
                  <c:v>MNCTV Official</c:v>
                </c:pt>
                <c:pt idx="1479">
                  <c:v>elmundoDKBza</c:v>
                </c:pt>
                <c:pt idx="1480">
                  <c:v>????? ?????</c:v>
                </c:pt>
                <c:pt idx="1481">
                  <c:v>Cracks</c:v>
                </c:pt>
                <c:pt idx="1482">
                  <c:v>Mariana Nolasco</c:v>
                </c:pt>
                <c:pt idx="1483">
                  <c:v>VICE News</c:v>
                </c:pt>
                <c:pt idx="1484">
                  <c:v>MondoMedia</c:v>
                </c:pt>
                <c:pt idx="1485">
                  <c:v>Lucas MotoVlog</c:v>
                </c:pt>
                <c:pt idx="1486">
                  <c:v>Tribo da Periferia</c:v>
                </c:pt>
                <c:pt idx="1487">
                  <c:v>VikatanTV</c:v>
                </c:pt>
                <c:pt idx="1488">
                  <c:v>ExtremeToys TV</c:v>
                </c:pt>
                <c:pt idx="1489">
                  <c:v>2CELLOS</c:v>
                </c:pt>
                <c:pt idx="1490">
                  <c:v>NhacPro Tube</c:v>
                </c:pt>
                <c:pt idx="1491">
                  <c:v>Music Al Haneen | ??????</c:v>
                </c:pt>
                <c:pt idx="1492">
                  <c:v>????</c:v>
                </c:pt>
                <c:pt idx="1493">
                  <c:v>Clone</c:v>
                </c:pt>
                <c:pt idx="1494">
                  <c:v>loveliveserve</c:v>
                </c:pt>
                <c:pt idx="1495">
                  <c:v>Top5Central</c:v>
                </c:pt>
                <c:pt idx="1496">
                  <c:v>Zoio Do dia</c:v>
                </c:pt>
                <c:pt idx="1497">
                  <c:v>MaitreGimsVEVO</c:v>
                </c:pt>
                <c:pt idx="1498">
                  <c:v>Vsauce2</c:v>
                </c:pt>
                <c:pt idx="1499">
                  <c:v>Yo Mama</c:v>
                </c:pt>
                <c:pt idx="1500">
                  <c:v>Juxiis</c:v>
                </c:pt>
                <c:pt idx="1501">
                  <c:v>Blowek</c:v>
                </c:pt>
                <c:pt idx="1502">
                  <c:v>Eagle Home Entertainments</c:v>
                </c:pt>
                <c:pt idx="1503">
                  <c:v>Color For Baby</c:v>
                </c:pt>
                <c:pt idx="1504">
                  <c:v>Ini Talk Show</c:v>
                </c:pt>
                <c:pt idx="1505">
                  <c:v>Kids smile TV</c:v>
                </c:pt>
                <c:pt idx="1506">
                  <c:v>Zee Telugu</c:v>
                </c:pt>
                <c:pt idx="1507">
                  <c:v>Katya Adushkina</c:v>
                </c:pt>
                <c:pt idx="1508">
                  <c:v>Madelaine Petsch</c:v>
                </c:pt>
                <c:pt idx="1509">
                  <c:v>DEATH BATTLE!</c:v>
                </c:pt>
                <c:pt idx="1510">
                  <c:v>Troom Troom SELECT</c:v>
                </c:pt>
                <c:pt idx="1511">
                  <c:v>DaddyYankeeVEVO</c:v>
                </c:pt>
                <c:pt idx="1512">
                  <c:v>Franco Escamilla</c:v>
                </c:pt>
                <c:pt idx="1513">
                  <c:v>steveo</c:v>
                </c:pt>
                <c:pt idx="1514">
                  <c:v>BBC News</c:v>
                </c:pt>
                <c:pt idx="1515">
                  <c:v>MoreWolfie</c:v>
                </c:pt>
                <c:pt idx="1516">
                  <c:v>Its OZX</c:v>
                </c:pt>
                <c:pt idx="1517">
                  <c:v>Ti?sto</c:v>
                </c:pt>
                <c:pt idx="1518">
                  <c:v>InquisitorMaster - My Gameplays are?</c:v>
                </c:pt>
                <c:pt idx="1519">
                  <c:v>KathleenLights</c:v>
                </c:pt>
                <c:pt idx="1520">
                  <c:v>MBC The Voice</c:v>
                </c:pt>
                <c:pt idx="1521">
                  <c:v>Zangado</c:v>
                </c:pt>
                <c:pt idx="1522">
                  <c:v>BlackEyedPeasVEVO</c:v>
                </c:pt>
                <c:pt idx="1523">
                  <c:v>Javier Ramirez</c:v>
                </c:pt>
                <c:pt idx="1524">
                  <c:v>PULCINO PIO</c:v>
                </c:pt>
                <c:pt idx="1525">
                  <c:v>Dr. Phil</c:v>
                </c:pt>
                <c:pt idx="1526">
                  <c:v>Bodybuilding.com</c:v>
                </c:pt>
                <c:pt idx="1527">
                  <c:v>Kinder Spielzeug Kanal</c:v>
                </c:pt>
                <c:pt idx="1528">
                  <c:v>??? ?????? 2</c:v>
                </c:pt>
                <c:pt idx="1529">
                  <c:v>The Official Gummib?r Channel</c:v>
                </c:pt>
                <c:pt idx="1530">
                  <c:v>AlphaSniper97</c:v>
                </c:pt>
                <c:pt idx="1531">
                  <c:v>Evelyn Regly˜</c:v>
                </c:pt>
                <c:pt idx="1532">
                  <c:v>ItsFunneh</c:v>
                </c:pt>
                <c:pt idx="1533">
                  <c:v>M3RKMUS1C</c:v>
                </c:pt>
                <c:pt idx="1534">
                  <c:v>Looper</c:v>
                </c:pt>
                <c:pt idx="1535">
                  <c:v>Lonrot</c:v>
                </c:pt>
                <c:pt idx="1536">
                  <c:v>Beleza Teen</c:v>
                </c:pt>
                <c:pt idx="1537">
                  <c:v>Mohamed Ramadan</c:v>
                </c:pt>
                <c:pt idx="1538">
                  <c:v>Jo?o Guilherme ?vila</c:v>
                </c:pt>
                <c:pt idx="1539">
                  <c:v>CŸmeras Escondidas Programa Silvio?</c:v>
                </c:pt>
                <c:pt idx="1540">
                  <c:v>?????? _ ?? ???????</c:v>
                </c:pt>
                <c:pt idx="1541">
                  <c:v>Tiny Turtle &amp; Little Lizard?</c:v>
                </c:pt>
                <c:pt idx="1542">
                  <c:v>Satyajeet Jena Official</c:v>
                </c:pt>
                <c:pt idx="1543">
                  <c:v>SEB</c:v>
                </c:pt>
                <c:pt idx="1544">
                  <c:v>zeldaxlove64 Christina Grimmie</c:v>
                </c:pt>
                <c:pt idx="1545">
                  <c:v>Massi</c:v>
                </c:pt>
                <c:pt idx="1546">
                  <c:v>Life of Sammie</c:v>
                </c:pt>
                <c:pt idx="1547">
                  <c:v>How To Cake It</c:v>
                </c:pt>
                <c:pt idx="1548">
                  <c:v>Dagi Bee</c:v>
                </c:pt>
                <c:pt idx="1549">
                  <c:v>DonOmarVEVO</c:v>
                </c:pt>
                <c:pt idx="1550">
                  <c:v>???? ????? ???</c:v>
                </c:pt>
                <c:pt idx="1551">
                  <c:v>Mÿs SKabeche</c:v>
                </c:pt>
                <c:pt idx="1552">
                  <c:v>It's Alex Clark</c:v>
                </c:pt>
                <c:pt idx="1553">
                  <c:v>Clevver TeVe</c:v>
                </c:pt>
                <c:pt idx="1554">
                  <c:v>Sun TV</c:v>
                </c:pt>
                <c:pt idx="1555">
                  <c:v>ZEDDVEVO</c:v>
                </c:pt>
                <c:pt idx="1556">
                  <c:v>hickok45</c:v>
                </c:pt>
                <c:pt idx="1557">
                  <c:v>Julia MineGirl</c:v>
                </c:pt>
                <c:pt idx="1558">
                  <c:v>Lady Diana</c:v>
                </c:pt>
                <c:pt idx="1559">
                  <c:v>All Def</c:v>
                </c:pt>
                <c:pt idx="1560">
                  <c:v>Mileninha Stepanienco</c:v>
                </c:pt>
                <c:pt idx="1561">
                  <c:v>SKabeche</c:v>
                </c:pt>
                <c:pt idx="1562">
                  <c:v>williamVEVO</c:v>
                </c:pt>
                <c:pt idx="1563">
                  <c:v>RCM Music Bhojpuri</c:v>
                </c:pt>
                <c:pt idx="1564">
                  <c:v>JablinskiGames</c:v>
                </c:pt>
                <c:pt idx="1565">
                  <c:v>News18 India</c:v>
                </c:pt>
                <c:pt idx="1566">
                  <c:v>Dudu Moura</c:v>
                </c:pt>
                <c:pt idx="1567">
                  <c:v>Zee Marathi</c:v>
                </c:pt>
                <c:pt idx="1568">
                  <c:v>GEazyMusicVEVO</c:v>
                </c:pt>
                <c:pt idx="1569">
                  <c:v>Ghi?n M G?</c:v>
                </c:pt>
                <c:pt idx="1570">
                  <c:v>Kids, Toys &amp; Adventures</c:v>
                </c:pt>
                <c:pt idx="1571">
                  <c:v>BBC Earth</c:v>
                </c:pt>
                <c:pt idx="1572">
                  <c:v>Ultra Regional</c:v>
                </c:pt>
                <c:pt idx="1573">
                  <c:v>Queen Naija</c:v>
                </c:pt>
                <c:pt idx="1574">
                  <c:v>Ingrid Ohara TV</c:v>
                </c:pt>
                <c:pt idx="1575">
                  <c:v>Kiddiestv Hindi</c:v>
                </c:pt>
                <c:pt idx="1576">
                  <c:v>ThreadBanger</c:v>
                </c:pt>
                <c:pt idx="1577">
                  <c:v>Kids Channel - Cartoon Videos for?</c:v>
                </c:pt>
                <c:pt idx="1578">
                  <c:v>Alfie Deyes Vlogs</c:v>
                </c:pt>
                <c:pt idx="1579">
                  <c:v>Shahid.net</c:v>
                </c:pt>
                <c:pt idx="1580">
                  <c:v>Timothy DeLaGhetto</c:v>
                </c:pt>
                <c:pt idx="1581">
                  <c:v>ZicZic Baby</c:v>
                </c:pt>
                <c:pt idx="1582">
                  <c:v>Mark Wiens</c:v>
                </c:pt>
                <c:pt idx="1583">
                  <c:v>Rahatlat?c? Videolar</c:v>
                </c:pt>
                <c:pt idx="1584">
                  <c:v>????? ?? ??? ??????</c:v>
                </c:pt>
                <c:pt idx="1585">
                  <c:v>mateiformiga</c:v>
                </c:pt>
                <c:pt idx="1586">
                  <c:v>TOYSBR Parque dos Brinquedos?</c:v>
                </c:pt>
                <c:pt idx="1587">
                  <c:v>ProjVEVO</c:v>
                </c:pt>
                <c:pt idx="1588">
                  <c:v>5SOSVEVO</c:v>
                </c:pt>
                <c:pt idx="1589">
                  <c:v>WB Kids</c:v>
                </c:pt>
                <c:pt idx="1590">
                  <c:v>Ryland Adams</c:v>
                </c:pt>
                <c:pt idx="1591">
                  <c:v>Binging with Babish</c:v>
                </c:pt>
                <c:pt idx="1592">
                  <c:v>Hola Ni?o</c:v>
                </c:pt>
                <c:pt idx="1593">
                  <c:v>So Effin Cray</c:v>
                </c:pt>
                <c:pt idx="1594">
                  <c:v>whatever</c:v>
                </c:pt>
                <c:pt idx="1595">
                  <c:v>Le Bled'Art</c:v>
                </c:pt>
                <c:pt idx="1596">
                  <c:v>MarkRonsonVEVO</c:v>
                </c:pt>
                <c:pt idx="1597">
                  <c:v>UDiEX2</c:v>
                </c:pt>
                <c:pt idx="1598">
                  <c:v>Elli Di</c:v>
                </c:pt>
                <c:pt idx="1599">
                  <c:v>Tata Pereira</c:v>
                </c:pt>
                <c:pt idx="1600">
                  <c:v>M EVERYDAY</c:v>
                </c:pt>
                <c:pt idx="1601">
                  <c:v>BabyBus - Kids Songs &amp; Nursery?</c:v>
                </c:pt>
                <c:pt idx="1602">
                  <c:v>Draw with Jazza</c:v>
                </c:pt>
                <c:pt idx="1603">
                  <c:v>storybooth</c:v>
                </c:pt>
                <c:pt idx="1604">
                  <c:v>Tirullipa Show</c:v>
                </c:pt>
                <c:pt idx="1605">
                  <c:v>Yandel</c:v>
                </c:pt>
                <c:pt idx="1606">
                  <c:v>??????</c:v>
                </c:pt>
                <c:pt idx="1607">
                  <c:v>Canal Clash War</c:v>
                </c:pt>
                <c:pt idx="1608">
                  <c:v>NoahJ456</c:v>
                </c:pt>
                <c:pt idx="1609">
                  <c:v>Fernan</c:v>
                </c:pt>
                <c:pt idx="1610">
                  <c:v>TheGamingLemon</c:v>
                </c:pt>
                <c:pt idx="1611">
                  <c:v>Playground for kids</c:v>
                </c:pt>
                <c:pt idx="1612">
                  <c:v>Brijnaari Sumi</c:v>
                </c:pt>
                <c:pt idx="1613">
                  <c:v>STORROR</c:v>
                </c:pt>
                <c:pt idx="1614">
                  <c:v>MCDAVO</c:v>
                </c:pt>
                <c:pt idx="1615">
                  <c:v>SagaHits</c:v>
                </c:pt>
                <c:pt idx="1616">
                  <c:v>Pipocando</c:v>
                </c:pt>
                <c:pt idx="1617">
                  <c:v>Aoffy Maxim</c:v>
                </c:pt>
                <c:pt idx="1618">
                  <c:v>ImJayStation</c:v>
                </c:pt>
                <c:pt idx="1619">
                  <c:v>Warner Mœsica</c:v>
                </c:pt>
                <c:pt idx="1620">
                  <c:v>CYRILmp4</c:v>
                </c:pt>
                <c:pt idx="1621">
                  <c:v>Disney UK</c:v>
                </c:pt>
                <c:pt idx="1622">
                  <c:v>Braille Skateboarding</c:v>
                </c:pt>
                <c:pt idx="1623">
                  <c:v>CGGG</c:v>
                </c:pt>
                <c:pt idx="1624">
                  <c:v>??????</c:v>
                </c:pt>
                <c:pt idx="1625">
                  <c:v>INSIDER</c:v>
                </c:pt>
                <c:pt idx="1626">
                  <c:v>Seeker</c:v>
                </c:pt>
                <c:pt idx="1627">
                  <c:v>Official Arctic Monkeys</c:v>
                </c:pt>
                <c:pt idx="1628">
                  <c:v>Al Nahar TV</c:v>
                </c:pt>
                <c:pt idx="1629">
                  <c:v>Kluna Tik Compilations Channel</c:v>
                </c:pt>
                <c:pt idx="1630">
                  <c:v>Arab Idol</c:v>
                </c:pt>
                <c:pt idx="1631">
                  <c:v>??? (?? ?????)</c:v>
                </c:pt>
                <c:pt idx="1632">
                  <c:v>Hope For Paws - Official Rescue?</c:v>
                </c:pt>
                <c:pt idx="1633">
                  <c:v>Dessin Anim? pour Enfants</c:v>
                </c:pt>
                <c:pt idx="1634">
                  <c:v>Gerson Albuquerque</c:v>
                </c:pt>
                <c:pt idx="1635">
                  <c:v>Raissa Chaddad</c:v>
                </c:pt>
                <c:pt idx="1636">
                  <c:v>Stuu</c:v>
                </c:pt>
                <c:pt idx="1637">
                  <c:v>JuguetesFelices</c:v>
                </c:pt>
                <c:pt idx="1638">
                  <c:v>LetsPlay</c:v>
                </c:pt>
                <c:pt idx="1639">
                  <c:v>MixReynold</c:v>
                </c:pt>
                <c:pt idx="1640">
                  <c:v>Alissa Violet</c:v>
                </c:pt>
                <c:pt idx="1641">
                  <c:v>LaLiga Santander</c:v>
                </c:pt>
                <c:pt idx="1642">
                  <c:v>Leroy Sanchez</c:v>
                </c:pt>
                <c:pt idx="1643">
                  <c:v>Tana Mongeau</c:v>
                </c:pt>
                <c:pt idx="1644">
                  <c:v>Carter Sharer</c:v>
                </c:pt>
                <c:pt idx="1645">
                  <c:v>NDTV</c:v>
                </c:pt>
                <c:pt idx="1646">
                  <c:v>SimoneSimariaVEVO</c:v>
                </c:pt>
                <c:pt idx="1647">
                  <c:v>Venus Bhojpuri</c:v>
                </c:pt>
                <c:pt idx="1648">
                  <c:v>CoryxKenshin</c:v>
                </c:pt>
                <c:pt idx="1649">
                  <c:v>TLC</c:v>
                </c:pt>
                <c:pt idx="1650">
                  <c:v>Home Bollywud</c:v>
                </c:pt>
                <c:pt idx="1651">
                  <c:v>ZaraLarssonMusicVEVO</c:v>
                </c:pt>
                <c:pt idx="1652">
                  <c:v>Mazzika - ?????</c:v>
                </c:pt>
                <c:pt idx="1653">
                  <c:v>ApeCrime</c:v>
                </c:pt>
                <c:pt idx="1654">
                  <c:v>PostmodernJukebox</c:v>
                </c:pt>
                <c:pt idx="1655">
                  <c:v>Stromae</c:v>
                </c:pt>
                <c:pt idx="1656">
                  <c:v>Koo Koo TV - Hindi</c:v>
                </c:pt>
                <c:pt idx="1657">
                  <c:v>Folagor03</c:v>
                </c:pt>
                <c:pt idx="1658">
                  <c:v>Zig &amp; Sharko</c:v>
                </c:pt>
                <c:pt idx="1659">
                  <c:v>Julienco</c:v>
                </c:pt>
                <c:pt idx="1660">
                  <c:v>McJuggerNuggets</c:v>
                </c:pt>
                <c:pt idx="1661">
                  <c:v>TV Thunder Official</c:v>
                </c:pt>
                <c:pt idx="1662">
                  <c:v>Chiquititas SBT</c:v>
                </c:pt>
                <c:pt idx="1663">
                  <c:v>Primitive Survival Tool</c:v>
                </c:pt>
                <c:pt idx="1664">
                  <c:v>Hindi Fairy Tales</c:v>
                </c:pt>
                <c:pt idx="1665">
                  <c:v>Enamorÿndonos</c:v>
                </c:pt>
                <c:pt idx="1666">
                  <c:v>Goldmines Hindi</c:v>
                </c:pt>
                <c:pt idx="1667">
                  <c:v>HugoPOSAY</c:v>
                </c:pt>
                <c:pt idx="1668">
                  <c:v>DavidParody</c:v>
                </c:pt>
                <c:pt idx="1669">
                  <c:v>DORETDEPLATINE</c:v>
                </c:pt>
                <c:pt idx="1670">
                  <c:v>The Surprise For Kids</c:v>
                </c:pt>
                <c:pt idx="1671">
                  <c:v>Super Kids TV</c:v>
                </c:pt>
                <c:pt idx="1672">
                  <c:v>SUSHI RAMEN?Riku?</c:v>
                </c:pt>
                <c:pt idx="1673">
                  <c:v>??????</c:v>
                </c:pt>
                <c:pt idx="1674">
                  <c:v>Finger Family Songs</c:v>
                </c:pt>
                <c:pt idx="1675">
                  <c:v>Nawras Sattar|???? ????</c:v>
                </c:pt>
                <c:pt idx="1676">
                  <c:v>Escorpi›n Dorado el Chido</c:v>
                </c:pt>
                <c:pt idx="1677">
                  <c:v>PipeCleanerCrafts B</c:v>
                </c:pt>
                <c:pt idx="1678">
                  <c:v>GameSpot</c:v>
                </c:pt>
                <c:pt idx="1679">
                  <c:v>Ciara</c:v>
                </c:pt>
                <c:pt idx="1680">
                  <c:v>MarkAngelComedy</c:v>
                </c:pt>
                <c:pt idx="1681">
                  <c:v>???? ?????????</c:v>
                </c:pt>
                <c:pt idx="1682">
                  <c:v>Teachingmensfashion</c:v>
                </c:pt>
                <c:pt idx="1683">
                  <c:v>The FTO Family -?</c:v>
                </c:pt>
                <c:pt idx="1684">
                  <c:v>Trimurti</c:v>
                </c:pt>
                <c:pt idx="1685">
                  <c:v>CGP Grey</c:v>
                </c:pt>
                <c:pt idx="1686">
                  <c:v>dmc ?????</c:v>
                </c:pt>
                <c:pt idx="1687">
                  <c:v>Tayo the Little Bus</c:v>
                </c:pt>
                <c:pt idx="1688">
                  <c:v>atv</c:v>
                </c:pt>
                <c:pt idx="1689">
                  <c:v>telblog.net</c:v>
                </c:pt>
                <c:pt idx="1690">
                  <c:v>Warner Music Italy</c:v>
                </c:pt>
                <c:pt idx="1691">
                  <c:v>PrankInvasion</c:v>
                </c:pt>
                <c:pt idx="1692">
                  <c:v>HotSpanish Vlogs</c:v>
                </c:pt>
                <c:pt idx="1693">
                  <c:v>Blippi</c:v>
                </c:pt>
                <c:pt idx="1694">
                  <c:v>Learn English with Let's Talk -?</c:v>
                </c:pt>
                <c:pt idx="1695">
                  <c:v>HAR PAL GEO</c:v>
                </c:pt>
                <c:pt idx="1696">
                  <c:v>Amanda Domenico</c:v>
                </c:pt>
                <c:pt idx="1697">
                  <c:v>As­ O Mÿs Fÿcil</c:v>
                </c:pt>
                <c:pt idx="1698">
                  <c:v>TMG Record Channel</c:v>
                </c:pt>
                <c:pt idx="1699">
                  <c:v>Ja Mill</c:v>
                </c:pt>
                <c:pt idx="1700">
                  <c:v>The Voice Global</c:v>
                </c:pt>
                <c:pt idx="1701">
                  <c:v>Lartiste Officiel</c:v>
                </c:pt>
                <c:pt idx="1702">
                  <c:v>Hillsong Worship</c:v>
                </c:pt>
                <c:pt idx="1703">
                  <c:v>Plan B</c:v>
                </c:pt>
                <c:pt idx="1704">
                  <c:v>Venus Regional</c:v>
                </c:pt>
                <c:pt idx="1705">
                  <c:v>WIRED</c:v>
                </c:pt>
                <c:pt idx="1706">
                  <c:v>Disney Junior LA</c:v>
                </c:pt>
                <c:pt idx="1707">
                  <c:v>Bolly Kick</c:v>
                </c:pt>
                <c:pt idx="1708">
                  <c:v>Pablo Alborÿn</c:v>
                </c:pt>
                <c:pt idx="1709">
                  <c:v>FallOutBoyVEVO</c:v>
                </c:pt>
                <c:pt idx="1710">
                  <c:v>Mamix EveryYear</c:v>
                </c:pt>
                <c:pt idx="1711">
                  <c:v>BakLol Video</c:v>
                </c:pt>
                <c:pt idx="1712">
                  <c:v>Cleo &amp; Cuqu­n - Familia Teler­n</c:v>
                </c:pt>
                <c:pt idx="1713">
                  <c:v>Dimitri Vegas &amp; Like Mike</c:v>
                </c:pt>
                <c:pt idx="1714">
                  <c:v>NightcoreReality</c:v>
                </c:pt>
                <c:pt idx="1715">
                  <c:v>?izgi Film Oyuncaklar?</c:v>
                </c:pt>
                <c:pt idx="1716">
                  <c:v>?rea Curiosa</c:v>
                </c:pt>
                <c:pt idx="1717">
                  <c:v>Johnny Orlando</c:v>
                </c:pt>
                <c:pt idx="1718">
                  <c:v>RCM Bhojpuri Hit</c:v>
                </c:pt>
                <c:pt idx="1719">
                  <c:v>KYLE HANAGAMI</c:v>
                </c:pt>
                <c:pt idx="1720">
                  <c:v>DisneyChannelUK</c:v>
                </c:pt>
                <c:pt idx="1721">
                  <c:v>UsherVEVO</c:v>
                </c:pt>
                <c:pt idx="1722">
                  <c:v>ThatcherJoeVlogs</c:v>
                </c:pt>
                <c:pt idx="1723">
                  <c:v>KanyeWestVEVO</c:v>
                </c:pt>
                <c:pt idx="1724">
                  <c:v>TheThings</c:v>
                </c:pt>
                <c:pt idx="1725">
                  <c:v>Dankev</c:v>
                </c:pt>
                <c:pt idx="1726">
                  <c:v>PojzPlaza</c:v>
                </c:pt>
                <c:pt idx="1727">
                  <c:v>Times Music</c:v>
                </c:pt>
                <c:pt idx="1728">
                  <c:v>TmarTn2</c:v>
                </c:pt>
                <c:pt idx="1729">
                  <c:v>Swan The Voice - N?o &amp; Swan</c:v>
                </c:pt>
                <c:pt idx="1730">
                  <c:v>NDJ MUSIC</c:v>
                </c:pt>
                <c:pt idx="1731">
                  <c:v>Netflix Am?rica Latina</c:v>
                </c:pt>
                <c:pt idx="1732">
                  <c:v>fedfeclip</c:v>
                </c:pt>
                <c:pt idx="1733">
                  <c:v>twaimz</c:v>
                </c:pt>
                <c:pt idx="1734">
                  <c:v>Disney Junior</c:v>
                </c:pt>
                <c:pt idx="1735">
                  <c:v>O Reino Infantil</c:v>
                </c:pt>
                <c:pt idx="1736">
                  <c:v>Shay Mitchell</c:v>
                </c:pt>
                <c:pt idx="1737">
                  <c:v>EugeneSagaz</c:v>
                </c:pt>
                <c:pt idx="1738">
                  <c:v>AkonVEVO</c:v>
                </c:pt>
                <c:pt idx="1739">
                  <c:v>Peppa Pig En Espa?ol Capitulos?</c:v>
                </c:pt>
                <c:pt idx="1740">
                  <c:v>DILLERON ? Play</c:v>
                </c:pt>
                <c:pt idx="1741">
                  <c:v>DED</c:v>
                </c:pt>
                <c:pt idx="1742">
                  <c:v>St3pNy</c:v>
                </c:pt>
                <c:pt idx="1743">
                  <c:v>Silvestre Dangond</c:v>
                </c:pt>
                <c:pt idx="1744">
                  <c:v>Radio Mirchi</c:v>
                </c:pt>
                <c:pt idx="1745">
                  <c:v>MeLlamanFredy</c:v>
                </c:pt>
                <c:pt idx="1746">
                  <c:v>MattyBVlogs</c:v>
                </c:pt>
                <c:pt idx="1747">
                  <c:v>????? BUGAGA</c:v>
                </c:pt>
                <c:pt idx="1748">
                  <c:v>Health &amp; Beauty Tips- Gharelu?</c:v>
                </c:pt>
                <c:pt idx="1749">
                  <c:v>Toy Candy</c:v>
                </c:pt>
                <c:pt idx="1750">
                  <c:v>EdisonPts</c:v>
                </c:pt>
                <c:pt idx="1751">
                  <c:v>KRK Studio</c:v>
                </c:pt>
                <c:pt idx="1752">
                  <c:v>Marc Anthony</c:v>
                </c:pt>
                <c:pt idx="1753">
                  <c:v>ConCrafter | LUCA</c:v>
                </c:pt>
                <c:pt idx="1754">
                  <c:v>Family Playlab</c:v>
                </c:pt>
                <c:pt idx="1755">
                  <c:v>EA SPORTS FIFA</c:v>
                </c:pt>
                <c:pt idx="1756">
                  <c:v>SEVENTEEN</c:v>
                </c:pt>
                <c:pt idx="1757">
                  <c:v>TheWarpath</c:v>
                </c:pt>
                <c:pt idx="1758">
                  <c:v>Boram Tube [????]</c:v>
                </c:pt>
                <c:pt idx="1759">
                  <c:v>AlArabiya ???????</c:v>
                </c:pt>
                <c:pt idx="1760">
                  <c:v>theDOMINICshow</c:v>
                </c:pt>
                <c:pt idx="1761">
                  <c:v>NiinaSecrets</c:v>
                </c:pt>
                <c:pt idx="1762">
                  <c:v>LordeVEVO</c:v>
                </c:pt>
                <c:pt idx="1763">
                  <c:v>Good Mythical MORE</c:v>
                </c:pt>
                <c:pt idx="1764">
                  <c:v>DOSEofFOUSEYY</c:v>
                </c:pt>
                <c:pt idx="1765">
                  <c:v>reikVEVO</c:v>
                </c:pt>
                <c:pt idx="1766">
                  <c:v>Austin Evans</c:v>
                </c:pt>
                <c:pt idx="1767">
                  <c:v>Paula StephŸnia</c:v>
                </c:pt>
                <c:pt idx="1768">
                  <c:v>NOVRITSCH</c:v>
                </c:pt>
                <c:pt idx="1769">
                  <c:v>GameofThrones</c:v>
                </c:pt>
                <c:pt idx="1770">
                  <c:v>Vy Qwaint</c:v>
                </c:pt>
                <c:pt idx="1771">
                  <c:v>Sabrina Carpenter</c:v>
                </c:pt>
                <c:pt idx="1772">
                  <c:v>Ryan's Family Review</c:v>
                </c:pt>
                <c:pt idx="1773">
                  <c:v>GOT7</c:v>
                </c:pt>
                <c:pt idx="1774">
                  <c:v>108Life</c:v>
                </c:pt>
                <c:pt idx="1775">
                  <c:v>Sofie Dossi</c:v>
                </c:pt>
                <c:pt idx="1776">
                  <c:v>Tipsy Bartender</c:v>
                </c:pt>
                <c:pt idx="1777">
                  <c:v>NachoVEVO</c:v>
                </c:pt>
                <c:pt idx="1778">
                  <c:v>StevenCrowder</c:v>
                </c:pt>
                <c:pt idx="1779">
                  <c:v>Cÿtia Damasceno</c:v>
                </c:pt>
                <c:pt idx="1780">
                  <c:v>Chouftv - ??? ????</c:v>
                </c:pt>
                <c:pt idx="1781">
                  <c:v>La F?nix</c:v>
                </c:pt>
                <c:pt idx="1782">
                  <c:v>SA Wardega</c:v>
                </c:pt>
                <c:pt idx="1783">
                  <c:v>KarolGVEVO</c:v>
                </c:pt>
                <c:pt idx="1784">
                  <c:v>La Rosa Hd</c:v>
                </c:pt>
                <c:pt idx="1785">
                  <c:v>HD Songs Bollywood</c:v>
                </c:pt>
                <c:pt idx="1786">
                  <c:v>MM7Games</c:v>
                </c:pt>
                <c:pt idx="1787">
                  <c:v>Roxxsaurus</c:v>
                </c:pt>
                <c:pt idx="1788">
                  <c:v>ABC Kid TV - Nursery Rhymes</c:v>
                </c:pt>
                <c:pt idx="1789">
                  <c:v>Alonzo Lerone</c:v>
                </c:pt>
                <c:pt idx="1790">
                  <c:v>Tessa Brooks</c:v>
                </c:pt>
                <c:pt idx="1791">
                  <c:v>Ig?o Underground</c:v>
                </c:pt>
                <c:pt idx="1792">
                  <c:v>The Rock</c:v>
                </c:pt>
                <c:pt idx="1793">
                  <c:v>Hoje ? dia de Marias</c:v>
                </c:pt>
                <c:pt idx="1794">
                  <c:v>S?n T?ng M-TP Official</c:v>
                </c:pt>
                <c:pt idx="1795">
                  <c:v>Os Amiguinhos</c:v>
                </c:pt>
                <c:pt idx="1796">
                  <c:v>??????</c:v>
                </c:pt>
                <c:pt idx="1797">
                  <c:v>HooplaKidz - Official Nursery?</c:v>
                </c:pt>
                <c:pt idx="1798">
                  <c:v>SunnyKidsTV</c:v>
                </c:pt>
                <c:pt idx="1799">
                  <c:v>Sanjeev Kapoor Khazana</c:v>
                </c:pt>
                <c:pt idx="1800">
                  <c:v>Carolina D­az</c:v>
                </c:pt>
                <c:pt idx="1801">
                  <c:v>Felipe Araœjo</c:v>
                </c:pt>
                <c:pt idx="1802">
                  <c:v>The Screen Patti</c:v>
                </c:pt>
                <c:pt idx="1803">
                  <c:v>Gabriella Saraivah</c:v>
                </c:pt>
                <c:pt idx="1804">
                  <c:v>Exploring With Josh</c:v>
                </c:pt>
                <c:pt idx="1805">
                  <c:v>Niska Officiel</c:v>
                </c:pt>
                <c:pt idx="1806">
                  <c:v>Miku</c:v>
                </c:pt>
                <c:pt idx="1807">
                  <c:v>Him-eesh Madaan</c:v>
                </c:pt>
                <c:pt idx="1808">
                  <c:v>Malcriado</c:v>
                </c:pt>
                <c:pt idx="1809">
                  <c:v>Shemaroo Bollywood Comedy</c:v>
                </c:pt>
                <c:pt idx="1810">
                  <c:v>Sernandoe</c:v>
                </c:pt>
                <c:pt idx="1811">
                  <c:v>Geo News</c:v>
                </c:pt>
                <c:pt idx="1812">
                  <c:v>The Living Tombstone</c:v>
                </c:pt>
                <c:pt idx="1813">
                  <c:v>Anand Audio</c:v>
                </c:pt>
                <c:pt idx="1814">
                  <c:v>M2</c:v>
                </c:pt>
                <c:pt idx="1815">
                  <c:v>Mobile MOBA Vi?t</c:v>
                </c:pt>
                <c:pt idx="1816">
                  <c:v>??? ????</c:v>
                </c:pt>
                <c:pt idx="1817">
                  <c:v>AAAjoken toys</c:v>
                </c:pt>
                <c:pt idx="1818">
                  <c:v>reZigiusz</c:v>
                </c:pt>
                <c:pt idx="1819">
                  <c:v>EvanTubeRAW</c:v>
                </c:pt>
                <c:pt idx="1820">
                  <c:v>Room Factory</c:v>
                </c:pt>
                <c:pt idx="1821">
                  <c:v>??????? ????</c:v>
                </c:pt>
                <c:pt idx="1822">
                  <c:v>ZackScottGames</c:v>
                </c:pt>
                <c:pt idx="1823">
                  <c:v>MonDEV</c:v>
                </c:pt>
                <c:pt idx="1824">
                  <c:v>Thai e Biel</c:v>
                </c:pt>
                <c:pt idx="1825">
                  <c:v>Painzeiro</c:v>
                </c:pt>
                <c:pt idx="1826">
                  <c:v>Xafurdaria</c:v>
                </c:pt>
                <c:pt idx="1827">
                  <c:v>bharatzkitchen HINDI</c:v>
                </c:pt>
                <c:pt idx="1828">
                  <c:v>?????</c:v>
                </c:pt>
                <c:pt idx="1829">
                  <c:v>ElSmosh</c:v>
                </c:pt>
                <c:pt idx="1830">
                  <c:v>Nirahua Music World</c:v>
                </c:pt>
                <c:pt idx="1831">
                  <c:v>SonyLIV</c:v>
                </c:pt>
                <c:pt idx="1832">
                  <c:v>ANDY</c:v>
                </c:pt>
                <c:pt idx="1833">
                  <c:v>TygaVEVO</c:v>
                </c:pt>
                <c:pt idx="1834">
                  <c:v>Sammie the Golden</c:v>
                </c:pt>
                <c:pt idx="1835">
                  <c:v>Shalimar Telugu &amp; Hindi Movies</c:v>
                </c:pt>
                <c:pt idx="1836">
                  <c:v>Raffy Tulfo in Action</c:v>
                </c:pt>
                <c:pt idx="1837">
                  <c:v>Deddy Corbuzier</c:v>
                </c:pt>
                <c:pt idx="1838">
                  <c:v>TuTiTuTV</c:v>
                </c:pt>
                <c:pt idx="1839">
                  <c:v>Castro Brothers</c:v>
                </c:pt>
                <c:pt idx="1840">
                  <c:v>ChildrenNurseryRhymes</c:v>
                </c:pt>
                <c:pt idx="1841">
                  <c:v>CILIO</c:v>
                </c:pt>
                <c:pt idx="1842">
                  <c:v>Le Woop</c:v>
                </c:pt>
                <c:pt idx="1843">
                  <c:v>Thisiz Balti</c:v>
                </c:pt>
                <c:pt idx="1844">
                  <c:v>Wayne Goss</c:v>
                </c:pt>
                <c:pt idx="1845">
                  <c:v>Naz | ???</c:v>
                </c:pt>
                <c:pt idx="1846">
                  <c:v>IbraTV</c:v>
                </c:pt>
                <c:pt idx="1847">
                  <c:v>iGAMING TV</c:v>
                </c:pt>
                <c:pt idx="1848">
                  <c:v>La Voz Kids Colombia</c:v>
                </c:pt>
                <c:pt idx="1849">
                  <c:v>TMZ</c:v>
                </c:pt>
                <c:pt idx="1850">
                  <c:v>Ampeterby7</c:v>
                </c:pt>
                <c:pt idx="1851">
                  <c:v>Blippi Toys</c:v>
                </c:pt>
                <c:pt idx="1852">
                  <c:v>Chills</c:v>
                </c:pt>
                <c:pt idx="1853">
                  <c:v>Top Five</c:v>
                </c:pt>
                <c:pt idx="1854">
                  <c:v>Inemafoo</c:v>
                </c:pt>
                <c:pt idx="1855">
                  <c:v>Kyutie</c:v>
                </c:pt>
                <c:pt idx="1856">
                  <c:v>jennxpenn</c:v>
                </c:pt>
                <c:pt idx="1857">
                  <c:v>Shree Jee - Bhakti</c:v>
                </c:pt>
                <c:pt idx="1858">
                  <c:v>The Finest</c:v>
                </c:pt>
                <c:pt idx="1859">
                  <c:v>JoJo Siwa TV</c:v>
                </c:pt>
                <c:pt idx="1860">
                  <c:v>Mastersaint</c:v>
                </c:pt>
                <c:pt idx="1861">
                  <c:v>20th Century Fox</c:v>
                </c:pt>
                <c:pt idx="1862">
                  <c:v>TheFatRat</c:v>
                </c:pt>
                <c:pt idx="1863">
                  <c:v>Chickypie</c:v>
                </c:pt>
                <c:pt idx="1864">
                  <c:v>Zach King</c:v>
                </c:pt>
                <c:pt idx="1865">
                  <c:v>Disney</c:v>
                </c:pt>
                <c:pt idx="1866">
                  <c:v>????? DSTOR I</c:v>
                </c:pt>
                <c:pt idx="1867">
                  <c:v>Taras Kul</c:v>
                </c:pt>
                <c:pt idx="1868">
                  <c:v>Humble Music</c:v>
                </c:pt>
                <c:pt idx="1869">
                  <c:v>starshipTV</c:v>
                </c:pt>
                <c:pt idx="1870">
                  <c:v>Green Day</c:v>
                </c:pt>
                <c:pt idx="1871">
                  <c:v>Asianet</c:v>
                </c:pt>
                <c:pt idx="1872">
                  <c:v>How To Cook That</c:v>
                </c:pt>
                <c:pt idx="1873">
                  <c:v>Pooja Luthra</c:v>
                </c:pt>
                <c:pt idx="1874">
                  <c:v>LOL Network</c:v>
                </c:pt>
                <c:pt idx="1875">
                  <c:v>ShadowPriestok - ????????</c:v>
                </c:pt>
                <c:pt idx="1876">
                  <c:v>EnjoyPhoenix</c:v>
                </c:pt>
                <c:pt idx="1877">
                  <c:v>The Inner Studio</c:v>
                </c:pt>
                <c:pt idx="1878">
                  <c:v>Zakir Khan</c:v>
                </c:pt>
                <c:pt idx="1879">
                  <c:v>Oddbods - Official Channel</c:v>
                </c:pt>
                <c:pt idx="1880">
                  <c:v>Ruhi ?enet Videolar?</c:v>
                </c:pt>
                <c:pt idx="1881">
                  <c:v>Trey Songz</c:v>
                </c:pt>
                <c:pt idx="1882">
                  <c:v>??????? ??????</c:v>
                </c:pt>
                <c:pt idx="1883">
                  <c:v>MOGOL TV</c:v>
                </c:pt>
                <c:pt idx="1884">
                  <c:v>kevsho</c:v>
                </c:pt>
                <c:pt idx="1885">
                  <c:v>Flowers Comedy</c:v>
                </c:pt>
                <c:pt idx="1886">
                  <c:v>bindass</c:v>
                </c:pt>
                <c:pt idx="1887">
                  <c:v>Glam&amp;Gore</c:v>
                </c:pt>
                <c:pt idx="1888">
                  <c:v>Viros</c:v>
                </c:pt>
                <c:pt idx="1889">
                  <c:v>Canal Desconfinados</c:v>
                </c:pt>
                <c:pt idx="1890">
                  <c:v>Hello TV- Nursery Rhymes</c:v>
                </c:pt>
                <c:pt idx="1891">
                  <c:v>ArjonaOficial</c:v>
                </c:pt>
                <c:pt idx="1892">
                  <c:v>The Dodo</c:v>
                </c:pt>
                <c:pt idx="1893">
                  <c:v>SeikinTV</c:v>
                </c:pt>
                <c:pt idx="1894">
                  <c:v>Twin Toys</c:v>
                </c:pt>
                <c:pt idx="1895">
                  <c:v>WhiteZunder</c:v>
                </c:pt>
                <c:pt idx="1896">
                  <c:v>Mother Goose Club Playhouse</c:v>
                </c:pt>
                <c:pt idx="1897">
                  <c:v>Professor Live˜</c:v>
                </c:pt>
                <c:pt idx="1898">
                  <c:v>iT Creators</c:v>
                </c:pt>
                <c:pt idx="1899">
                  <c:v>HeHaa TV</c:v>
                </c:pt>
                <c:pt idx="1900">
                  <c:v>Rahasya</c:v>
                </c:pt>
                <c:pt idx="1901">
                  <c:v>Oops Banana</c:v>
                </c:pt>
                <c:pt idx="1902">
                  <c:v>expertvillage</c:v>
                </c:pt>
                <c:pt idx="1903">
                  <c:v>Avenged Sevenfold</c:v>
                </c:pt>
                <c:pt idx="1904">
                  <c:v>All India Bakchod</c:v>
                </c:pt>
                <c:pt idx="1905">
                  <c:v>Complex</c:v>
                </c:pt>
                <c:pt idx="1906">
                  <c:v>Yousef Ahmed</c:v>
                </c:pt>
                <c:pt idx="1907">
                  <c:v>xFaRgAnx YT</c:v>
                </c:pt>
                <c:pt idx="1908">
                  <c:v>Yes Theory</c:v>
                </c:pt>
                <c:pt idx="1909">
                  <c:v>Vinheteiro</c:v>
                </c:pt>
                <c:pt idx="1910">
                  <c:v>Adbhut TV India</c:v>
                </c:pt>
                <c:pt idx="1911">
                  <c:v>Walt Disney Animation Studios</c:v>
                </c:pt>
                <c:pt idx="1912">
                  <c:v>LIV Kids Hindi</c:v>
                </c:pt>
                <c:pt idx="1913">
                  <c:v>Toda Meiga</c:v>
                </c:pt>
                <c:pt idx="1914">
                  <c:v>Gustavo Mioto</c:v>
                </c:pt>
                <c:pt idx="1915">
                  <c:v>AJ Official</c:v>
                </c:pt>
                <c:pt idx="1916">
                  <c:v>DaniRep Golf it y fortnite diario!</c:v>
                </c:pt>
                <c:pt idx="1917">
                  <c:v>ProSidu</c:v>
                </c:pt>
                <c:pt idx="1918">
                  <c:v>infobells - Tamil</c:v>
                </c:pt>
                <c:pt idx="1919">
                  <c:v>Warner Bros. Records</c:v>
                </c:pt>
                <c:pt idx="1920">
                  <c:v>J. Cole</c:v>
                </c:pt>
                <c:pt idx="1921">
                  <c:v>Al Jazeera Arabic ?????</c:v>
                </c:pt>
                <c:pt idx="1922">
                  <c:v>CBCDrama</c:v>
                </c:pt>
                <c:pt idx="1923">
                  <c:v>MostlySane</c:v>
                </c:pt>
                <c:pt idx="1924">
                  <c:v>Pica - Pica Oficial</c:v>
                </c:pt>
                <c:pt idx="1925">
                  <c:v>La mafe mendez</c:v>
                </c:pt>
                <c:pt idx="1926">
                  <c:v>Khandesh Fun</c:v>
                </c:pt>
                <c:pt idx="1927">
                  <c:v>Breakfast Club Power 105.1 FM</c:v>
                </c:pt>
                <c:pt idx="1928">
                  <c:v>Little Big</c:v>
                </c:pt>
                <c:pt idx="1929">
                  <c:v>Banen Stars</c:v>
                </c:pt>
                <c:pt idx="1930">
                  <c:v>FUNNY TOONS</c:v>
                </c:pt>
                <c:pt idx="1931">
                  <c:v>Krazyrayray</c:v>
                </c:pt>
                <c:pt idx="1932">
                  <c:v>Armin van Buuren</c:v>
                </c:pt>
                <c:pt idx="1933">
                  <c:v>GradeAUnderA</c:v>
                </c:pt>
                <c:pt idx="1934">
                  <c:v>Farmees - Nursery Rhymes And Kids?</c:v>
                </c:pt>
                <c:pt idx="1935">
                  <c:v>ROBERT PG</c:v>
                </c:pt>
                <c:pt idx="1936">
                  <c:v>Ariann Music</c:v>
                </c:pt>
                <c:pt idx="1937">
                  <c:v>Lukas Graham</c:v>
                </c:pt>
                <c:pt idx="1938">
                  <c:v>Girliyapa</c:v>
                </c:pt>
                <c:pt idx="1939">
                  <c:v>ELLO</c:v>
                </c:pt>
                <c:pt idx="1940">
                  <c:v>What Would You Do?</c:v>
                </c:pt>
                <c:pt idx="1941">
                  <c:v>WAMIndiaMovies</c:v>
                </c:pt>
                <c:pt idx="1942">
                  <c:v>PEACH EAT LAEK</c:v>
                </c:pt>
                <c:pt idx="1943">
                  <c:v>Michelle Almendra</c:v>
                </c:pt>
                <c:pt idx="1944">
                  <c:v>Samsung</c:v>
                </c:pt>
                <c:pt idx="1945">
                  <c:v>Tavo Betancourt</c:v>
                </c:pt>
                <c:pt idx="1946">
                  <c:v>gootmusic</c:v>
                </c:pt>
                <c:pt idx="1947">
                  <c:v>Studio Saraswati Official</c:v>
                </c:pt>
                <c:pt idx="1948">
                  <c:v>Dekja</c:v>
                </c:pt>
                <c:pt idx="1949">
                  <c:v>KeiferMC - Todo Sobre Minecraft</c:v>
                </c:pt>
                <c:pt idx="1950">
                  <c:v>La Diversion de Martina</c:v>
                </c:pt>
                <c:pt idx="1951">
                  <c:v>fliptopbattles</c:v>
                </c:pt>
                <c:pt idx="1952">
                  <c:v>Aspyn Ovard</c:v>
                </c:pt>
                <c:pt idx="1953">
                  <c:v>Gerardo Ortiz</c:v>
                </c:pt>
                <c:pt idx="1954">
                  <c:v>Loren Gray</c:v>
                </c:pt>
                <c:pt idx="1955">
                  <c:v>Cumicumi</c:v>
                </c:pt>
                <c:pt idx="1956">
                  <c:v>AcademeG</c:v>
                </c:pt>
                <c:pt idx="1957">
                  <c:v>NASA</c:v>
                </c:pt>
                <c:pt idx="1958">
                  <c:v>Golden Moustache</c:v>
                </c:pt>
                <c:pt idx="1959">
                  <c:v>wuant</c:v>
                </c:pt>
                <c:pt idx="1960">
                  <c:v>RT</c:v>
                </c:pt>
                <c:pt idx="1961">
                  <c:v>Arif muhammad</c:v>
                </c:pt>
                <c:pt idx="1962">
                  <c:v>Young Thug</c:v>
                </c:pt>
                <c:pt idx="1963">
                  <c:v>JunsKitchen</c:v>
                </c:pt>
                <c:pt idx="1964">
                  <c:v>Biollo</c:v>
                </c:pt>
                <c:pt idx="1965">
                  <c:v>Chanda</c:v>
                </c:pt>
                <c:pt idx="1966">
                  <c:v>Juaum</c:v>
                </c:pt>
                <c:pt idx="1967">
                  <c:v>KBSKpop</c:v>
                </c:pt>
                <c:pt idx="1968">
                  <c:v>MORGENSHTERN</c:v>
                </c:pt>
                <c:pt idx="1969">
                  <c:v>Wrzzer</c:v>
                </c:pt>
                <c:pt idx="1970">
                  <c:v>TopMax</c:v>
                </c:pt>
                <c:pt idx="1971">
                  <c:v>Sub</c:v>
                </c:pt>
                <c:pt idx="1972">
                  <c:v>Shruti Arjun Anand</c:v>
                </c:pt>
                <c:pt idx="1973">
                  <c:v>????</c:v>
                </c:pt>
                <c:pt idx="1974">
                  <c:v>Filipin is bro</c:v>
                </c:pt>
                <c:pt idx="1975">
                  <c:v>Yarissa</c:v>
                </c:pt>
                <c:pt idx="1976">
                  <c:v>Xyz Gyan</c:v>
                </c:pt>
                <c:pt idx="1977">
                  <c:v>OKyouLIKEs</c:v>
                </c:pt>
                <c:pt idx="1978">
                  <c:v>Baim Paula</c:v>
                </c:pt>
                <c:pt idx="1979">
                  <c:v>Anastasiya Shpagina</c:v>
                </c:pt>
                <c:pt idx="1980">
                  <c:v>Adult Swim</c:v>
                </c:pt>
                <c:pt idx="1981">
                  <c:v>TeamFourStar</c:v>
                </c:pt>
                <c:pt idx="1982">
                  <c:v>packattack04082</c:v>
                </c:pt>
                <c:pt idx="1983">
                  <c:v>CookingShooking Hindi</c:v>
                </c:pt>
                <c:pt idx="1984">
                  <c:v>Walk off the Earth</c:v>
                </c:pt>
                <c:pt idx="1985">
                  <c:v>Curiosidades con Mike</c:v>
                </c:pt>
                <c:pt idx="1986">
                  <c:v>DIEN QUAN Entertainment / Gi?i?</c:v>
                </c:pt>
                <c:pt idx="1987">
                  <c:v>Laura in the Kitchen</c:v>
                </c:pt>
                <c:pt idx="1988">
                  <c:v>Her?ey Dahil</c:v>
                </c:pt>
                <c:pt idx="1989">
                  <c:v>JerryRigEverything</c:v>
                </c:pt>
                <c:pt idx="1990">
                  <c:v>Doctor Mike</c:v>
                </c:pt>
                <c:pt idx="1991">
                  <c:v>????? | t1GGEEr</c:v>
                </c:pt>
                <c:pt idx="1992">
                  <c:v>Prince Ea</c:v>
                </c:pt>
                <c:pt idx="1993">
                  <c:v>Great Big Story</c:v>
                </c:pt>
                <c:pt idx="1994">
                  <c:v>HobbyKidsTV</c:v>
                </c:pt>
                <c:pt idx="1995">
                  <c:v>???? ??????</c:v>
                </c:pt>
                <c:pt idx="1996">
                  <c:v>ChinoNachoVEVO</c:v>
                </c:pt>
                <c:pt idx="1997">
                  <c:v>KarenM?ndezKM</c:v>
                </c:pt>
                <c:pt idx="1998">
                  <c:v>Milusik Lanusik</c:v>
                </c:pt>
                <c:pt idx="1999">
                  <c:v>D&amp;B Nation</c:v>
                </c:pt>
                <c:pt idx="2000">
                  <c:v>XboxAddictionz</c:v>
                </c:pt>
                <c:pt idx="2001">
                  <c:v>?????????????</c:v>
                </c:pt>
                <c:pt idx="2002">
                  <c:v>Ameer Alabadi</c:v>
                </c:pt>
                <c:pt idx="2003">
                  <c:v>Evan Kids</c:v>
                </c:pt>
                <c:pt idx="2004">
                  <c:v>Mr. Kate</c:v>
                </c:pt>
                <c:pt idx="2005">
                  <c:v>christianvib</c:v>
                </c:pt>
                <c:pt idx="2006">
                  <c:v>Pokimane</c:v>
                </c:pt>
                <c:pt idx="2007">
                  <c:v>Chetak</c:v>
                </c:pt>
                <c:pt idx="2008">
                  <c:v>??????</c:v>
                </c:pt>
                <c:pt idx="2009">
                  <c:v>YandelVEVO</c:v>
                </c:pt>
                <c:pt idx="2010">
                  <c:v>Bon App?tit</c:v>
                </c:pt>
                <c:pt idx="2011">
                  <c:v>GameSprout</c:v>
                </c:pt>
                <c:pt idx="2012">
                  <c:v>2MTV</c:v>
                </c:pt>
                <c:pt idx="2013">
                  <c:v>CarlyRaeMusic</c:v>
                </c:pt>
                <c:pt idx="2014">
                  <c:v>Mauricio Meirelles</c:v>
                </c:pt>
                <c:pt idx="2015">
                  <c:v>waveya 2011</c:v>
                </c:pt>
                <c:pt idx="2016">
                  <c:v>Toy Trains 4u</c:v>
                </c:pt>
                <c:pt idx="2017">
                  <c:v>OGGY</c:v>
                </c:pt>
                <c:pt idx="2018">
                  <c:v>R­o Roma</c:v>
                </c:pt>
                <c:pt idx="2019">
                  <c:v>The News Total</c:v>
                </c:pt>
                <c:pt idx="2020">
                  <c:v>Mano Walter</c:v>
                </c:pt>
                <c:pt idx="2021">
                  <c:v>LaChaineDeJeremy</c:v>
                </c:pt>
                <c:pt idx="2022">
                  <c:v>EvanescenceVEVO</c:v>
                </c:pt>
                <c:pt idx="2023">
                  <c:v>10ocupados</c:v>
                </c:pt>
                <c:pt idx="2024">
                  <c:v>GMA News</c:v>
                </c:pt>
                <c:pt idx="2025">
                  <c:v>Maddie Ziegler</c:v>
                </c:pt>
                <c:pt idx="2026">
                  <c:v>TheRelaxingEnd</c:v>
                </c:pt>
                <c:pt idx="2027">
                  <c:v>Ema&amp;Eric Giant Surprise</c:v>
                </c:pt>
                <c:pt idx="2028">
                  <c:v>SovietWomble</c:v>
                </c:pt>
                <c:pt idx="2029">
                  <c:v>Fran, Bel e Nina Kids</c:v>
                </c:pt>
                <c:pt idx="2030">
                  <c:v>Vn Kids</c:v>
                </c:pt>
                <c:pt idx="2031">
                  <c:v>RotonMusicTV</c:v>
                </c:pt>
                <c:pt idx="2032">
                  <c:v>Que diabos?</c:v>
                </c:pt>
                <c:pt idx="2033">
                  <c:v>????? TV</c:v>
                </c:pt>
                <c:pt idx="2034">
                  <c:v>Hero Movies 2019</c:v>
                </c:pt>
                <c:pt idx="2035">
                  <c:v>Ricky Dillon</c:v>
                </c:pt>
                <c:pt idx="2036">
                  <c:v>MikelTube</c:v>
                </c:pt>
                <c:pt idx="2037">
                  <c:v>PHD Troll</c:v>
                </c:pt>
                <c:pt idx="2038">
                  <c:v>oblomoff</c:v>
                </c:pt>
                <c:pt idx="2039">
                  <c:v>SuperLuigiLogan</c:v>
                </c:pt>
                <c:pt idx="2040">
                  <c:v>Top 10s</c:v>
                </c:pt>
                <c:pt idx="2041">
                  <c:v>Cad? a chave?</c:v>
                </c:pt>
                <c:pt idx="2042">
                  <c:v>JTBC Entertainment</c:v>
                </c:pt>
                <c:pt idx="2043">
                  <c:v>AbstrachujeTV</c:v>
                </c:pt>
                <c:pt idx="2044">
                  <c:v>Me contro Te</c:v>
                </c:pt>
                <c:pt idx="2045">
                  <c:v>Red Arcade</c:v>
                </c:pt>
                <c:pt idx="2046">
                  <c:v>Kitchen Nightmares</c:v>
                </c:pt>
                <c:pt idx="2047">
                  <c:v>TecMundo</c:v>
                </c:pt>
                <c:pt idx="2048">
                  <c:v>News24</c:v>
                </c:pt>
                <c:pt idx="2049">
                  <c:v>Azteca Novelas</c:v>
                </c:pt>
                <c:pt idx="2050">
                  <c:v>Ladylike</c:v>
                </c:pt>
                <c:pt idx="2051">
                  <c:v>???? Sa7i</c:v>
                </c:pt>
                <c:pt idx="2052">
                  <c:v>?????? ????</c:v>
                </c:pt>
                <c:pt idx="2053">
                  <c:v>Animal Planet</c:v>
                </c:pt>
                <c:pt idx="2054">
                  <c:v>PlayCow.com</c:v>
                </c:pt>
                <c:pt idx="2055">
                  <c:v>Discovery</c:v>
                </c:pt>
                <c:pt idx="2056">
                  <c:v>Just Kidding Pranks</c:v>
                </c:pt>
                <c:pt idx="2057">
                  <c:v>Pixl Networks</c:v>
                </c:pt>
                <c:pt idx="2058">
                  <c:v>Mary Senn</c:v>
                </c:pt>
                <c:pt idx="2059">
                  <c:v>Music Nepal</c:v>
                </c:pt>
                <c:pt idx="2060">
                  <c:v>Mohamed AlSalim | ?????</c:v>
                </c:pt>
                <c:pt idx="2061">
                  <c:v>Rathore Cassettes</c:v>
                </c:pt>
                <c:pt idx="2062">
                  <c:v>TechSmartt</c:v>
                </c:pt>
                <c:pt idx="2063">
                  <c:v>BanderitaX</c:v>
                </c:pt>
                <c:pt idx="2064">
                  <c:v>Guava Juice</c:v>
                </c:pt>
                <c:pt idx="2065">
                  <c:v>BARBIE FILMES BR</c:v>
                </c:pt>
                <c:pt idx="2066">
                  <c:v>Olympic</c:v>
                </c:pt>
                <c:pt idx="2067">
                  <c:v>Brawadis</c:v>
                </c:pt>
                <c:pt idx="2068">
                  <c:v>viniccius13</c:v>
                </c:pt>
                <c:pt idx="2069">
                  <c:v>Farmees Portugu?s - Can??es dos?</c:v>
                </c:pt>
                <c:pt idx="2070">
                  <c:v>GlitterForever17</c:v>
                </c:pt>
                <c:pt idx="2071">
                  <c:v>Sen Anlat Karadeniz</c:v>
                </c:pt>
                <c:pt idx="2072">
                  <c:v>Aymane Serhani</c:v>
                </c:pt>
                <c:pt idx="2073">
                  <c:v>Bodybuilding workout Routine And?</c:v>
                </c:pt>
                <c:pt idx="2074">
                  <c:v>MarMar</c:v>
                </c:pt>
                <c:pt idx="2075">
                  <c:v>El Sobky Production - ??????</c:v>
                </c:pt>
                <c:pt idx="2076">
                  <c:v>Little Angel: Nursery Rhymes &amp; Kids?</c:v>
                </c:pt>
                <c:pt idx="2077">
                  <c:v>Jeamileth Doll</c:v>
                </c:pt>
                <c:pt idx="2078">
                  <c:v>HarryStylesVEVO</c:v>
                </c:pt>
                <c:pt idx="2079">
                  <c:v>Jasmine Thompson</c:v>
                </c:pt>
                <c:pt idx="2080">
                  <c:v>Tech Series</c:v>
                </c:pt>
                <c:pt idx="2081">
                  <c:v>GizmoSlip</c:v>
                </c:pt>
                <c:pt idx="2082">
                  <c:v>Rodrigo F Gamer Respeita</c:v>
                </c:pt>
                <c:pt idx="2083">
                  <c:v>Inutilismo</c:v>
                </c:pt>
                <c:pt idx="2084">
                  <c:v>Bars and Melody OFFICIAL</c:v>
                </c:pt>
                <c:pt idx="2085">
                  <c:v>RaptorGamer</c:v>
                </c:pt>
                <c:pt idx="2086">
                  <c:v>Mahendra Guru : Online Videos For?</c:v>
                </c:pt>
                <c:pt idx="2087">
                  <c:v>Ambey Bhakti</c:v>
                </c:pt>
                <c:pt idx="2088">
                  <c:v>Jesus Adrian Romero</c:v>
                </c:pt>
                <c:pt idx="2089">
                  <c:v>Ana Maria Brogui</c:v>
                </c:pt>
                <c:pt idx="2090">
                  <c:v>Hasbro</c:v>
                </c:pt>
                <c:pt idx="2091">
                  <c:v>Android Authority</c:v>
                </c:pt>
                <c:pt idx="2092">
                  <c:v>Shot of The Yeagers</c:v>
                </c:pt>
                <c:pt idx="2093">
                  <c:v>Jannine Weigel</c:v>
                </c:pt>
                <c:pt idx="2094">
                  <c:v>Inanna Sarkis</c:v>
                </c:pt>
                <c:pt idx="2095">
                  <c:v>Studio Bagel</c:v>
                </c:pt>
                <c:pt idx="2096">
                  <c:v>RED21</c:v>
                </c:pt>
                <c:pt idx="2097">
                  <c:v>GQ</c:v>
                </c:pt>
                <c:pt idx="2098">
                  <c:v>El Guzii</c:v>
                </c:pt>
                <c:pt idx="2099">
                  <c:v>smotraTV</c:v>
                </c:pt>
                <c:pt idx="2100">
                  <c:v>FaZe Pamaj</c:v>
                </c:pt>
                <c:pt idx="2101">
                  <c:v>The Sean Ward Show</c:v>
                </c:pt>
                <c:pt idx="2102">
                  <c:v>???? ????</c:v>
                </c:pt>
                <c:pt idx="2103">
                  <c:v>BuzzFeedViolet</c:v>
                </c:pt>
                <c:pt idx="2104">
                  <c:v>CarlosVivesVEVO</c:v>
                </c:pt>
                <c:pt idx="2105">
                  <c:v>Incognita</c:v>
                </c:pt>
                <c:pt idx="2106">
                  <c:v>Univision Noticias</c:v>
                </c:pt>
                <c:pt idx="2107">
                  <c:v>Senya ToysReview</c:v>
                </c:pt>
                <c:pt idx="2108">
                  <c:v>V6 News Telugu</c:v>
                </c:pt>
                <c:pt idx="2109">
                  <c:v>GOTAGA</c:v>
                </c:pt>
                <c:pt idx="2110">
                  <c:v>Cœmplices de um Resgate</c:v>
                </c:pt>
                <c:pt idx="2111">
                  <c:v>MariahCareyVEVO</c:v>
                </c:pt>
                <c:pt idx="2112">
                  <c:v>Desi Perkins</c:v>
                </c:pt>
                <c:pt idx="2113">
                  <c:v>RRcherrypie</c:v>
                </c:pt>
                <c:pt idx="2114">
                  <c:v>T-Play</c:v>
                </c:pt>
                <c:pt idx="2115">
                  <c:v>???? ???? ??????</c:v>
                </c:pt>
                <c:pt idx="2116">
                  <c:v>Meek Mill</c:v>
                </c:pt>
                <c:pt idx="2117">
                  <c:v>Brytiago Cartel Records</c:v>
                </c:pt>
                <c:pt idx="2118">
                  <c:v>Fidi Wstafidi l ???? ??</c:v>
                </c:pt>
                <c:pt idx="2119">
                  <c:v>ActorVarunPruthi</c:v>
                </c:pt>
                <c:pt idx="2120">
                  <c:v>Monsta</c:v>
                </c:pt>
                <c:pt idx="2121">
                  <c:v>Me poupe!</c:v>
                </c:pt>
                <c:pt idx="2122">
                  <c:v>Sophia Grace</c:v>
                </c:pt>
                <c:pt idx="2123">
                  <c:v>ArcadeGo.com</c:v>
                </c:pt>
                <c:pt idx="2124">
                  <c:v>Baby Show TV</c:v>
                </c:pt>
                <c:pt idx="2125">
                  <c:v>uJo?ozinho</c:v>
                </c:pt>
                <c:pt idx="2126">
                  <c:v>cutepolish</c:v>
                </c:pt>
                <c:pt idx="2127">
                  <c:v>Jordi ENP</c:v>
                </c:pt>
                <c:pt idx="2128">
                  <c:v>TXT</c:v>
                </c:pt>
                <c:pt idx="2129">
                  <c:v>NiceNienke</c:v>
                </c:pt>
                <c:pt idx="2130">
                  <c:v>Nexxuz World</c:v>
                </c:pt>
                <c:pt idx="2131">
                  <c:v>?? ???? ??????</c:v>
                </c:pt>
                <c:pt idx="2132">
                  <c:v>BlackMVEVO</c:v>
                </c:pt>
                <c:pt idx="2133">
                  <c:v>Kyler and Mad</c:v>
                </c:pt>
                <c:pt idx="2134">
                  <c:v>??????? - ????????</c:v>
                </c:pt>
                <c:pt idx="2135">
                  <c:v>KianAndJc</c:v>
                </c:pt>
                <c:pt idx="2136">
                  <c:v>???? ??????? anwar?</c:v>
                </c:pt>
                <c:pt idx="2137">
                  <c:v>Paluten</c:v>
                </c:pt>
                <c:pt idx="2138">
                  <c:v>Peter McKinnon</c:v>
                </c:pt>
                <c:pt idx="2139">
                  <c:v>TBJZL</c:v>
                </c:pt>
                <c:pt idx="2140">
                  <c:v>????????? ??? ??</c:v>
                </c:pt>
                <c:pt idx="2141">
                  <c:v>Joueur Du Grenier</c:v>
                </c:pt>
                <c:pt idx="2142">
                  <c:v>schmoyoho</c:v>
                </c:pt>
                <c:pt idx="2143">
                  <c:v>Cartoon Network UK</c:v>
                </c:pt>
                <c:pt idx="2144">
                  <c:v>MoreTDM</c:v>
                </c:pt>
                <c:pt idx="2145">
                  <c:v>The Urdu Teacher</c:v>
                </c:pt>
                <c:pt idx="2146">
                  <c:v>Nah Cardoso</c:v>
                </c:pt>
                <c:pt idx="2147">
                  <c:v>???</c:v>
                </c:pt>
                <c:pt idx="2148">
                  <c:v>Jove</c:v>
                </c:pt>
                <c:pt idx="2149">
                  <c:v>Dyland PROS</c:v>
                </c:pt>
                <c:pt idx="2150">
                  <c:v>Shaaanxo</c:v>
                </c:pt>
                <c:pt idx="2151">
                  <c:v>Bharat Tak</c:v>
                </c:pt>
                <c:pt idx="2152">
                  <c:v>Spooki | ?????</c:v>
                </c:pt>
                <c:pt idx="2153">
                  <c:v>Receitas de Pai</c:v>
                </c:pt>
                <c:pt idx="2154">
                  <c:v>Jean L</c:v>
                </c:pt>
                <c:pt idx="2155">
                  <c:v>Animal Aid Unlimited, India</c:v>
                </c:pt>
                <c:pt idx="2156">
                  <c:v>CineFix</c:v>
                </c:pt>
                <c:pt idx="2157">
                  <c:v>MR. INDIAN HACKER</c:v>
                </c:pt>
                <c:pt idx="2158">
                  <c:v>BoomSniper</c:v>
                </c:pt>
                <c:pt idx="2159">
                  <c:v>Wong Fu Productions</c:v>
                </c:pt>
                <c:pt idx="2160">
                  <c:v>???? ????</c:v>
                </c:pt>
                <c:pt idx="2161">
                  <c:v>Daily Fortnite Battle Royale?</c:v>
                </c:pt>
                <c:pt idx="2162">
                  <c:v>RK Duggal Studios</c:v>
                </c:pt>
                <c:pt idx="2163">
                  <c:v>KjraGaming</c:v>
                </c:pt>
                <c:pt idx="2164">
                  <c:v>JuanGabrielVEVO</c:v>
                </c:pt>
                <c:pt idx="2165">
                  <c:v>Luxy Hair</c:v>
                </c:pt>
                <c:pt idx="2166">
                  <c:v>Felix von der Laden</c:v>
                </c:pt>
                <c:pt idx="2167">
                  <c:v>Travel Thirsty</c:v>
                </c:pt>
                <c:pt idx="2168">
                  <c:v>Dudesons</c:v>
                </c:pt>
                <c:pt idx="2169">
                  <c:v>The Icing Artist</c:v>
                </c:pt>
                <c:pt idx="2170">
                  <c:v>The Pals</c:v>
                </c:pt>
                <c:pt idx="2171">
                  <c:v>penguinz0</c:v>
                </c:pt>
                <c:pt idx="2172">
                  <c:v>SUPEReeeGO</c:v>
                </c:pt>
                <c:pt idx="2173">
                  <c:v>WithZack</c:v>
                </c:pt>
                <c:pt idx="2174">
                  <c:v>YellowBrickCinema - Relaxing Music</c:v>
                </c:pt>
                <c:pt idx="2175">
                  <c:v>Candy Play TV</c:v>
                </c:pt>
                <c:pt idx="2176">
                  <c:v>JacyandKacy</c:v>
                </c:pt>
                <c:pt idx="2177">
                  <c:v>SurpriseFunTV</c:v>
                </c:pt>
                <c:pt idx="2178">
                  <c:v>PHIM C?P 3</c:v>
                </c:pt>
                <c:pt idx="2179">
                  <c:v>cricket.com.au</c:v>
                </c:pt>
                <c:pt idx="2180">
                  <c:v>Palmashow</c:v>
                </c:pt>
                <c:pt idx="2181">
                  <c:v>SkyrockFM</c:v>
                </c:pt>
                <c:pt idx="2182">
                  <c:v>Mamute Congelado</c:v>
                </c:pt>
                <c:pt idx="2183">
                  <c:v>Steve TV Show</c:v>
                </c:pt>
                <c:pt idx="2184">
                  <c:v>Febatista</c:v>
                </c:pt>
                <c:pt idx="2185">
                  <c:v>Danny Ocean</c:v>
                </c:pt>
                <c:pt idx="2186">
                  <c:v>Nancy Ajram</c:v>
                </c:pt>
                <c:pt idx="2187">
                  <c:v>Memeulous</c:v>
                </c:pt>
                <c:pt idx="2188">
                  <c:v>Technology Gyan</c:v>
                </c:pt>
                <c:pt idx="2189">
                  <c:v>CalibreCincuentaVEVO</c:v>
                </c:pt>
                <c:pt idx="2190">
                  <c:v>Islamic Teacher Official</c:v>
                </c:pt>
                <c:pt idx="2191">
                  <c:v>Ayurved Samadhan</c:v>
                </c:pt>
                <c:pt idx="2192">
                  <c:v>Mr. Gengar</c:v>
                </c:pt>
                <c:pt idx="2193">
                  <c:v>XHIT Daily</c:v>
                </c:pt>
                <c:pt idx="2194">
                  <c:v>Working with Lemons</c:v>
                </c:pt>
                <c:pt idx="2195">
                  <c:v>Voice of Heart Music</c:v>
                </c:pt>
                <c:pt idx="2196">
                  <c:v>Ice Cream Rolls</c:v>
                </c:pt>
                <c:pt idx="2197">
                  <c:v>Dom TV</c:v>
                </c:pt>
                <c:pt idx="2198">
                  <c:v>Ennahar tv</c:v>
                </c:pt>
                <c:pt idx="2199">
                  <c:v>Rubius Z</c:v>
                </c:pt>
                <c:pt idx="2200">
                  <c:v>MooseCraft</c:v>
                </c:pt>
                <c:pt idx="2201">
                  <c:v>FAMILY BOX</c:v>
                </c:pt>
                <c:pt idx="2202">
                  <c:v>JoshPalerLin</c:v>
                </c:pt>
                <c:pt idx="2203">
                  <c:v>Truyen Hinh Vinh Long</c:v>
                </c:pt>
                <c:pt idx="2204">
                  <c:v>Space Videos</c:v>
                </c:pt>
                <c:pt idx="2205">
                  <c:v>Zouzounia TV</c:v>
                </c:pt>
                <c:pt idx="2206">
                  <c:v>LifeAccordingToJimmy</c:v>
                </c:pt>
                <c:pt idx="2207">
                  <c:v>EL DEMENTE</c:v>
                </c:pt>
                <c:pt idx="2208">
                  <c:v>ZeeQ India</c:v>
                </c:pt>
                <c:pt idx="2209">
                  <c:v>Barvina</c:v>
                </c:pt>
                <c:pt idx="2210">
                  <c:v>SumanTV</c:v>
                </c:pt>
                <c:pt idx="2211">
                  <c:v>??</c:v>
                </c:pt>
                <c:pt idx="2212">
                  <c:v>KygoOfficialVEVO</c:v>
                </c:pt>
                <c:pt idx="2213">
                  <c:v>ZENSE Entertainment</c:v>
                </c:pt>
                <c:pt idx="2214">
                  <c:v>jaipurthepinkcity</c:v>
                </c:pt>
                <c:pt idx="2215">
                  <c:v>????????</c:v>
                </c:pt>
                <c:pt idx="2216">
                  <c:v>vlogbrothers</c:v>
                </c:pt>
                <c:pt idx="2217">
                  <c:v>THVL Gi?i Tr­</c:v>
                </c:pt>
                <c:pt idx="2218">
                  <c:v>Nando Moura</c:v>
                </c:pt>
                <c:pt idx="2219">
                  <c:v>[Awesome Haeun]????</c:v>
                </c:pt>
                <c:pt idx="2220">
                  <c:v>CinnamonToastKen</c:v>
                </c:pt>
                <c:pt idx="2221">
                  <c:v>?????? ?????????</c:v>
                </c:pt>
                <c:pt idx="2222">
                  <c:v>Diÿrio das G?meas</c:v>
                </c:pt>
                <c:pt idx="2223">
                  <c:v>pellekofficial</c:v>
                </c:pt>
                <c:pt idx="2224">
                  <c:v>julioprofe</c:v>
                </c:pt>
                <c:pt idx="2225">
                  <c:v>Onedio</c:v>
                </c:pt>
                <c:pt idx="2226">
                  <c:v>Brincando Com a Tia Fla</c:v>
                </c:pt>
                <c:pt idx="2227">
                  <c:v>LoginfluenceKids</c:v>
                </c:pt>
                <c:pt idx="2228">
                  <c:v>Jazz and Tae</c:v>
                </c:pt>
                <c:pt idx="2229">
                  <c:v>Ar'mon And Trey</c:v>
                </c:pt>
                <c:pt idx="2230">
                  <c:v>Brian Sobrevilla</c:v>
                </c:pt>
                <c:pt idx="2231">
                  <c:v>SlenderMan?</c:v>
                </c:pt>
                <c:pt idx="2232">
                  <c:v>AssopraFitas˜</c:v>
                </c:pt>
                <c:pt idx="2233">
                  <c:v>World of Tanks.?</c:v>
                </c:pt>
                <c:pt idx="2234">
                  <c:v>acdcVEVO</c:v>
                </c:pt>
                <c:pt idx="2235">
                  <c:v>Thunayyan Khalid</c:v>
                </c:pt>
                <c:pt idx="2236">
                  <c:v>Nadeshot</c:v>
                </c:pt>
                <c:pt idx="2237">
                  <c:v>Burak Oyunda</c:v>
                </c:pt>
                <c:pt idx="2238">
                  <c:v>????? ??????</c:v>
                </c:pt>
                <c:pt idx="2239">
                  <c:v>Fresh Media Records</c:v>
                </c:pt>
                <c:pt idx="2240">
                  <c:v>????????</c:v>
                </c:pt>
                <c:pt idx="2241">
                  <c:v>TV9 Telugu Live</c:v>
                </c:pt>
                <c:pt idx="2242">
                  <c:v>Quantum Games</c:v>
                </c:pt>
                <c:pt idx="2243">
                  <c:v>Cauet</c:v>
                </c:pt>
                <c:pt idx="2244">
                  <c:v>Toymong tv ???TV</c:v>
                </c:pt>
                <c:pt idx="2245">
                  <c:v>Zerkaa</c:v>
                </c:pt>
                <c:pt idx="2246">
                  <c:v>bill wurtz</c:v>
                </c:pt>
                <c:pt idx="2247">
                  <c:v>Daft Punk</c:v>
                </c:pt>
                <c:pt idx="2248">
                  <c:v>Totally TV</c:v>
                </c:pt>
                <c:pt idx="2249">
                  <c:v>Rohit Khatri Fitness</c:v>
                </c:pt>
                <c:pt idx="2250">
                  <c:v>Ms Alex Gonzaga</c:v>
                </c:pt>
                <c:pt idx="2251">
                  <c:v>Dr Nozman</c:v>
                </c:pt>
                <c:pt idx="2252">
                  <c:v>Your Ayurveda Tips</c:v>
                </c:pt>
                <c:pt idx="2253">
                  <c:v>Depois das Onze</c:v>
                </c:pt>
                <c:pt idx="2254">
                  <c:v>GahMarin</c:v>
                </c:pt>
                <c:pt idx="2255">
                  <c:v>Mackenzie Ziegler</c:v>
                </c:pt>
                <c:pt idx="2256">
                  <c:v>Illslick thelegandary</c:v>
                </c:pt>
                <c:pt idx="2257">
                  <c:v>Noriel</c:v>
                </c:pt>
                <c:pt idx="2258">
                  <c:v>MindofRez</c:v>
                </c:pt>
                <c:pt idx="2259">
                  <c:v>Supertone Digital</c:v>
                </c:pt>
                <c:pt idx="2260">
                  <c:v>Mhd Officiel</c:v>
                </c:pt>
                <c:pt idx="2261">
                  <c:v>Toy Jelly</c:v>
                </c:pt>
                <c:pt idx="2262">
                  <c:v>DrDreVEVO</c:v>
                </c:pt>
                <c:pt idx="2263">
                  <c:v>DanAndPhilGAMES</c:v>
                </c:pt>
                <c:pt idx="2264">
                  <c:v>TimKo Kid</c:v>
                </c:pt>
                <c:pt idx="2265">
                  <c:v>SYMPA</c:v>
                </c:pt>
                <c:pt idx="2266">
                  <c:v>Barbixas</c:v>
                </c:pt>
                <c:pt idx="2267">
                  <c:v>Al Jazeera English</c:v>
                </c:pt>
                <c:pt idx="2268">
                  <c:v>HalseyVEVO</c:v>
                </c:pt>
                <c:pt idx="2269">
                  <c:v>Iliass TiiwTiiw</c:v>
                </c:pt>
                <c:pt idx="2270">
                  <c:v>Fausto Murillo</c:v>
                </c:pt>
                <c:pt idx="2271">
                  <c:v>Rank Smashers</c:v>
                </c:pt>
                <c:pt idx="2272">
                  <c:v>Baby Ariel</c:v>
                </c:pt>
                <c:pt idx="2273">
                  <c:v>AngryJoeShow</c:v>
                </c:pt>
                <c:pt idx="2274">
                  <c:v>AustinMVEVO</c:v>
                </c:pt>
                <c:pt idx="2275">
                  <c:v>Huda Beauty</c:v>
                </c:pt>
                <c:pt idx="2276">
                  <c:v>Sidul Tube</c:v>
                </c:pt>
                <c:pt idx="2277">
                  <c:v>??Heopop</c:v>
                </c:pt>
                <c:pt idx="2278">
                  <c:v>AD-WISE MEDIA ACTION MOVIEPLEX</c:v>
                </c:pt>
                <c:pt idx="2279">
                  <c:v>XAM</c:v>
                </c:pt>
                <c:pt idx="2280">
                  <c:v>LA LA SCHOOL</c:v>
                </c:pt>
                <c:pt idx="2281">
                  <c:v>Eagle Music Video Station</c:v>
                </c:pt>
                <c:pt idx="2282">
                  <c:v>Calfreezy</c:v>
                </c:pt>
                <c:pt idx="2283">
                  <c:v>Panic! At The Disco</c:v>
                </c:pt>
                <c:pt idx="2284">
                  <c:v>cobra123473</c:v>
                </c:pt>
                <c:pt idx="2285">
                  <c:v>Rapid Mind</c:v>
                </c:pt>
                <c:pt idx="2286">
                  <c:v>Biel</c:v>
                </c:pt>
                <c:pt idx="2287">
                  <c:v>Cartoon Studio</c:v>
                </c:pt>
                <c:pt idx="2288">
                  <c:v>???? Korean Englishman</c:v>
                </c:pt>
                <c:pt idx="2289">
                  <c:v>2 Chainz</c:v>
                </c:pt>
                <c:pt idx="2290">
                  <c:v>Cartoon Network Brasil</c:v>
                </c:pt>
                <c:pt idx="2291">
                  <c:v>Frog Leap Studios</c:v>
                </c:pt>
                <c:pt idx="2292">
                  <c:v>?????[SeoeunStory]</c:v>
                </c:pt>
                <c:pt idx="2293">
                  <c:v>Rato Borrachudo</c:v>
                </c:pt>
                <c:pt idx="2294">
                  <c:v>OfficialGucciMane</c:v>
                </c:pt>
                <c:pt idx="2295">
                  <c:v>elvecindariocalle13</c:v>
                </c:pt>
                <c:pt idx="2296">
                  <c:v>People are Awesome</c:v>
                </c:pt>
                <c:pt idx="2297">
                  <c:v>KidsTV123</c:v>
                </c:pt>
                <c:pt idx="2298">
                  <c:v>DesiignerVEVO</c:v>
                </c:pt>
                <c:pt idx="2299">
                  <c:v>Capital FM</c:v>
                </c:pt>
                <c:pt idx="2300">
                  <c:v>AlishaMarieVlogs</c:v>
                </c:pt>
                <c:pt idx="2301">
                  <c:v>Harlem Fetty</c:v>
                </c:pt>
                <c:pt idx="2302">
                  <c:v>Historias de Juguetes</c:v>
                </c:pt>
                <c:pt idx="2303">
                  <c:v>The Knowledge</c:v>
                </c:pt>
                <c:pt idx="2304">
                  <c:v>Killadamente</c:v>
                </c:pt>
                <c:pt idx="2305">
                  <c:v>?? TV</c:v>
                </c:pt>
                <c:pt idx="2306">
                  <c:v>Zane Hijazi</c:v>
                </c:pt>
                <c:pt idx="2307">
                  <c:v>Sevimli Dostlar</c:v>
                </c:pt>
                <c:pt idx="2308">
                  <c:v>NirvanaVEVO</c:v>
                </c:pt>
                <c:pt idx="2309">
                  <c:v>CantaJuegoVEVO</c:v>
                </c:pt>
                <c:pt idx="2310">
                  <c:v>RD Gameplay</c:v>
                </c:pt>
                <c:pt idx="2311">
                  <c:v>GamerGirl</c:v>
                </c:pt>
                <c:pt idx="2312">
                  <c:v>The Top Comics</c:v>
                </c:pt>
                <c:pt idx="2313">
                  <c:v>ExpCaserosKids</c:v>
                </c:pt>
                <c:pt idx="2314">
                  <c:v>FastGoodCuisine</c:v>
                </c:pt>
                <c:pt idx="2315">
                  <c:v>UberHaxorNova</c:v>
                </c:pt>
                <c:pt idx="2316">
                  <c:v>DvLZStaTioN</c:v>
                </c:pt>
                <c:pt idx="2317">
                  <c:v>Furkan Yaman</c:v>
                </c:pt>
                <c:pt idx="2318">
                  <c:v>The Crazy Haacks</c:v>
                </c:pt>
                <c:pt idx="2319">
                  <c:v>5 DAK?KADA HALLET</c:v>
                </c:pt>
                <c:pt idx="2320">
                  <c:v>Hussain Al Jassmi | ?????</c:v>
                </c:pt>
                <c:pt idx="2321">
                  <c:v>Hello Domino</c:v>
                </c:pt>
                <c:pt idx="2322">
                  <c:v>SyrebralVibes</c:v>
                </c:pt>
                <c:pt idx="2323">
                  <c:v>Magic Five</c:v>
                </c:pt>
                <c:pt idx="2324">
                  <c:v>Brianna's Secret Club TH</c:v>
                </c:pt>
                <c:pt idx="2325">
                  <c:v>MissaSinfonia</c:v>
                </c:pt>
                <c:pt idx="2326">
                  <c:v>Jacob Sartorius</c:v>
                </c:pt>
                <c:pt idx="2327">
                  <c:v>Ganga Bhakti</c:v>
                </c:pt>
                <c:pt idx="2328">
                  <c:v>Behzinga</c:v>
                </c:pt>
                <c:pt idx="2329">
                  <c:v>FAM JAM</c:v>
                </c:pt>
                <c:pt idx="2330">
                  <c:v>mustafa star l ????? ????</c:v>
                </c:pt>
                <c:pt idx="2331">
                  <c:v>TheEngineeringFamily</c:v>
                </c:pt>
                <c:pt idx="2332">
                  <c:v>Pokey</c:v>
                </c:pt>
                <c:pt idx="2333">
                  <c:v>??????TV?????</c:v>
                </c:pt>
                <c:pt idx="2334">
                  <c:v>TheSamTsui</c:v>
                </c:pt>
                <c:pt idx="2335">
                  <c:v>Thomas Sanders</c:v>
                </c:pt>
                <c:pt idx="2336">
                  <c:v>Rovi23</c:v>
                </c:pt>
                <c:pt idx="2337">
                  <c:v>???</c:v>
                </c:pt>
                <c:pt idx="2338">
                  <c:v>Berkcan Gven</c:v>
                </c:pt>
                <c:pt idx="2339">
                  <c:v>Wolff</c:v>
                </c:pt>
                <c:pt idx="2340">
                  <c:v>djvlad</c:v>
                </c:pt>
                <c:pt idx="2341">
                  <c:v>Top5s</c:v>
                </c:pt>
                <c:pt idx="2342">
                  <c:v>SoulPancake</c:v>
                </c:pt>
                <c:pt idx="2343">
                  <c:v>????? ?? ???? ???</c:v>
                </c:pt>
                <c:pt idx="2344">
                  <c:v>JalanTikus</c:v>
                </c:pt>
                <c:pt idx="2345">
                  <c:v>Moo</c:v>
                </c:pt>
                <c:pt idx="2346">
                  <c:v>GermanLetsPlay</c:v>
                </c:pt>
                <c:pt idx="2347">
                  <c:v>Raghav Digital</c:v>
                </c:pt>
                <c:pt idx="2348">
                  <c:v>Receitas Da Cris</c:v>
                </c:pt>
                <c:pt idx="2349">
                  <c:v>Top15s</c:v>
                </c:pt>
                <c:pt idx="2350">
                  <c:v>Lovely Kids Thailand</c:v>
                </c:pt>
                <c:pt idx="2351">
                  <c:v>Biper y sus Amigos</c:v>
                </c:pt>
                <c:pt idx="2352">
                  <c:v>Baap Of Bakchod</c:v>
                </c:pt>
                <c:pt idx="2353">
                  <c:v>Ozzy Man Reviews</c:v>
                </c:pt>
                <c:pt idx="2354">
                  <c:v>Bazylland</c:v>
                </c:pt>
                <c:pt idx="2355">
                  <c:v>Demaster</c:v>
                </c:pt>
                <c:pt idx="2356">
                  <c:v>Funny Vines</c:v>
                </c:pt>
                <c:pt idx="2357">
                  <c:v>Sophie Giraldo</c:v>
                </c:pt>
                <c:pt idx="2358">
                  <c:v>todrickhall</c:v>
                </c:pt>
                <c:pt idx="2359">
                  <c:v>Moto Madness</c:v>
                </c:pt>
                <c:pt idx="2360">
                  <c:v>Co Vines</c:v>
                </c:pt>
                <c:pt idx="2361">
                  <c:v>RizaNovaUZ</c:v>
                </c:pt>
                <c:pt idx="2362">
                  <c:v>LeFloid</c:v>
                </c:pt>
                <c:pt idx="2363">
                  <c:v>AP International</c:v>
                </c:pt>
                <c:pt idx="2364">
                  <c:v>IULITM</c:v>
                </c:pt>
                <c:pt idx="2365">
                  <c:v>italo matheus</c:v>
                </c:pt>
                <c:pt idx="2366">
                  <c:v>UDY</c:v>
                </c:pt>
                <c:pt idx="2367">
                  <c:v>Pen Movies</c:v>
                </c:pt>
                <c:pt idx="2368">
                  <c:v>Abner e Ste</c:v>
                </c:pt>
                <c:pt idx="2369">
                  <c:v>BhandarTV</c:v>
                </c:pt>
                <c:pt idx="2370">
                  <c:v>Sony Pictures Entertainment</c:v>
                </c:pt>
                <c:pt idx="2371">
                  <c:v>Rita Ora</c:v>
                </c:pt>
                <c:pt idx="2372">
                  <c:v>Daniel Gro</c:v>
                </c:pt>
                <c:pt idx="2373">
                  <c:v>Almanaque x</c:v>
                </c:pt>
                <c:pt idx="2374">
                  <c:v>Movie Mela</c:v>
                </c:pt>
                <c:pt idx="2375">
                  <c:v>OFFICIALTHENX</c:v>
                </c:pt>
                <c:pt idx="2376">
                  <c:v>joyner lucas</c:v>
                </c:pt>
                <c:pt idx="2377">
                  <c:v>THE PRINCE FAMILY</c:v>
                </c:pt>
                <c:pt idx="2378">
                  <c:v>SAMAA TV</c:v>
                </c:pt>
                <c:pt idx="2379">
                  <c:v>Frost Diamond</c:v>
                </c:pt>
                <c:pt idx="2380">
                  <c:v>Dumb Genius</c:v>
                </c:pt>
                <c:pt idx="2381">
                  <c:v>Hindi Dubbed Movies Collection</c:v>
                </c:pt>
                <c:pt idx="2382">
                  <c:v>DisneyMusicLAVEVO</c:v>
                </c:pt>
                <c:pt idx="2383">
                  <c:v>Unacademy</c:v>
                </c:pt>
                <c:pt idx="2384">
                  <c:v>Pyrocynical</c:v>
                </c:pt>
                <c:pt idx="2385">
                  <c:v>Galantis</c:v>
                </c:pt>
                <c:pt idx="2386">
                  <c:v>Erpan1140</c:v>
                </c:pt>
                <c:pt idx="2387">
                  <c:v>Como dice el dicho</c:v>
                </c:pt>
                <c:pt idx="2388">
                  <c:v>Oneindia Hindi |?</c:v>
                </c:pt>
                <c:pt idx="2389">
                  <c:v>Chris Sails</c:v>
                </c:pt>
                <c:pt idx="2390">
                  <c:v>Just4fun290</c:v>
                </c:pt>
                <c:pt idx="2391">
                  <c:v>Bhojpuri Junction</c:v>
                </c:pt>
                <c:pt idx="2392">
                  <c:v>WisinYYandelVEVO</c:v>
                </c:pt>
                <c:pt idx="2393">
                  <c:v>Vikkstar123HD</c:v>
                </c:pt>
                <c:pt idx="2394">
                  <c:v>Roccibella</c:v>
                </c:pt>
                <c:pt idx="2395">
                  <c:v>Headlines India</c:v>
                </c:pt>
                <c:pt idx="2396">
                  <c:v>?????? | M3loma</c:v>
                </c:pt>
                <c:pt idx="2397">
                  <c:v>SurpriseToys</c:v>
                </c:pt>
                <c:pt idx="2398">
                  <c:v>Craftronix</c:v>
                </c:pt>
                <c:pt idx="2399">
                  <c:v>Elli Di Pets</c:v>
                </c:pt>
                <c:pt idx="2400">
                  <c:v>dakotaz</c:v>
                </c:pt>
                <c:pt idx="2401">
                  <c:v>Gona89</c:v>
                </c:pt>
                <c:pt idx="2402">
                  <c:v>LEMMiNO</c:v>
                </c:pt>
                <c:pt idx="2403">
                  <c:v>REVEALING EYES</c:v>
                </c:pt>
                <c:pt idx="2404">
                  <c:v>Shirley Setia</c:v>
                </c:pt>
                <c:pt idx="2405">
                  <c:v>HISTORY</c:v>
                </c:pt>
                <c:pt idx="2406">
                  <c:v>Indian Health</c:v>
                </c:pt>
                <c:pt idx="2407">
                  <c:v>Disney Channel Brasil</c:v>
                </c:pt>
                <c:pt idx="2408">
                  <c:v>Casa Magica de Juguetes</c:v>
                </c:pt>
                <c:pt idx="2409">
                  <c:v>????Hikaru?</c:v>
                </c:pt>
                <c:pt idx="2410">
                  <c:v>Maser Gamer</c:v>
                </c:pt>
                <c:pt idx="2411">
                  <c:v>Terroriser</c:v>
                </c:pt>
                <c:pt idx="2412">
                  <c:v>Freshtorge</c:v>
                </c:pt>
                <c:pt idx="2413">
                  <c:v>BonJoviVEVO</c:v>
                </c:pt>
                <c:pt idx="2414">
                  <c:v>Videogyan Kids Shows - Cartoon?</c:v>
                </c:pt>
                <c:pt idx="2415">
                  <c:v>??????? ???</c:v>
                </c:pt>
                <c:pt idx="2416">
                  <c:v>ASAPROCKYUPTOWN</c:v>
                </c:pt>
                <c:pt idx="2417">
                  <c:v>Miniature Space</c:v>
                </c:pt>
                <c:pt idx="2418">
                  <c:v>House Nation</c:v>
                </c:pt>
                <c:pt idx="2419">
                  <c:v>OficialMana</c:v>
                </c:pt>
                <c:pt idx="2420">
                  <c:v>Enjoykin</c:v>
                </c:pt>
                <c:pt idx="2421">
                  <c:v>???? ??????? |?</c:v>
                </c:pt>
                <c:pt idx="2422">
                  <c:v>DRAW MY LIFE en Espa?ol</c:v>
                </c:pt>
                <c:pt idx="2423">
                  <c:v>Lucas</c:v>
                </c:pt>
                <c:pt idx="2424">
                  <c:v>Jack ?</c:v>
                </c:pt>
                <c:pt idx="2425">
                  <c:v>Anima</c:v>
                </c:pt>
                <c:pt idx="2426">
                  <c:v>AnthonyPadilla</c:v>
                </c:pt>
                <c:pt idx="2427">
                  <c:v>PNLmusik</c:v>
                </c:pt>
                <c:pt idx="2428">
                  <c:v>Queen Buenrostro</c:v>
                </c:pt>
                <c:pt idx="2429">
                  <c:v>ABS-CBN Star Music</c:v>
                </c:pt>
                <c:pt idx="2430">
                  <c:v>LaSalle</c:v>
                </c:pt>
                <c:pt idx="2431">
                  <c:v>FaZe Jev</c:v>
                </c:pt>
                <c:pt idx="2432">
                  <c:v>Tim Milgram</c:v>
                </c:pt>
                <c:pt idx="2433">
                  <c:v>JSL Global Media</c:v>
                </c:pt>
                <c:pt idx="2434">
                  <c:v>Gabriel Iglesias</c:v>
                </c:pt>
                <c:pt idx="2435">
                  <c:v>Colleen Vlogs</c:v>
                </c:pt>
                <c:pt idx="2436">
                  <c:v>Andrea Russett</c:v>
                </c:pt>
                <c:pt idx="2437">
                  <c:v>Crazy India</c:v>
                </c:pt>
                <c:pt idx="2438">
                  <c:v>FaZe Blaze</c:v>
                </c:pt>
                <c:pt idx="2439">
                  <c:v>???</c:v>
                </c:pt>
                <c:pt idx="2440">
                  <c:v>MagmaMusen</c:v>
                </c:pt>
                <c:pt idx="2441">
                  <c:v>ZIAS!</c:v>
                </c:pt>
                <c:pt idx="2442">
                  <c:v>BehindwoodsTV</c:v>
                </c:pt>
                <c:pt idx="2443">
                  <c:v>Kan Atthakorn</c:v>
                </c:pt>
                <c:pt idx="2444">
                  <c:v>Lucas the Spider</c:v>
                </c:pt>
                <c:pt idx="2445">
                  <c:v>ilvostrocaroDexter</c:v>
                </c:pt>
                <c:pt idx="2446">
                  <c:v>LoL Esports</c:v>
                </c:pt>
                <c:pt idx="2447">
                  <c:v>Clevver Style</c:v>
                </c:pt>
                <c:pt idx="2448">
                  <c:v>MISTHY TV</c:v>
                </c:pt>
                <c:pt idx="2449">
                  <c:v>Funny TV show</c:v>
                </c:pt>
                <c:pt idx="2450">
                  <c:v>Coisas de Fil›</c:v>
                </c:pt>
                <c:pt idx="2451">
                  <c:v>Diÿrio da Carol</c:v>
                </c:pt>
                <c:pt idx="2452">
                  <c:v>IndiaGlitz Tamil Movies |?</c:v>
                </c:pt>
                <c:pt idx="2453">
                  <c:v>My Smart Guide</c:v>
                </c:pt>
                <c:pt idx="2454">
                  <c:v>Jackie Aina</c:v>
                </c:pt>
                <c:pt idx="2455">
                  <c:v>KBSEntertain</c:v>
                </c:pt>
                <c:pt idx="2456">
                  <c:v>Velhote</c:v>
                </c:pt>
                <c:pt idx="2457">
                  <c:v>?????? ??? ? (Watch Me)</c:v>
                </c:pt>
                <c:pt idx="2458">
                  <c:v>Dota Watafak</c:v>
                </c:pt>
                <c:pt idx="2459">
                  <c:v>Bubble?</c:v>
                </c:pt>
                <c:pt idx="2460">
                  <c:v>CarlyRaeJepsenVEVO</c:v>
                </c:pt>
                <c:pt idx="2461">
                  <c:v>Crusher Fooxi</c:v>
                </c:pt>
                <c:pt idx="2462">
                  <c:v>Godenot</c:v>
                </c:pt>
                <c:pt idx="2463">
                  <c:v>iDubbbzTV2</c:v>
                </c:pt>
                <c:pt idx="2464">
                  <c:v>??????</c:v>
                </c:pt>
                <c:pt idx="2465">
                  <c:v>Big Russian Boss Show</c:v>
                </c:pt>
                <c:pt idx="2466">
                  <c:v>????????? ????????</c:v>
                </c:pt>
                <c:pt idx="2467">
                  <c:v>Kids Club TV &amp; Nursery Rhymes Songs</c:v>
                </c:pt>
                <c:pt idx="2468">
                  <c:v>ArkivaShqip</c:v>
                </c:pt>
                <c:pt idx="2469">
                  <c:v>My Superhero Rhymes</c:v>
                </c:pt>
                <c:pt idx="2470">
                  <c:v>OWN</c:v>
                </c:pt>
                <c:pt idx="2471">
                  <c:v>Ireland Boys Productions</c:v>
                </c:pt>
                <c:pt idx="2472">
                  <c:v>Len Ken</c:v>
                </c:pt>
                <c:pt idx="2473">
                  <c:v>Un viaje a la vida</c:v>
                </c:pt>
                <c:pt idx="2474">
                  <c:v>Mighty Car Mods</c:v>
                </c:pt>
                <c:pt idx="2475">
                  <c:v>MattSteffanina 2</c:v>
                </c:pt>
                <c:pt idx="2476">
                  <c:v>SuperHero Kids</c:v>
                </c:pt>
                <c:pt idx="2477">
                  <c:v>BeFiT</c:v>
                </c:pt>
                <c:pt idx="2478">
                  <c:v>Garrett Watts</c:v>
                </c:pt>
                <c:pt idx="2479">
                  <c:v>Garena Li?n QuŸn Mobile</c:v>
                </c:pt>
                <c:pt idx="2480">
                  <c:v>Jess and Gabriel</c:v>
                </c:pt>
                <c:pt idx="2481">
                  <c:v>Radhe Creation</c:v>
                </c:pt>
                <c:pt idx="2482">
                  <c:v>Technical boss</c:v>
                </c:pt>
                <c:pt idx="2483">
                  <c:v>Xbox</c:v>
                </c:pt>
                <c:pt idx="2484">
                  <c:v>AlNaharDrama</c:v>
                </c:pt>
                <c:pt idx="2485">
                  <c:v>dmc</c:v>
                </c:pt>
                <c:pt idx="2486">
                  <c:v>Raon Lee</c:v>
                </c:pt>
                <c:pt idx="2487">
                  <c:v>EduKof</c:v>
                </c:pt>
                <c:pt idx="2488">
                  <c:v>GUSGRI</c:v>
                </c:pt>
                <c:pt idx="2489">
                  <c:v>???????? ??????</c:v>
                </c:pt>
                <c:pt idx="2490">
                  <c:v>RealLifeLore</c:v>
                </c:pt>
                <c:pt idx="2491">
                  <c:v>Kids Labo TV</c:v>
                </c:pt>
                <c:pt idx="2492">
                  <c:v>Laura Brito</c:v>
                </c:pt>
                <c:pt idx="2493">
                  <c:v>Exi</c:v>
                </c:pt>
                <c:pt idx="2494">
                  <c:v>FilmSelect Trailer</c:v>
                </c:pt>
                <c:pt idx="2495">
                  <c:v>Node</c:v>
                </c:pt>
                <c:pt idx="2496">
                  <c:v>Dread Mar I - Oficial</c:v>
                </c:pt>
                <c:pt idx="2497">
                  <c:v>COLORS</c:v>
                </c:pt>
                <c:pt idx="2498">
                  <c:v>Asubio Kids</c:v>
                </c:pt>
                <c:pt idx="2499">
                  <c:v>Cocinemosjuntos.com</c:v>
                </c:pt>
                <c:pt idx="2500">
                  <c:v>Man + River</c:v>
                </c:pt>
                <c:pt idx="2501">
                  <c:v>Antonio Garza</c:v>
                </c:pt>
                <c:pt idx="2502">
                  <c:v>Daiana Hernÿndez</c:v>
                </c:pt>
                <c:pt idx="2503">
                  <c:v>El Show De Carlos Durÿn</c:v>
                </c:pt>
                <c:pt idx="2504">
                  <c:v>Pen Multiplex</c:v>
                </c:pt>
                <c:pt idx="2505">
                  <c:v>?????? ?????</c:v>
                </c:pt>
                <c:pt idx="2506">
                  <c:v>Itarte Vlogs</c:v>
                </c:pt>
                <c:pt idx="2507">
                  <c:v>Perfectlaughs</c:v>
                </c:pt>
                <c:pt idx="2508">
                  <c:v>AfacanTV</c:v>
                </c:pt>
                <c:pt idx="2509">
                  <c:v>Deli Mi Ne?</c:v>
                </c:pt>
                <c:pt idx="2510">
                  <c:v>That YouTub3 Family</c:v>
                </c:pt>
                <c:pt idx="2511">
                  <c:v>swiftor</c:v>
                </c:pt>
                <c:pt idx="2512">
                  <c:v>GIOH</c:v>
                </c:pt>
                <c:pt idx="2513">
                  <c:v>Lais Oliveira</c:v>
                </c:pt>
                <c:pt idx="2514">
                  <c:v>Fiaspo</c:v>
                </c:pt>
                <c:pt idx="2515">
                  <c:v>Angry Birds</c:v>
                </c:pt>
                <c:pt idx="2516">
                  <c:v>CloudKid</c:v>
                </c:pt>
                <c:pt idx="2517">
                  <c:v>?????? ???? ????? |?</c:v>
                </c:pt>
                <c:pt idx="2518">
                  <c:v>Sony AATH</c:v>
                </c:pt>
                <c:pt idx="2519">
                  <c:v>Cinemassacre</c:v>
                </c:pt>
                <c:pt idx="2520">
                  <c:v>systemofadownVEVO</c:v>
                </c:pt>
                <c:pt idx="2521">
                  <c:v>Monde des Titounis</c:v>
                </c:pt>
                <c:pt idx="2522">
                  <c:v>SonicToy????</c:v>
                </c:pt>
                <c:pt idx="2523">
                  <c:v>Goo Goo Colors</c:v>
                </c:pt>
                <c:pt idx="2524">
                  <c:v>?ukur</c:v>
                </c:pt>
                <c:pt idx="2525">
                  <c:v>Dynamo Gaming</c:v>
                </c:pt>
                <c:pt idx="2526">
                  <c:v>Juki Dog</c:v>
                </c:pt>
                <c:pt idx="2527">
                  <c:v>SMG4</c:v>
                </c:pt>
                <c:pt idx="2528">
                  <c:v>Typhoon Cinema</c:v>
                </c:pt>
                <c:pt idx="2529">
                  <c:v>Disney Junior Espa?a</c:v>
                </c:pt>
                <c:pt idx="2530">
                  <c:v>Mor Music</c:v>
                </c:pt>
                <c:pt idx="2531">
                  <c:v>MediaPro Music</c:v>
                </c:pt>
                <c:pt idx="2532">
                  <c:v>Ten Second Songs</c:v>
                </c:pt>
                <c:pt idx="2533">
                  <c:v>DONKEY13</c:v>
                </c:pt>
                <c:pt idx="2534">
                  <c:v>Play Doh Toys For Kids</c:v>
                </c:pt>
                <c:pt idx="2535">
                  <c:v>Sarinha</c:v>
                </c:pt>
                <c:pt idx="2536">
                  <c:v>Salomundo</c:v>
                </c:pt>
                <c:pt idx="2537">
                  <c:v>ABP Majha</c:v>
                </c:pt>
                <c:pt idx="2538">
                  <c:v>Kyoot</c:v>
                </c:pt>
                <c:pt idx="2539">
                  <c:v>Munchies</c:v>
                </c:pt>
                <c:pt idx="2540">
                  <c:v>Ciclone Funk</c:v>
                </c:pt>
                <c:pt idx="2541">
                  <c:v>Nicole Guerriero</c:v>
                </c:pt>
                <c:pt idx="2542">
                  <c:v>Agustin51</c:v>
                </c:pt>
                <c:pt idx="2543">
                  <c:v>Soft Box Trkiye</c:v>
                </c:pt>
                <c:pt idx="2544">
                  <c:v>Mumbo Jumbo</c:v>
                </c:pt>
                <c:pt idx="2545">
                  <c:v>????????</c:v>
                </c:pt>
                <c:pt idx="2546">
                  <c:v>Alhayah Series TV</c:v>
                </c:pt>
                <c:pt idx="2547">
                  <c:v>Step Records</c:v>
                </c:pt>
                <c:pt idx="2548">
                  <c:v>???????? ??????</c:v>
                </c:pt>
                <c:pt idx="2549">
                  <c:v>Ch3Thailand Music</c:v>
                </c:pt>
                <c:pt idx="2550">
                  <c:v>Silo Entertainment</c:v>
                </c:pt>
                <c:pt idx="2551">
                  <c:v>Humor Multishow</c:v>
                </c:pt>
                <c:pt idx="2552">
                  <c:v>Top 5 Best</c:v>
                </c:pt>
                <c:pt idx="2553">
                  <c:v>Dek Jew Chill Out</c:v>
                </c:pt>
                <c:pt idx="2554">
                  <c:v>CiccioGamer89</c:v>
                </c:pt>
                <c:pt idx="2555">
                  <c:v>Got Talent Espa?a</c:v>
                </c:pt>
                <c:pt idx="2556">
                  <c:v>Tecnonauta</c:v>
                </c:pt>
                <c:pt idx="2557">
                  <c:v>KOCOWA TV</c:v>
                </c:pt>
                <c:pt idx="2558">
                  <c:v>Netmediatama</c:v>
                </c:pt>
                <c:pt idx="2559">
                  <c:v>SuperHeroKids</c:v>
                </c:pt>
                <c:pt idx="2560">
                  <c:v>Mickey Mouse</c:v>
                </c:pt>
                <c:pt idx="2561">
                  <c:v>Brat</c:v>
                </c:pt>
                <c:pt idx="2562">
                  <c:v>SPACE &amp; UNIVERSE (Official)</c:v>
                </c:pt>
                <c:pt idx="2563">
                  <c:v>KillerCreeper55 - Minecraft</c:v>
                </c:pt>
                <c:pt idx="2564">
                  <c:v>SHIMOROSHOW</c:v>
                </c:pt>
                <c:pt idx="2565">
                  <c:v>Lloyd Cafe Cadena</c:v>
                </c:pt>
                <c:pt idx="2566">
                  <c:v>ChilledCow</c:v>
                </c:pt>
                <c:pt idx="2567">
                  <c:v>BassBoosterz</c:v>
                </c:pt>
                <c:pt idx="2568">
                  <c:v>Unspeakable</c:v>
                </c:pt>
                <c:pt idx="2569">
                  <c:v>DeStorm Power</c:v>
                </c:pt>
                <c:pt idx="2570">
                  <c:v>HISTORIAS</c:v>
                </c:pt>
                <c:pt idx="2571">
                  <c:v>TrapUrbanoTV</c:v>
                </c:pt>
                <c:pt idx="2572">
                  <c:v>Playground Family Fun For Kids</c:v>
                </c:pt>
                <c:pt idx="2573">
                  <c:v>heyitspriscila</c:v>
                </c:pt>
                <c:pt idx="2574">
                  <c:v>Logdotzip</c:v>
                </c:pt>
                <c:pt idx="2575">
                  <c:v>HAIKAISS</c:v>
                </c:pt>
                <c:pt idx="2576">
                  <c:v>Marina Inspira</c:v>
                </c:pt>
                <c:pt idx="2577">
                  <c:v>??????? ???????</c:v>
                </c:pt>
                <c:pt idx="2578">
                  <c:v>Dorkly</c:v>
                </c:pt>
                <c:pt idx="2579">
                  <c:v>BuzzPranks</c:v>
                </c:pt>
                <c:pt idx="2580">
                  <c:v>Fortnite Funny</c:v>
                </c:pt>
                <c:pt idx="2581">
                  <c:v>Grian</c:v>
                </c:pt>
                <c:pt idx="2582">
                  <c:v>Troll Punjabi</c:v>
                </c:pt>
                <c:pt idx="2583">
                  <c:v>Lolywood</c:v>
                </c:pt>
                <c:pt idx="2584">
                  <c:v>OPPO India</c:v>
                </c:pt>
                <c:pt idx="2585">
                  <c:v>???(Pororo)</c:v>
                </c:pt>
                <c:pt idx="2586">
                  <c:v>Battle Universe</c:v>
                </c:pt>
                <c:pt idx="2587">
                  <c:v>???TGOP</c:v>
                </c:pt>
                <c:pt idx="2588">
                  <c:v>FilmsActu</c:v>
                </c:pt>
                <c:pt idx="2589">
                  <c:v>Baby Doll Kids</c:v>
                </c:pt>
                <c:pt idx="2590">
                  <c:v>Dr. Dayan Siebra</c:v>
                </c:pt>
                <c:pt idx="2591">
                  <c:v>Edho Zell</c:v>
                </c:pt>
                <c:pt idx="2592">
                  <c:v>SebastianYatraVEVO</c:v>
                </c:pt>
                <c:pt idx="2593">
                  <c:v>JustDustin</c:v>
                </c:pt>
                <c:pt idx="2594">
                  <c:v>Univision</c:v>
                </c:pt>
                <c:pt idx="2595">
                  <c:v>Kiera Bridget</c:v>
                </c:pt>
                <c:pt idx="2596">
                  <c:v>POPSUGAR Fitness</c:v>
                </c:pt>
                <c:pt idx="2597">
                  <c:v>Michael McCrudden</c:v>
                </c:pt>
                <c:pt idx="2598">
                  <c:v>7-Second Riddles</c:v>
                </c:pt>
                <c:pt idx="2599">
                  <c:v>Dytto</c:v>
                </c:pt>
                <c:pt idx="2600">
                  <c:v>Learn Colors with Guka</c:v>
                </c:pt>
                <c:pt idx="2601">
                  <c:v>FRED</c:v>
                </c:pt>
                <c:pt idx="2602">
                  <c:v>Tiger Productions</c:v>
                </c:pt>
                <c:pt idx="2603">
                  <c:v>Pro Android</c:v>
                </c:pt>
                <c:pt idx="2604">
                  <c:v>El Chavo del 8</c:v>
                </c:pt>
                <c:pt idx="2605">
                  <c:v>GNP Music</c:v>
                </c:pt>
                <c:pt idx="2606">
                  <c:v>????? ? ??????</c:v>
                </c:pt>
                <c:pt idx="2607">
                  <c:v>VenturianTale</c:v>
                </c:pt>
                <c:pt idx="2608">
                  <c:v>jackfrags</c:v>
                </c:pt>
                <c:pt idx="2609">
                  <c:v>The Official Pok?mon YouTube?</c:v>
                </c:pt>
                <c:pt idx="2610">
                  <c:v>Matt and Rebecca</c:v>
                </c:pt>
                <c:pt idx="2611">
                  <c:v>zoom</c:v>
                </c:pt>
                <c:pt idx="2612">
                  <c:v>planbVEVO</c:v>
                </c:pt>
                <c:pt idx="2613">
                  <c:v>Ingredy Barbi Games</c:v>
                </c:pt>
                <c:pt idx="2614">
                  <c:v>Elhiwar Ettounsi</c:v>
                </c:pt>
                <c:pt idx="2615">
                  <c:v>Minecraft</c:v>
                </c:pt>
                <c:pt idx="2616">
                  <c:v>AronChupaVEVO</c:v>
                </c:pt>
                <c:pt idx="2617">
                  <c:v>Carl &amp; Jinger Family</c:v>
                </c:pt>
                <c:pt idx="2618">
                  <c:v>Rajasthani Gorband Music HD</c:v>
                </c:pt>
                <c:pt idx="2619">
                  <c:v>G?meas.com</c:v>
                </c:pt>
                <c:pt idx="2620">
                  <c:v>AASTIK - Spiritual Secrets</c:v>
                </c:pt>
                <c:pt idx="2621">
                  <c:v>FunnyMike</c:v>
                </c:pt>
                <c:pt idx="2622">
                  <c:v>BANDA MS</c:v>
                </c:pt>
                <c:pt idx="2623">
                  <c:v>WOW ENGLISH TV</c:v>
                </c:pt>
                <c:pt idx="2624">
                  <c:v>PEWPEW</c:v>
                </c:pt>
                <c:pt idx="2625">
                  <c:v>Mauro Nakada</c:v>
                </c:pt>
                <c:pt idx="2626">
                  <c:v>La Fouine</c:v>
                </c:pt>
                <c:pt idx="2627">
                  <c:v>Bhojpuri Movies</c:v>
                </c:pt>
                <c:pt idx="2628">
                  <c:v>Rob Gavagan</c:v>
                </c:pt>
                <c:pt idx="2629">
                  <c:v>GTHchannel</c:v>
                </c:pt>
                <c:pt idx="2630">
                  <c:v>Xavi ABCKids</c:v>
                </c:pt>
                <c:pt idx="2631">
                  <c:v>SRK MUSIC</c:v>
                </c:pt>
                <c:pt idx="2632">
                  <c:v>Lionel Ferro</c:v>
                </c:pt>
                <c:pt idx="2633">
                  <c:v>Little Kelly Minecraft</c:v>
                </c:pt>
                <c:pt idx="2634">
                  <c:v>G.S World</c:v>
                </c:pt>
                <c:pt idx="2635">
                  <c:v>AMOR ETERNO</c:v>
                </c:pt>
                <c:pt idx="2636">
                  <c:v>Oli White</c:v>
                </c:pt>
                <c:pt idx="2637">
                  <c:v>Gabriela Almeida</c:v>
                </c:pt>
                <c:pt idx="2638">
                  <c:v>Crazy GkTrick</c:v>
                </c:pt>
                <c:pt idx="2639">
                  <c:v>Deimoss</c:v>
                </c:pt>
                <c:pt idx="2640">
                  <c:v>JianHao Tan</c:v>
                </c:pt>
                <c:pt idx="2641">
                  <c:v>MrRevillz</c:v>
                </c:pt>
                <c:pt idx="2642">
                  <c:v>Kid's Games</c:v>
                </c:pt>
                <c:pt idx="2643">
                  <c:v>Numberphile</c:v>
                </c:pt>
                <c:pt idx="2644">
                  <c:v>SuperwomanVlogs</c:v>
                </c:pt>
                <c:pt idx="2645">
                  <c:v>Food Wishes</c:v>
                </c:pt>
                <c:pt idx="2646">
                  <c:v>GameMixTreize</c:v>
                </c:pt>
                <c:pt idx="2647">
                  <c:v>Callux</c:v>
                </c:pt>
                <c:pt idx="2648">
                  <c:v>MrAntoineDaniel</c:v>
                </c:pt>
                <c:pt idx="2649">
                  <c:v>Telefe</c:v>
                </c:pt>
                <c:pt idx="2650">
                  <c:v>CaRtOoNz</c:v>
                </c:pt>
                <c:pt idx="2651">
                  <c:v>LShokeen Films</c:v>
                </c:pt>
                <c:pt idx="2652">
                  <c:v>KapitalMusicTv</c:v>
                </c:pt>
                <c:pt idx="2653">
                  <c:v>Na CorreRia</c:v>
                </c:pt>
                <c:pt idx="2654">
                  <c:v>Acharya Om Prakash Kaushik</c:v>
                </c:pt>
                <c:pt idx="2655">
                  <c:v>Emergency Awesome</c:v>
                </c:pt>
                <c:pt idx="2656">
                  <c:v>Egoraptor</c:v>
                </c:pt>
                <c:pt idx="2657">
                  <c:v>SwaggerSouls</c:v>
                </c:pt>
                <c:pt idx="2658">
                  <c:v>HighlightsNepal</c:v>
                </c:pt>
                <c:pt idx="2659">
                  <c:v>SamsungIndia</c:v>
                </c:pt>
                <c:pt idx="2660">
                  <c:v>AntsCanada</c:v>
                </c:pt>
                <c:pt idx="2661">
                  <c:v>PAP HUMNOY</c:v>
                </c:pt>
                <c:pt idx="2662">
                  <c:v>Zouhair Bahaoui | ?????</c:v>
                </c:pt>
                <c:pt idx="2663">
                  <c:v>EugenBro</c:v>
                </c:pt>
                <c:pt idx="2664">
                  <c:v>Morgz Mum</c:v>
                </c:pt>
                <c:pt idx="2665">
                  <c:v>Shoof Drama | ??? ?????</c:v>
                </c:pt>
                <c:pt idx="2666">
                  <c:v>Octan l ??????</c:v>
                </c:pt>
                <c:pt idx="2667">
                  <c:v>prenses elif</c:v>
                </c:pt>
                <c:pt idx="2668">
                  <c:v>SuperZoo - Best cartoon for kids?</c:v>
                </c:pt>
                <c:pt idx="2669">
                  <c:v>Ruby Rube</c:v>
                </c:pt>
                <c:pt idx="2670">
                  <c:v>The 2x Family</c:v>
                </c:pt>
                <c:pt idx="2671">
                  <c:v>BigSeanVEVO</c:v>
                </c:pt>
                <c:pt idx="2672">
                  <c:v>Max Time</c:v>
                </c:pt>
                <c:pt idx="2673">
                  <c:v>Best Trends</c:v>
                </c:pt>
                <c:pt idx="2674">
                  <c:v>88rising</c:v>
                </c:pt>
                <c:pt idx="2675">
                  <c:v>Timba Vk</c:v>
                </c:pt>
                <c:pt idx="2676">
                  <c:v>Doctor Squish</c:v>
                </c:pt>
                <c:pt idx="2677">
                  <c:v>Little Treehouse Nursery Rhymes and?</c:v>
                </c:pt>
                <c:pt idx="2678">
                  <c:v>keshaVEVO</c:v>
                </c:pt>
                <c:pt idx="2679">
                  <c:v>NoughtPointFourLIVE</c:v>
                </c:pt>
                <c:pt idx="2680">
                  <c:v>Die Antwoord</c:v>
                </c:pt>
                <c:pt idx="2681">
                  <c:v>serial</c:v>
                </c:pt>
                <c:pt idx="2682">
                  <c:v>Soothing Relaxation</c:v>
                </c:pt>
                <c:pt idx="2683">
                  <c:v>5 MINUTI CREATIVI</c:v>
                </c:pt>
                <c:pt idx="2684">
                  <c:v>ViralBrothers</c:v>
                </c:pt>
                <c:pt idx="2685">
                  <c:v>VodK</c:v>
                </c:pt>
                <c:pt idx="2686">
                  <c:v>Talk Shows Central</c:v>
                </c:pt>
                <c:pt idx="2687">
                  <c:v>Pierre Croce</c:v>
                </c:pt>
                <c:pt idx="2688">
                  <c:v>SidTalk</c:v>
                </c:pt>
                <c:pt idx="2689">
                  <c:v>SmellyBellyTV</c:v>
                </c:pt>
                <c:pt idx="2690">
                  <c:v>Prachin Rahasya</c:v>
                </c:pt>
                <c:pt idx="2691">
                  <c:v>Upchar Nuskhe</c:v>
                </c:pt>
                <c:pt idx="2692">
                  <c:v>CID VELA</c:v>
                </c:pt>
                <c:pt idx="2693">
                  <c:v>Village food factory</c:v>
                </c:pt>
                <c:pt idx="2694">
                  <c:v>Ridddle</c:v>
                </c:pt>
                <c:pt idx="2695">
                  <c:v>Lip Sync Battle</c:v>
                </c:pt>
                <c:pt idx="2696">
                  <c:v>EnglishLessons4U - Learn English?</c:v>
                </c:pt>
                <c:pt idx="2697">
                  <c:v>Comedy Wale</c:v>
                </c:pt>
                <c:pt idx="2698">
                  <c:v>BrosNacion</c:v>
                </c:pt>
                <c:pt idx="2699">
                  <c:v>OmarGoshTV</c:v>
                </c:pt>
                <c:pt idx="2700">
                  <c:v>Sanjivani Bhojpuri</c:v>
                </c:pt>
                <c:pt idx="2701">
                  <c:v>Life Awesome</c:v>
                </c:pt>
                <c:pt idx="2702">
                  <c:v>Coke Studio India</c:v>
                </c:pt>
                <c:pt idx="2703">
                  <c:v>S?z Dizi</c:v>
                </c:pt>
                <c:pt idx="2704">
                  <c:v>Flamingo</c:v>
                </c:pt>
                <c:pt idx="2705">
                  <c:v>TheKAIRI78</c:v>
                </c:pt>
                <c:pt idx="2706">
                  <c:v>KhalafZone | ??? ???</c:v>
                </c:pt>
                <c:pt idx="2707">
                  <c:v>Gigi Gorgeous</c:v>
                </c:pt>
                <c:pt idx="2708">
                  <c:v>WhaTheGame</c:v>
                </c:pt>
                <c:pt idx="2709">
                  <c:v>Yudist Ardhana</c:v>
                </c:pt>
                <c:pt idx="2710">
                  <c:v>StromaeVEVO</c:v>
                </c:pt>
                <c:pt idx="2711">
                  <c:v>Cherlloydvevo</c:v>
                </c:pt>
                <c:pt idx="2712">
                  <c:v>KTV</c:v>
                </c:pt>
                <c:pt idx="2713">
                  <c:v>Los juguetes de Arantxa</c:v>
                </c:pt>
                <c:pt idx="2714">
                  <c:v>Bay Riffer</c:v>
                </c:pt>
                <c:pt idx="2715">
                  <c:v>Mobile Legends: Bang Bang</c:v>
                </c:pt>
                <c:pt idx="2716">
                  <c:v>Roy Purdy</c:v>
                </c:pt>
                <c:pt idx="2717">
                  <c:v>Sparkle Spice</c:v>
                </c:pt>
                <c:pt idx="2718">
                  <c:v>AntVenom</c:v>
                </c:pt>
                <c:pt idx="2719">
                  <c:v>Bia Lobo e Tati Lobo</c:v>
                </c:pt>
                <c:pt idx="2720">
                  <c:v>KevinRoldanOfficial</c:v>
                </c:pt>
                <c:pt idx="2721">
                  <c:v>Josh Peck</c:v>
                </c:pt>
                <c:pt idx="2722">
                  <c:v>Filmy Sins</c:v>
                </c:pt>
                <c:pt idx="2723">
                  <c:v>Techquickie</c:v>
                </c:pt>
                <c:pt idx="2724">
                  <c:v>PlataBush</c:v>
                </c:pt>
                <c:pt idx="2725">
                  <c:v>JulianSerrano7</c:v>
                </c:pt>
                <c:pt idx="2726">
                  <c:v>Davy Jones</c:v>
                </c:pt>
                <c:pt idx="2727">
                  <c:v>Cakes StepByStep</c:v>
                </c:pt>
                <c:pt idx="2728">
                  <c:v>SoSorry</c:v>
                </c:pt>
                <c:pt idx="2729">
                  <c:v>SwagyTracks</c:v>
                </c:pt>
                <c:pt idx="2730">
                  <c:v>Late Night with Seth Meyers</c:v>
                </c:pt>
                <c:pt idx="2731">
                  <c:v>Puthiyathalaimurai TV</c:v>
                </c:pt>
                <c:pt idx="2732">
                  <c:v>AndrosLB</c:v>
                </c:pt>
                <c:pt idx="2733">
                  <c:v>Boys and Toys</c:v>
                </c:pt>
                <c:pt idx="2734">
                  <c:v>Wow Kidz Comedy</c:v>
                </c:pt>
                <c:pt idx="2735">
                  <c:v>FunKeep</c:v>
                </c:pt>
                <c:pt idx="2736">
                  <c:v>Lifetime</c:v>
                </c:pt>
                <c:pt idx="2737">
                  <c:v>vJOBivay</c:v>
                </c:pt>
                <c:pt idx="2738">
                  <c:v>BasSTOP</c:v>
                </c:pt>
                <c:pt idx="2739">
                  <c:v>Amber Scholl</c:v>
                </c:pt>
                <c:pt idx="2740">
                  <c:v>Fir4sGamer</c:v>
                </c:pt>
                <c:pt idx="2741">
                  <c:v>Rammstein Official</c:v>
                </c:pt>
                <c:pt idx="2742">
                  <c:v>Mundo da Menina</c:v>
                </c:pt>
                <c:pt idx="2743">
                  <c:v>Cryaotic</c:v>
                </c:pt>
                <c:pt idx="2744">
                  <c:v>Aaron Esser</c:v>
                </c:pt>
                <c:pt idx="2745">
                  <c:v>UnspeakablePlays</c:v>
                </c:pt>
                <c:pt idx="2746">
                  <c:v>Arabs Got Talent</c:v>
                </c:pt>
                <c:pt idx="2747">
                  <c:v>ETV Plus India</c:v>
                </c:pt>
                <c:pt idx="2748">
                  <c:v>LaurenzSide</c:v>
                </c:pt>
                <c:pt idx="2749">
                  <c:v>???? ???? Saud Channel l</c:v>
                </c:pt>
                <c:pt idx="2750">
                  <c:v>Smart Ideas</c:v>
                </c:pt>
                <c:pt idx="2751">
                  <c:v>B20baOfficiel</c:v>
                </c:pt>
                <c:pt idx="2752">
                  <c:v>Sunbeary</c:v>
                </c:pt>
                <c:pt idx="2753">
                  <c:v>Leo Osuna</c:v>
                </c:pt>
                <c:pt idx="2754">
                  <c:v>MATCH OF THE DAY</c:v>
                </c:pt>
                <c:pt idx="2755">
                  <c:v>Wunderbar Studios</c:v>
                </c:pt>
                <c:pt idx="2756">
                  <c:v>Caracol Televisi›n</c:v>
                </c:pt>
                <c:pt idx="2757">
                  <c:v>DenLion TV</c:v>
                </c:pt>
                <c:pt idx="2758">
                  <c:v>NellyVEVO</c:v>
                </c:pt>
                <c:pt idx="2759">
                  <c:v>La Pereztroica</c:v>
                </c:pt>
                <c:pt idx="2760">
                  <c:v>BUSHIDO</c:v>
                </c:pt>
                <c:pt idx="2761">
                  <c:v>It's Okay To Be Smart</c:v>
                </c:pt>
                <c:pt idx="2762">
                  <c:v>SVF</c:v>
                </c:pt>
                <c:pt idx="2763">
                  <c:v>Mica Suarez</c:v>
                </c:pt>
                <c:pt idx="2764">
                  <c:v>Final Level</c:v>
                </c:pt>
                <c:pt idx="2765">
                  <c:v>Oye It's Prank</c:v>
                </c:pt>
                <c:pt idx="2766">
                  <c:v>JT Music</c:v>
                </c:pt>
                <c:pt idx="2767">
                  <c:v>Cristiano Araœjo</c:v>
                </c:pt>
                <c:pt idx="2768">
                  <c:v>Culinÿria em Casa</c:v>
                </c:pt>
                <c:pt idx="2769">
                  <c:v>Hora de DIY * ?Hoy no hay cole!</c:v>
                </c:pt>
                <c:pt idx="2770">
                  <c:v>TroyeSivanVEVO</c:v>
                </c:pt>
                <c:pt idx="2771">
                  <c:v>DILLERON ?</c:v>
                </c:pt>
                <c:pt idx="2772">
                  <c:v>YouAlwaysWin</c:v>
                </c:pt>
                <c:pt idx="2773">
                  <c:v>Sidharth TV</c:v>
                </c:pt>
                <c:pt idx="2774">
                  <c:v>GhostNinja</c:v>
                </c:pt>
                <c:pt idx="2775">
                  <c:v>RHINO</c:v>
                </c:pt>
                <c:pt idx="2776">
                  <c:v>Robin Schulz</c:v>
                </c:pt>
                <c:pt idx="2777">
                  <c:v>HaileeSteinfeldVEVO</c:v>
                </c:pt>
                <c:pt idx="2778">
                  <c:v>Patricia Bright</c:v>
                </c:pt>
                <c:pt idx="2779">
                  <c:v>Criss Huera</c:v>
                </c:pt>
                <c:pt idx="2780">
                  <c:v>Amanda Cerny</c:v>
                </c:pt>
                <c:pt idx="2781">
                  <c:v>MosoGourmet ?????</c:v>
                </c:pt>
                <c:pt idx="2782">
                  <c:v>DADJU</c:v>
                </c:pt>
                <c:pt idx="2783">
                  <c:v>SAH4R SHOW</c:v>
                </c:pt>
                <c:pt idx="2784">
                  <c:v>MovieCon Animation</c:v>
                </c:pt>
                <c:pt idx="2785">
                  <c:v>RT Arabic</c:v>
                </c:pt>
                <c:pt idx="2786">
                  <c:v>Felps</c:v>
                </c:pt>
                <c:pt idx="2787">
                  <c:v>Team Mechaz</c:v>
                </c:pt>
                <c:pt idx="2788">
                  <c:v>Maell Lee</c:v>
                </c:pt>
                <c:pt idx="2789">
                  <c:v>Toy Art</c:v>
                </c:pt>
                <c:pt idx="2790">
                  <c:v>Nightblue3</c:v>
                </c:pt>
                <c:pt idx="2791">
                  <c:v>Skyheart's Toys</c:v>
                </c:pt>
                <c:pt idx="2792">
                  <c:v>Afinka</c:v>
                </c:pt>
                <c:pt idx="2793">
                  <c:v>The Voice India Kids</c:v>
                </c:pt>
                <c:pt idx="2794">
                  <c:v>All Babies Channel - 3D Nursery?</c:v>
                </c:pt>
                <c:pt idx="2795">
                  <c:v>UrbanoVideosTV</c:v>
                </c:pt>
                <c:pt idx="2796">
                  <c:v>FlowUrban</c:v>
                </c:pt>
                <c:pt idx="2797">
                  <c:v>ETV Dhee</c:v>
                </c:pt>
                <c:pt idx="2798">
                  <c:v>Pac Pac TV</c:v>
                </c:pt>
                <c:pt idx="2799">
                  <c:v>Ali Athab</c:v>
                </c:pt>
                <c:pt idx="2800">
                  <c:v>Aquarela Kids</c:v>
                </c:pt>
                <c:pt idx="2801">
                  <c:v>CashNasty</c:v>
                </c:pt>
                <c:pt idx="2802">
                  <c:v>IDJVideos.TV</c:v>
                </c:pt>
                <c:pt idx="2803">
                  <c:v>MY BOLLYWOOD BODY</c:v>
                </c:pt>
                <c:pt idx="2804">
                  <c:v>Rai</c:v>
                </c:pt>
                <c:pt idx="2805">
                  <c:v>Vida Salud y Bienestar</c:v>
                </c:pt>
                <c:pt idx="2806">
                  <c:v>Vivo</c:v>
                </c:pt>
                <c:pt idx="2807">
                  <c:v>Kelly Clarkson</c:v>
                </c:pt>
                <c:pt idx="2808">
                  <c:v>Killem</c:v>
                </c:pt>
                <c:pt idx="2809">
                  <c:v>?? ???? ! Did you know</c:v>
                </c:pt>
                <c:pt idx="2810">
                  <c:v>Riki MUSIC</c:v>
                </c:pt>
                <c:pt idx="2811">
                  <c:v>rewinside</c:v>
                </c:pt>
                <c:pt idx="2812">
                  <c:v>Xcrosz</c:v>
                </c:pt>
                <c:pt idx="2813">
                  <c:v>Hollow</c:v>
                </c:pt>
                <c:pt idx="2814">
                  <c:v>To Catch a Cheater</c:v>
                </c:pt>
                <c:pt idx="2815">
                  <c:v>Luc?o</c:v>
                </c:pt>
                <c:pt idx="2816">
                  <c:v>guitarraviva</c:v>
                </c:pt>
                <c:pt idx="2817">
                  <c:v>Spiritual Mantra</c:v>
                </c:pt>
                <c:pt idx="2818">
                  <c:v>??? ????</c:v>
                </c:pt>
                <c:pt idx="2819">
                  <c:v>INGRID SURPRISE FUN</c:v>
                </c:pt>
                <c:pt idx="2820">
                  <c:v>Chaos</c:v>
                </c:pt>
                <c:pt idx="2821">
                  <c:v>MOMENTO DA CRIAN?A : CHILD'S?</c:v>
                </c:pt>
                <c:pt idx="2822">
                  <c:v>OfficialWhiteMusic</c:v>
                </c:pt>
                <c:pt idx="2823">
                  <c:v>The Food Ranger</c:v>
                </c:pt>
                <c:pt idx="2824">
                  <c:v>CarlaMorrisonMusic</c:v>
                </c:pt>
                <c:pt idx="2825">
                  <c:v>Huhu</c:v>
                </c:pt>
                <c:pt idx="2826">
                  <c:v>Crown Records</c:v>
                </c:pt>
                <c:pt idx="2827">
                  <c:v>JStuStudios</c:v>
                </c:pt>
                <c:pt idx="2828">
                  <c:v>Daz Games</c:v>
                </c:pt>
                <c:pt idx="2829">
                  <c:v>Be YouNick</c:v>
                </c:pt>
                <c:pt idx="2830">
                  <c:v>Amr Diab</c:v>
                </c:pt>
                <c:pt idx="2831">
                  <c:v>Hoonigan</c:v>
                </c:pt>
                <c:pt idx="2832">
                  <c:v>Pica-Pau em Portugu?s</c:v>
                </c:pt>
                <c:pt idx="2833">
                  <c:v>Chloe Morello</c:v>
                </c:pt>
                <c:pt idx="2834">
                  <c:v>Ujjwal Patni</c:v>
                </c:pt>
                <c:pt idx="2835">
                  <c:v>Fahad Sal</c:v>
                </c:pt>
                <c:pt idx="2836">
                  <c:v>funkyblackcat</c:v>
                </c:pt>
                <c:pt idx="2837">
                  <c:v>LizzzTV</c:v>
                </c:pt>
                <c:pt idx="2838">
                  <c:v>PepeProblemas</c:v>
                </c:pt>
                <c:pt idx="2839">
                  <c:v>SYBO TV</c:v>
                </c:pt>
                <c:pt idx="2840">
                  <c:v>No Jumper</c:v>
                </c:pt>
                <c:pt idx="2841">
                  <c:v>Albernameg</c:v>
                </c:pt>
                <c:pt idx="2842">
                  <c:v>Mini Gear</c:v>
                </c:pt>
                <c:pt idx="2843">
                  <c:v>DANCE TUTORIALS</c:v>
                </c:pt>
                <c:pt idx="2844">
                  <c:v>Lucas Vlogs</c:v>
                </c:pt>
                <c:pt idx="2845">
                  <c:v>Kathy Castricini</c:v>
                </c:pt>
                <c:pt idx="2846">
                  <c:v>???? ?????</c:v>
                </c:pt>
                <c:pt idx="2847">
                  <c:v>El Fedelobo</c:v>
                </c:pt>
                <c:pt idx="2848">
                  <c:v>CAPTAIN Movies HD</c:v>
                </c:pt>
                <c:pt idx="2849">
                  <c:v>Knowledge Tv ??????</c:v>
                </c:pt>
                <c:pt idx="2850">
                  <c:v>Ibu dan Balita Indonesia</c:v>
                </c:pt>
                <c:pt idx="2851">
                  <c:v>QueenTubeTH</c:v>
                </c:pt>
                <c:pt idx="2852">
                  <c:v>mallemalatv</c:v>
                </c:pt>
                <c:pt idx="2853">
                  <c:v>Happy Channel</c:v>
                </c:pt>
                <c:pt idx="2854">
                  <c:v>Cinekorn Movies</c:v>
                </c:pt>
                <c:pt idx="2855">
                  <c:v>Kiloo Games</c:v>
                </c:pt>
                <c:pt idx="2856">
                  <c:v>Christian DelGrosso</c:v>
                </c:pt>
                <c:pt idx="2857">
                  <c:v>whitneyhoustonVEVO</c:v>
                </c:pt>
                <c:pt idx="2858">
                  <c:v>Fancy Vlogs By Gab</c:v>
                </c:pt>
                <c:pt idx="2859">
                  <c:v>Noisey</c:v>
                </c:pt>
                <c:pt idx="2860">
                  <c:v>Dumbazz</c:v>
                </c:pt>
                <c:pt idx="2861">
                  <c:v>brusspup</c:v>
                </c:pt>
                <c:pt idx="2862">
                  <c:v>Soprano Officiel</c:v>
                </c:pt>
                <c:pt idx="2863">
                  <c:v>Alex Paœl</c:v>
                </c:pt>
                <c:pt idx="2864">
                  <c:v>Morgan Adams</c:v>
                </c:pt>
                <c:pt idx="2865">
                  <c:v>?????? ???? -?</c:v>
                </c:pt>
                <c:pt idx="2866">
                  <c:v>Danielle Noce</c:v>
                </c:pt>
                <c:pt idx="2867">
                  <c:v>DieLochis</c:v>
                </c:pt>
                <c:pt idx="2868">
                  <c:v>Vov? Raul Gil Oficial</c:v>
                </c:pt>
                <c:pt idx="2869">
                  <c:v>Mango Music</c:v>
                </c:pt>
                <c:pt idx="2870">
                  <c:v>??????</c:v>
                </c:pt>
                <c:pt idx="2871">
                  <c:v>Godson - Gaming</c:v>
                </c:pt>
                <c:pt idx="2872">
                  <c:v>Nice Peter</c:v>
                </c:pt>
                <c:pt idx="2873">
                  <c:v>Rich Ferguson</c:v>
                </c:pt>
                <c:pt idx="2874">
                  <c:v>Star Wars˜</c:v>
                </c:pt>
                <c:pt idx="2875">
                  <c:v>Vaid kumar ke gharelu nuskhe</c:v>
                </c:pt>
                <c:pt idx="2876">
                  <c:v>SMii7Y</c:v>
                </c:pt>
                <c:pt idx="2877">
                  <c:v>Black Plasma Studios</c:v>
                </c:pt>
                <c:pt idx="2878">
                  <c:v>Ally Law</c:v>
                </c:pt>
                <c:pt idx="2879">
                  <c:v>Exility</c:v>
                </c:pt>
                <c:pt idx="2880">
                  <c:v>Virg­nia Fonseca</c:v>
                </c:pt>
                <c:pt idx="2881">
                  <c:v>Mario Bautista</c:v>
                </c:pt>
                <c:pt idx="2882">
                  <c:v>iBlali</c:v>
                </c:pt>
                <c:pt idx="2883">
                  <c:v>Doug DeMuro</c:v>
                </c:pt>
                <c:pt idx="2884">
                  <c:v>Deckdisc</c:v>
                </c:pt>
                <c:pt idx="2885">
                  <c:v>The Frringo</c:v>
                </c:pt>
                <c:pt idx="2886">
                  <c:v>AtilaKw</c:v>
                </c:pt>
                <c:pt idx="2887">
                  <c:v>CGMeetup</c:v>
                </c:pt>
                <c:pt idx="2888">
                  <c:v>Dear Sir</c:v>
                </c:pt>
                <c:pt idx="2889">
                  <c:v>Red Bull Batalla De Los Gallos</c:v>
                </c:pt>
                <c:pt idx="2890">
                  <c:v>Anastasiz</c:v>
                </c:pt>
                <c:pt idx="2891">
                  <c:v>TIvsTIP</c:v>
                </c:pt>
                <c:pt idx="2892">
                  <c:v>ThiagoBionic</c:v>
                </c:pt>
                <c:pt idx="2893">
                  <c:v>Vet Ranch</c:v>
                </c:pt>
                <c:pt idx="2894">
                  <c:v>Brinquedos Bonecas &amp; novelinhas</c:v>
                </c:pt>
                <c:pt idx="2895">
                  <c:v>Vietnam Esports TV</c:v>
                </c:pt>
                <c:pt idx="2896">
                  <c:v>Yasmin Verissimo</c:v>
                </c:pt>
                <c:pt idx="2897">
                  <c:v>Tina Yong</c:v>
                </c:pt>
                <c:pt idx="2898">
                  <c:v>TWO SUPER SISTERS</c:v>
                </c:pt>
                <c:pt idx="2899">
                  <c:v>SoftpomzChannel</c:v>
                </c:pt>
                <c:pt idx="2900">
                  <c:v>Nerdist</c:v>
                </c:pt>
                <c:pt idx="2901">
                  <c:v>Fox News</c:v>
                </c:pt>
                <c:pt idx="2902">
                  <c:v>Trinity and Beyond</c:v>
                </c:pt>
                <c:pt idx="2903">
                  <c:v>Benshorts</c:v>
                </c:pt>
                <c:pt idx="2904">
                  <c:v>YassPlays</c:v>
                </c:pt>
                <c:pt idx="2905">
                  <c:v>Jon Z</c:v>
                </c:pt>
                <c:pt idx="2906">
                  <c:v>kipkay</c:v>
                </c:pt>
                <c:pt idx="2907">
                  <c:v>RusGameTactics</c:v>
                </c:pt>
                <c:pt idx="2908">
                  <c:v>Joey Graceffa</c:v>
                </c:pt>
                <c:pt idx="2909">
                  <c:v>Daniel Saavedra</c:v>
                </c:pt>
                <c:pt idx="2910">
                  <c:v>Sam and Nia</c:v>
                </c:pt>
                <c:pt idx="2911">
                  <c:v>???? ???????</c:v>
                </c:pt>
                <c:pt idx="2912">
                  <c:v>funnyplox</c:v>
                </c:pt>
                <c:pt idx="2913">
                  <c:v>Shemaroo Bhakti</c:v>
                </c:pt>
                <c:pt idx="2914">
                  <c:v>Rap Nation</c:v>
                </c:pt>
                <c:pt idx="2915">
                  <c:v>Latina.pe</c:v>
                </c:pt>
                <c:pt idx="2916">
                  <c:v>Talent Recap</c:v>
                </c:pt>
                <c:pt idx="2917">
                  <c:v>Julia Doorman Cabelos de Rainha</c:v>
                </c:pt>
                <c:pt idx="2918">
                  <c:v>Ubisoft</c:v>
                </c:pt>
                <c:pt idx="2919">
                  <c:v>mymillionTV</c:v>
                </c:pt>
                <c:pt idx="2920">
                  <c:v>Muse</c:v>
                </c:pt>
                <c:pt idx="2921">
                  <c:v>marcanthonyVEVO</c:v>
                </c:pt>
                <c:pt idx="2922">
                  <c:v>BRIGHT TV</c:v>
                </c:pt>
                <c:pt idx="2923">
                  <c:v>HZHtube Kids Fun ????????</c:v>
                </c:pt>
                <c:pt idx="2924">
                  <c:v>Sing Music Channel</c:v>
                </c:pt>
                <c:pt idx="2925">
                  <c:v>WINNER</c:v>
                </c:pt>
                <c:pt idx="2926">
                  <c:v>ZoZo Show</c:v>
                </c:pt>
                <c:pt idx="2927">
                  <c:v>Tic Tac Toy</c:v>
                </c:pt>
                <c:pt idx="2928">
                  <c:v>??????</c:v>
                </c:pt>
                <c:pt idx="2929">
                  <c:v>MY TOYS PINK</c:v>
                </c:pt>
                <c:pt idx="2930">
                  <c:v>Jubilee</c:v>
                </c:pt>
                <c:pt idx="2931">
                  <c:v>Creative Channel</c:v>
                </c:pt>
                <c:pt idx="2932">
                  <c:v>theShow</c:v>
                </c:pt>
                <c:pt idx="2933">
                  <c:v>V­cio Feminino</c:v>
                </c:pt>
                <c:pt idx="2934">
                  <c:v>xBuyer</c:v>
                </c:pt>
                <c:pt idx="2935">
                  <c:v>syam kapuk</c:v>
                </c:pt>
                <c:pt idx="2936">
                  <c:v>????? ???</c:v>
                </c:pt>
                <c:pt idx="2937">
                  <c:v>Univrsal Media Pro</c:v>
                </c:pt>
                <c:pt idx="2938">
                  <c:v>BarryTube</c:v>
                </c:pt>
                <c:pt idx="2939">
                  <c:v>The Best Satisfying</c:v>
                </c:pt>
                <c:pt idx="2940">
                  <c:v>Montalv?o</c:v>
                </c:pt>
                <c:pt idx="2941">
                  <c:v>TMFaisal</c:v>
                </c:pt>
                <c:pt idx="2942">
                  <c:v>Thomas Toys</c:v>
                </c:pt>
                <c:pt idx="2943">
                  <c:v>Jonathan Morrison</c:v>
                </c:pt>
                <c:pt idx="2944">
                  <c:v>DeiGamer</c:v>
                </c:pt>
                <c:pt idx="2945">
                  <c:v>ARY News</c:v>
                </c:pt>
                <c:pt idx="2946">
                  <c:v>RageElixir</c:v>
                </c:pt>
                <c:pt idx="2947">
                  <c:v>Sorpresas Divertidas</c:v>
                </c:pt>
                <c:pt idx="2948">
                  <c:v>Life of Tom</c:v>
                </c:pt>
                <c:pt idx="2949">
                  <c:v>Popular Diginet Movies</c:v>
                </c:pt>
                <c:pt idx="2950">
                  <c:v>Kids TV India Hindi Nursery Rhymes</c:v>
                </c:pt>
                <c:pt idx="2951">
                  <c:v>Thiago Ventura</c:v>
                </c:pt>
                <c:pt idx="2952">
                  <c:v>JONAS</c:v>
                </c:pt>
                <c:pt idx="2953">
                  <c:v>Marcus &amp; Martinus</c:v>
                </c:pt>
                <c:pt idx="2954">
                  <c:v>Life Noggin</c:v>
                </c:pt>
                <c:pt idx="2955">
                  <c:v>Ideas en 5 minutos CHICAS</c:v>
                </c:pt>
                <c:pt idx="2956">
                  <c:v>OfficialNerdCubed</c:v>
                </c:pt>
                <c:pt idx="2957">
                  <c:v>Poll Production</c:v>
                </c:pt>
                <c:pt idx="2958">
                  <c:v>Adda247 : Bank &amp; Insurance</c:v>
                </c:pt>
                <c:pt idx="2959">
                  <c:v>?????</c:v>
                </c:pt>
                <c:pt idx="2960">
                  <c:v>Kan &amp; Aki's?</c:v>
                </c:pt>
                <c:pt idx="2961">
                  <c:v>MOLT</c:v>
                </c:pt>
                <c:pt idx="2962">
                  <c:v>??????? ?????????</c:v>
                </c:pt>
                <c:pt idx="2963">
                  <c:v>Albasheer Show - ?????? ??</c:v>
                </c:pt>
                <c:pt idx="2964">
                  <c:v>???????</c:v>
                </c:pt>
                <c:pt idx="2965">
                  <c:v>Joelma e 3 vidas</c:v>
                </c:pt>
                <c:pt idx="2966">
                  <c:v>Claudipia</c:v>
                </c:pt>
                <c:pt idx="2967">
                  <c:v>Why Don't We</c:v>
                </c:pt>
                <c:pt idx="2968">
                  <c:v>Trend Central</c:v>
                </c:pt>
                <c:pt idx="2969">
                  <c:v>Lucky Surprise ToysReview</c:v>
                </c:pt>
                <c:pt idx="2970">
                  <c:v>Lizzy Sharer</c:v>
                </c:pt>
                <c:pt idx="2971">
                  <c:v>Lord Kruszwil</c:v>
                </c:pt>
                <c:pt idx="2972">
                  <c:v>Crime Files</c:v>
                </c:pt>
                <c:pt idx="2973">
                  <c:v>NEGAS</c:v>
                </c:pt>
                <c:pt idx="2974">
                  <c:v>Busy Beavers - Kids Learn ABCs 123s?</c:v>
                </c:pt>
                <c:pt idx="2975">
                  <c:v>Yasmina</c:v>
                </c:pt>
                <c:pt idx="2976">
                  <c:v>CAguileraVEVO</c:v>
                </c:pt>
                <c:pt idx="2977">
                  <c:v>Sai Recordds Digital</c:v>
                </c:pt>
                <c:pt idx="2978">
                  <c:v>Madonna</c:v>
                </c:pt>
                <c:pt idx="2979">
                  <c:v>Ov</c:v>
                </c:pt>
                <c:pt idx="2980">
                  <c:v>PsycheTruth</c:v>
                </c:pt>
                <c:pt idx="2981">
                  <c:v>Kids' Toys</c:v>
                </c:pt>
                <c:pt idx="2982">
                  <c:v>list25</c:v>
                </c:pt>
                <c:pt idx="2983">
                  <c:v>Tia Dani</c:v>
                </c:pt>
                <c:pt idx="2984">
                  <c:v>GetsetflySCIENCE</c:v>
                </c:pt>
                <c:pt idx="2985">
                  <c:v>webtekno</c:v>
                </c:pt>
                <c:pt idx="2986">
                  <c:v>Wass Freestyle</c:v>
                </c:pt>
                <c:pt idx="2987">
                  <c:v>Danielle Diz</c:v>
                </c:pt>
                <c:pt idx="2988">
                  <c:v>Melim</c:v>
                </c:pt>
                <c:pt idx="2989">
                  <c:v>Steve Aoki</c:v>
                </c:pt>
                <c:pt idx="2990">
                  <c:v>TellyMasala</c:v>
                </c:pt>
                <c:pt idx="2991">
                  <c:v>???????</c:v>
                </c:pt>
                <c:pt idx="2992">
                  <c:v>NELK</c:v>
                </c:pt>
                <c:pt idx="2993">
                  <c:v>Miss Mili</c:v>
                </c:pt>
                <c:pt idx="2994">
                  <c:v>Eros Now Movies Preview</c:v>
                </c:pt>
                <c:pt idx="2995">
                  <c:v>Wisecrack</c:v>
                </c:pt>
                <c:pt idx="2996">
                  <c:v>SuperEvgexa</c:v>
                </c:pt>
                <c:pt idx="2997">
                  <c:v>Ferrugem Oficial</c:v>
                </c:pt>
                <c:pt idx="2998">
                  <c:v>UNIVERSAL MUSIC JAPAN</c:v>
                </c:pt>
                <c:pt idx="2999">
                  <c:v>AlexandrasGirlyTalk</c:v>
                </c:pt>
                <c:pt idx="3000">
                  <c:v>Element Animation</c:v>
                </c:pt>
                <c:pt idx="3001">
                  <c:v>naarkw ???</c:v>
                </c:pt>
                <c:pt idx="3002">
                  <c:v>???? ?????? / Sha3beyat?</c:v>
                </c:pt>
                <c:pt idx="3003">
                  <c:v>PlayOverwatch</c:v>
                </c:pt>
                <c:pt idx="3004">
                  <c:v>Eurovision Song Contest</c:v>
                </c:pt>
                <c:pt idx="3005">
                  <c:v>Priscila Sim?es</c:v>
                </c:pt>
                <c:pt idx="3006">
                  <c:v>Afif Yulistian</c:v>
                </c:pt>
                <c:pt idx="3007">
                  <c:v>Caseirices Kids</c:v>
                </c:pt>
                <c:pt idx="3008">
                  <c:v>Baturay Anar</c:v>
                </c:pt>
                <c:pt idx="3009">
                  <c:v>L'atelier de Roxane</c:v>
                </c:pt>
                <c:pt idx="3010">
                  <c:v>David Vlas</c:v>
                </c:pt>
                <c:pt idx="3011">
                  <c:v>Weird Stuff</c:v>
                </c:pt>
                <c:pt idx="3012">
                  <c:v>Brennen Taylor</c:v>
                </c:pt>
                <c:pt idx="3013">
                  <c:v>Beto Sierra</c:v>
                </c:pt>
                <c:pt idx="3014">
                  <c:v>MariAndKids</c:v>
                </c:pt>
                <c:pt idx="3015">
                  <c:v>Sam and Colby</c:v>
                </c:pt>
                <c:pt idx="3016">
                  <c:v>Scotty Sire</c:v>
                </c:pt>
                <c:pt idx="3017">
                  <c:v>Sananas</c:v>
                </c:pt>
                <c:pt idx="3018">
                  <c:v>True Crime Daily</c:v>
                </c:pt>
                <c:pt idx="3019">
                  <c:v>JMX</c:v>
                </c:pt>
                <c:pt idx="3020">
                  <c:v>Sumeet Music</c:v>
                </c:pt>
                <c:pt idx="3021">
                  <c:v>MrTop5</c:v>
                </c:pt>
                <c:pt idx="3022">
                  <c:v>Marcos e Belutti</c:v>
                </c:pt>
                <c:pt idx="3023">
                  <c:v>Watch In ?????</c:v>
                </c:pt>
                <c:pt idx="3024">
                  <c:v>TOY GUMA</c:v>
                </c:pt>
                <c:pt idx="3025">
                  <c:v>Galinha Pintadinha Mini</c:v>
                </c:pt>
                <c:pt idx="3026">
                  <c:v>Ceylin - H Official</c:v>
                </c:pt>
                <c:pt idx="3027">
                  <c:v>Top Manias</c:v>
                </c:pt>
                <c:pt idx="3028">
                  <c:v>Lore Improta</c:v>
                </c:pt>
                <c:pt idx="3029">
                  <c:v>HollywoodLife</c:v>
                </c:pt>
                <c:pt idx="3030">
                  <c:v>Jaqueline Sobrinho</c:v>
                </c:pt>
                <c:pt idx="3031">
                  <c:v>Soolking Officiel</c:v>
                </c:pt>
                <c:pt idx="3032">
                  <c:v>Geekyranjit</c:v>
                </c:pt>
                <c:pt idx="3033">
                  <c:v>Esha Mehra Health Time</c:v>
                </c:pt>
                <c:pt idx="3034">
                  <c:v>Kubz Scouts</c:v>
                </c:pt>
                <c:pt idx="3035">
                  <c:v>Ty Dolla $ign</c:v>
                </c:pt>
                <c:pt idx="3036">
                  <c:v>Dr. Eric Berg DC</c:v>
                </c:pt>
                <c:pt idx="3037">
                  <c:v>Natureba - Curas Naturais</c:v>
                </c:pt>
                <c:pt idx="3038">
                  <c:v>Taz Network</c:v>
                </c:pt>
                <c:pt idx="3039">
                  <c:v>Yavuz Selim</c:v>
                </c:pt>
                <c:pt idx="3040">
                  <c:v>Eliot Channel Mx</c:v>
                </c:pt>
                <c:pt idx="3041">
                  <c:v>DJ Game Remix in Thailand</c:v>
                </c:pt>
                <c:pt idx="3042">
                  <c:v>Surry</c:v>
                </c:pt>
                <c:pt idx="3043">
                  <c:v>MrUnfiny</c:v>
                </c:pt>
                <c:pt idx="3044">
                  <c:v>BaBYBo</c:v>
                </c:pt>
                <c:pt idx="3045">
                  <c:v>THIRTY SECONDS TO MARS</c:v>
                </c:pt>
                <c:pt idx="3046">
                  <c:v>WillNE</c:v>
                </c:pt>
                <c:pt idx="3047">
                  <c:v>Fezinho Patatyy</c:v>
                </c:pt>
                <c:pt idx="3048">
                  <c:v>????? ???</c:v>
                </c:pt>
                <c:pt idx="3049">
                  <c:v>Nate &amp; Mee</c:v>
                </c:pt>
                <c:pt idx="3050">
                  <c:v>Kiddyzuzaa - WildBrain</c:v>
                </c:pt>
                <c:pt idx="3051">
                  <c:v>William Singe</c:v>
                </c:pt>
                <c:pt idx="3052">
                  <c:v>AbrahamMateoVEVO</c:v>
                </c:pt>
                <c:pt idx="3053">
                  <c:v>Simply Not Logical</c:v>
                </c:pt>
                <c:pt idx="3054">
                  <c:v>G Series (Music)</c:v>
                </c:pt>
                <c:pt idx="3055">
                  <c:v>Nobreza Games</c:v>
                </c:pt>
                <c:pt idx="3056">
                  <c:v>CiaraVEVO</c:v>
                </c:pt>
                <c:pt idx="3057">
                  <c:v>WindyGirkTV</c:v>
                </c:pt>
                <c:pt idx="3058">
                  <c:v>Sadhguru</c:v>
                </c:pt>
                <c:pt idx="3059">
                  <c:v>Taylor Davis</c:v>
                </c:pt>
                <c:pt idx="3060">
                  <c:v>Learn English with?</c:v>
                </c:pt>
                <c:pt idx="3061">
                  <c:v>ArteMaster</c:v>
                </c:pt>
                <c:pt idx="3062">
                  <c:v>Oyun Delisi</c:v>
                </c:pt>
                <c:pt idx="3063">
                  <c:v>????? ? ??????</c:v>
                </c:pt>
                <c:pt idx="3064">
                  <c:v>Musile Records</c:v>
                </c:pt>
                <c:pt idx="3065">
                  <c:v>asianetnews</c:v>
                </c:pt>
                <c:pt idx="3066">
                  <c:v>Piemations</c:v>
                </c:pt>
                <c:pt idx="3067">
                  <c:v>Big Think</c:v>
                </c:pt>
                <c:pt idx="3068">
                  <c:v>????????? TV</c:v>
                </c:pt>
                <c:pt idx="3069">
                  <c:v>Made My Day</c:v>
                </c:pt>
                <c:pt idx="3070">
                  <c:v>4 AMIGOS STAND UP COMEDY</c:v>
                </c:pt>
                <c:pt idx="3071">
                  <c:v>WhatsUpMoms</c:v>
                </c:pt>
                <c:pt idx="3072">
                  <c:v>National Dastak</c:v>
                </c:pt>
                <c:pt idx="3073">
                  <c:v>Moriah Elizabeth</c:v>
                </c:pt>
                <c:pt idx="3074">
                  <c:v>Priya Malik</c:v>
                </c:pt>
                <c:pt idx="3075">
                  <c:v>Prankedy</c:v>
                </c:pt>
                <c:pt idx="3076">
                  <c:v>tlc uk</c:v>
                </c:pt>
                <c:pt idx="3077">
                  <c:v>SUPERFRUIT</c:v>
                </c:pt>
                <c:pt idx="3078">
                  <c:v>FV FAMILY</c:v>
                </c:pt>
                <c:pt idx="3079">
                  <c:v>clips mix</c:v>
                </c:pt>
                <c:pt idx="3080">
                  <c:v>????/???????</c:v>
                </c:pt>
                <c:pt idx="3081">
                  <c:v>Nil Ojeda</c:v>
                </c:pt>
                <c:pt idx="3082">
                  <c:v>World Train Toys</c:v>
                </c:pt>
                <c:pt idx="3083">
                  <c:v>MissRemiAshten</c:v>
                </c:pt>
                <c:pt idx="3084">
                  <c:v>Mamaefalei</c:v>
                </c:pt>
                <c:pt idx="3085">
                  <c:v>S?an Garnier</c:v>
                </c:pt>
                <c:pt idx="3086">
                  <c:v>Jorge el Curioso en Espa?ol</c:v>
                </c:pt>
                <c:pt idx="3087">
                  <c:v>nickatnyte</c:v>
                </c:pt>
                <c:pt idx="3088">
                  <c:v>Nek Music Tv</c:v>
                </c:pt>
                <c:pt idx="3089">
                  <c:v>DashieXP</c:v>
                </c:pt>
                <c:pt idx="3090">
                  <c:v>Kowiy</c:v>
                </c:pt>
                <c:pt idx="3091">
                  <c:v>Te Digo C›mo</c:v>
                </c:pt>
                <c:pt idx="3092">
                  <c:v>Xime Ponch</c:v>
                </c:pt>
                <c:pt idx="3093">
                  <c:v>Surprise Collector &amp; Sunshine</c:v>
                </c:pt>
                <c:pt idx="3094">
                  <c:v>Satisfying Slime ASMR</c:v>
                </c:pt>
                <c:pt idx="3095">
                  <c:v>TECHniCAL bABa</c:v>
                </c:pt>
                <c:pt idx="3096">
                  <c:v>aliciakeysVEVO</c:v>
                </c:pt>
                <c:pt idx="3097">
                  <c:v>55x55</c:v>
                </c:pt>
                <c:pt idx="3098">
                  <c:v>Funk You</c:v>
                </c:pt>
                <c:pt idx="3099">
                  <c:v>PressTube</c:v>
                </c:pt>
                <c:pt idx="3100">
                  <c:v>TRAP MUSIC NOW.</c:v>
                </c:pt>
                <c:pt idx="3101">
                  <c:v>?? TV</c:v>
                </c:pt>
                <c:pt idx="3102">
                  <c:v>HooplaKidz TV - Funny Cartoons For?</c:v>
                </c:pt>
                <c:pt idx="3103">
                  <c:v>D.K. Inc.</c:v>
                </c:pt>
                <c:pt idx="3104">
                  <c:v>Domingo Espetacular</c:v>
                </c:pt>
                <c:pt idx="3105">
                  <c:v>Chief Pat</c:v>
                </c:pt>
                <c:pt idx="3106">
                  <c:v>Guillaume Pley</c:v>
                </c:pt>
                <c:pt idx="3107">
                  <c:v>Thoughty2</c:v>
                </c:pt>
                <c:pt idx="3108">
                  <c:v>SmartKIDS Room</c:v>
                </c:pt>
                <c:pt idx="3109">
                  <c:v>mania japansong</c:v>
                </c:pt>
                <c:pt idx="3110">
                  <c:v>MBCdrama</c:v>
                </c:pt>
                <c:pt idx="3111">
                  <c:v>Red FM India</c:v>
                </c:pt>
                <c:pt idx="3112">
                  <c:v>Topes de Gama</c:v>
                </c:pt>
                <c:pt idx="3113">
                  <c:v>???????? ??????</c:v>
                </c:pt>
                <c:pt idx="3114">
                  <c:v>DSS Production</c:v>
                </c:pt>
                <c:pt idx="3115">
                  <c:v>Natti Natasha</c:v>
                </c:pt>
                <c:pt idx="3116">
                  <c:v>AM F ??????????</c:v>
                </c:pt>
                <c:pt idx="3117">
                  <c:v>????</c:v>
                </c:pt>
                <c:pt idx="3118">
                  <c:v>TheSmithPlays</c:v>
                </c:pt>
                <c:pt idx="3119">
                  <c:v>FlightReacts</c:v>
                </c:pt>
                <c:pt idx="3120">
                  <c:v>MaKar &amp; Nursery Rhymes Songs</c:v>
                </c:pt>
                <c:pt idx="3121">
                  <c:v>Cem Y?lmaz</c:v>
                </c:pt>
                <c:pt idx="3122">
                  <c:v>Anna Akana</c:v>
                </c:pt>
                <c:pt idx="3123">
                  <c:v>Landon</c:v>
                </c:pt>
                <c:pt idx="3124">
                  <c:v>My Chemical Romance</c:v>
                </c:pt>
                <c:pt idx="3125">
                  <c:v>Lenarr Young</c:v>
                </c:pt>
                <c:pt idx="3126">
                  <c:v>Cat Juguetes</c:v>
                </c:pt>
                <c:pt idx="3127">
                  <c:v>Budha Subba Digital Pvt Ltd</c:v>
                </c:pt>
                <c:pt idx="3128">
                  <c:v>MayconLorenz</c:v>
                </c:pt>
                <c:pt idx="3129">
                  <c:v>?? ????? ????????</c:v>
                </c:pt>
                <c:pt idx="3130">
                  <c:v>Canal Rodrigo Mota TV</c:v>
                </c:pt>
                <c:pt idx="3131">
                  <c:v>TOPLINE Music Official</c:v>
                </c:pt>
                <c:pt idx="3132">
                  <c:v>Blockbuster Movies</c:v>
                </c:pt>
                <c:pt idx="3133">
                  <c:v>Simplynessa15</c:v>
                </c:pt>
                <c:pt idx="3134">
                  <c:v>Carolinne Silver</c:v>
                </c:pt>
                <c:pt idx="3135">
                  <c:v>ALN1001</c:v>
                </c:pt>
                <c:pt idx="3136">
                  <c:v>Filmistaan</c:v>
                </c:pt>
                <c:pt idx="3137">
                  <c:v>SaneuB</c:v>
                </c:pt>
                <c:pt idx="3138">
                  <c:v>Rachel Ballinger</c:v>
                </c:pt>
                <c:pt idx="3139">
                  <c:v>Falaidearo</c:v>
                </c:pt>
                <c:pt idx="3140">
                  <c:v>We Are The Davises</c:v>
                </c:pt>
                <c:pt idx="3141">
                  <c:v>La Santa Grifa Official</c:v>
                </c:pt>
                <c:pt idx="3142">
                  <c:v>Tonguc Akademi</c:v>
                </c:pt>
                <c:pt idx="3143">
                  <c:v>MGKVEVO</c:v>
                </c:pt>
                <c:pt idx="3144">
                  <c:v>LOVEiS+</c:v>
                </c:pt>
                <c:pt idx="3145">
                  <c:v>OffTheRanch</c:v>
                </c:pt>
                <c:pt idx="3146">
                  <c:v>VIP Records</c:v>
                </c:pt>
                <c:pt idx="3147">
                  <c:v>TomoNews US</c:v>
                </c:pt>
                <c:pt idx="3148">
                  <c:v>NPR Music</c:v>
                </c:pt>
                <c:pt idx="3149">
                  <c:v>WildBrain en Espa?ol</c:v>
                </c:pt>
                <c:pt idx="3150">
                  <c:v>Chamatkari Totke</c:v>
                </c:pt>
                <c:pt idx="3151">
                  <c:v>Danilo Crespo</c:v>
                </c:pt>
                <c:pt idx="3152">
                  <c:v>HeyKroni</c:v>
                </c:pt>
                <c:pt idx="3153">
                  <c:v>Gloom</c:v>
                </c:pt>
                <c:pt idx="3154">
                  <c:v>Baby Alive Brasil</c:v>
                </c:pt>
                <c:pt idx="3155">
                  <c:v>FUNTASTIC Playhouse</c:v>
                </c:pt>
                <c:pt idx="3156">
                  <c:v>TheScriptVEVO</c:v>
                </c:pt>
                <c:pt idx="3157">
                  <c:v>GerardoOrtizVEVO</c:v>
                </c:pt>
                <c:pt idx="3158">
                  <c:v>A-Boogie Wit Da Hoodie</c:v>
                </c:pt>
                <c:pt idx="3159">
                  <c:v>Kaaris</c:v>
                </c:pt>
                <c:pt idx="3160">
                  <c:v>Mimi Lissa</c:v>
                </c:pt>
                <c:pt idx="3161">
                  <c:v>MakiGames</c:v>
                </c:pt>
                <c:pt idx="3162">
                  <c:v>Rabahrex</c:v>
                </c:pt>
                <c:pt idx="3163">
                  <c:v>redimi2oficial</c:v>
                </c:pt>
                <c:pt idx="3164">
                  <c:v>Thuy Nga</c:v>
                </c:pt>
                <c:pt idx="3165">
                  <c:v>GTA Series Videos</c:v>
                </c:pt>
                <c:pt idx="3166">
                  <c:v>Bobby Duke Arts</c:v>
                </c:pt>
                <c:pt idx="3167">
                  <c:v>Serum</c:v>
                </c:pt>
                <c:pt idx="3168">
                  <c:v>Nim C</c:v>
                </c:pt>
                <c:pt idx="3169">
                  <c:v>Anonymous Official</c:v>
                </c:pt>
                <c:pt idx="3170">
                  <c:v>NatesLife</c:v>
                </c:pt>
                <c:pt idx="3171">
                  <c:v>MrBossFTW</c:v>
                </c:pt>
                <c:pt idx="3172">
                  <c:v>riserecords</c:v>
                </c:pt>
                <c:pt idx="3173">
                  <c:v>GamerZeal</c:v>
                </c:pt>
                <c:pt idx="3174">
                  <c:v>engo Flow</c:v>
                </c:pt>
                <c:pt idx="3175">
                  <c:v>?????????? ?????</c:v>
                </c:pt>
                <c:pt idx="3176">
                  <c:v>Funimation</c:v>
                </c:pt>
                <c:pt idx="3177">
                  <c:v>Follow Me</c:v>
                </c:pt>
                <c:pt idx="3178">
                  <c:v>Ritmo dos Fluxos By Detona Funk</c:v>
                </c:pt>
                <c:pt idx="3179">
                  <c:v>????</c:v>
                </c:pt>
                <c:pt idx="3180">
                  <c:v>Heroine Movies 2019</c:v>
                </c:pt>
                <c:pt idx="3181">
                  <c:v>KidsMeSong?</c:v>
                </c:pt>
                <c:pt idx="3182">
                  <c:v>Sofia Oliveira</c:v>
                </c:pt>
                <c:pt idx="3183">
                  <c:v>MarcoASolisVEVO</c:v>
                </c:pt>
                <c:pt idx="3184">
                  <c:v>LogicVEVO</c:v>
                </c:pt>
                <c:pt idx="3185">
                  <c:v>halawiyat karamilla ???????</c:v>
                </c:pt>
                <c:pt idx="3186">
                  <c:v>Naruciak</c:v>
                </c:pt>
                <c:pt idx="3187">
                  <c:v>A.I.Channel</c:v>
                </c:pt>
                <c:pt idx="3188">
                  <c:v>Serie A</c:v>
                </c:pt>
                <c:pt idx="3189">
                  <c:v>Funny Or Die</c:v>
                </c:pt>
                <c:pt idx="3190">
                  <c:v>Le Monde ? L'Envers</c:v>
                </c:pt>
                <c:pt idx="3191">
                  <c:v>IdunnGoddess</c:v>
                </c:pt>
                <c:pt idx="3192">
                  <c:v>Bar?? ?zcan</c:v>
                </c:pt>
                <c:pt idx="3193">
                  <c:v>Disney Channel</c:v>
                </c:pt>
                <c:pt idx="3194">
                  <c:v>ApoRed</c:v>
                </c:pt>
                <c:pt idx="3195">
                  <c:v>Goose house</c:v>
                </c:pt>
                <c:pt idx="3196">
                  <c:v>Saas Bahu Aur Betiyaan</c:v>
                </c:pt>
                <c:pt idx="3197">
                  <c:v>???? / PockySweets</c:v>
                </c:pt>
                <c:pt idx="3198">
                  <c:v>Bigflo et Oli</c:v>
                </c:pt>
                <c:pt idx="3199">
                  <c:v>Nerdwriter1</c:v>
                </c:pt>
                <c:pt idx="3200">
                  <c:v>Jonni Valentayn</c:v>
                </c:pt>
                <c:pt idx="3201">
                  <c:v>Hopsintv</c:v>
                </c:pt>
                <c:pt idx="3202">
                  <c:v>Oh Long Johnson</c:v>
                </c:pt>
                <c:pt idx="3203">
                  <c:v>The HunGama Films - Ab Mauj Legi?</c:v>
                </c:pt>
                <c:pt idx="3204">
                  <c:v>BangerChannel</c:v>
                </c:pt>
                <c:pt idx="3205">
                  <c:v>JamesAVEVO</c:v>
                </c:pt>
                <c:pt idx="3206">
                  <c:v>rusplaying</c:v>
                </c:pt>
                <c:pt idx="3207">
                  <c:v>Nickelback</c:v>
                </c:pt>
                <c:pt idx="3208">
                  <c:v>Sylvia Gani</c:v>
                </c:pt>
                <c:pt idx="3209">
                  <c:v>ND Production</c:v>
                </c:pt>
                <c:pt idx="3210">
                  <c:v>HeyKids.es - Canciones Para Ni?os</c:v>
                </c:pt>
                <c:pt idx="3211">
                  <c:v>SabrinaCarpenterVEVO</c:v>
                </c:pt>
                <c:pt idx="3212">
                  <c:v>Pyaar Lafzon Mein Kahan</c:v>
                </c:pt>
                <c:pt idx="3213">
                  <c:v>Bearhug</c:v>
                </c:pt>
                <c:pt idx="3214">
                  <c:v>Anthony Ying</c:v>
                </c:pt>
                <c:pt idx="3215">
                  <c:v>Joe Santagato</c:v>
                </c:pt>
                <c:pt idx="3216">
                  <c:v>ApeCrimeTV</c:v>
                </c:pt>
                <c:pt idx="3217">
                  <c:v>Tofuu</c:v>
                </c:pt>
                <c:pt idx="3218">
                  <c:v>SBS Inkigayo</c:v>
                </c:pt>
                <c:pt idx="3219">
                  <c:v>???? ???????</c:v>
                </c:pt>
                <c:pt idx="3220">
                  <c:v>tanboy kun</c:v>
                </c:pt>
                <c:pt idx="3221">
                  <c:v>Body Mania</c:v>
                </c:pt>
                <c:pt idx="3222">
                  <c:v>ON Sport</c:v>
                </c:pt>
                <c:pt idx="3223">
                  <c:v>STR Noticias</c:v>
                </c:pt>
                <c:pt idx="3224">
                  <c:v>maspoxavida</c:v>
                </c:pt>
                <c:pt idx="3225">
                  <c:v>Aprende con EDDIE - El dinosaurio?</c:v>
                </c:pt>
                <c:pt idx="3226">
                  <c:v>Origins Explained</c:v>
                </c:pt>
                <c:pt idx="3227">
                  <c:v>The DDG Family</c:v>
                </c:pt>
                <c:pt idx="3228">
                  <c:v>Silver Lari</c:v>
                </c:pt>
                <c:pt idx="3229">
                  <c:v>Sunny Kumar Rana</c:v>
                </c:pt>
                <c:pt idx="3230">
                  <c:v>Bob Ross</c:v>
                </c:pt>
                <c:pt idx="3231">
                  <c:v>Familia Diamond</c:v>
                </c:pt>
                <c:pt idx="3232">
                  <c:v>Primitive Technology KH</c:v>
                </c:pt>
                <c:pt idx="3233">
                  <c:v>Brad Mondo</c:v>
                </c:pt>
                <c:pt idx="3234">
                  <c:v>TinyLessonTime</c:v>
                </c:pt>
                <c:pt idx="3235">
                  <c:v>????????</c:v>
                </c:pt>
                <c:pt idx="3236">
                  <c:v>SBS NOW</c:v>
                </c:pt>
                <c:pt idx="3237">
                  <c:v>TheChildhoodLife Kids and Toys</c:v>
                </c:pt>
                <c:pt idx="3238">
                  <c:v>The Verge</c:v>
                </c:pt>
                <c:pt idx="3239">
                  <c:v>MonLaferteVEVO</c:v>
                </c:pt>
                <c:pt idx="3240">
                  <c:v>General Tony</c:v>
                </c:pt>
                <c:pt idx="3241">
                  <c:v>Quantum Tech HD</c:v>
                </c:pt>
                <c:pt idx="3242">
                  <c:v>Epic Toys</c:v>
                </c:pt>
                <c:pt idx="3243">
                  <c:v>Zee Music Marathi</c:v>
                </c:pt>
                <c:pt idx="3244">
                  <c:v>Little Miss Sofia</c:v>
                </c:pt>
                <c:pt idx="3245">
                  <c:v>Viralbollywood</c:v>
                </c:pt>
                <c:pt idx="3246">
                  <c:v>Galileo</c:v>
                </c:pt>
                <c:pt idx="3247">
                  <c:v>beIN SPORTS</c:v>
                </c:pt>
                <c:pt idx="3248">
                  <c:v>La Capital</c:v>
                </c:pt>
                <c:pt idx="3249">
                  <c:v>XXL</c:v>
                </c:pt>
                <c:pt idx="3250">
                  <c:v>MasterChef Brasil</c:v>
                </c:pt>
                <c:pt idx="3251">
                  <c:v>tayloralesia</c:v>
                </c:pt>
                <c:pt idx="3252">
                  <c:v>AldosWorld TV</c:v>
                </c:pt>
                <c:pt idx="3253">
                  <c:v>Daftar5</c:v>
                </c:pt>
                <c:pt idx="3254">
                  <c:v>RioromaVEVO</c:v>
                </c:pt>
                <c:pt idx="3255">
                  <c:v>Juice WRLD</c:v>
                </c:pt>
                <c:pt idx="3256">
                  <c:v>CMH</c:v>
                </c:pt>
                <c:pt idx="3257">
                  <c:v>Davie504</c:v>
                </c:pt>
                <c:pt idx="3258">
                  <c:v>ILYA STREKAL</c:v>
                </c:pt>
                <c:pt idx="3259">
                  <c:v>Free Music "Nasr Mahrous"</c:v>
                </c:pt>
                <c:pt idx="3260">
                  <c:v>??? ???? ?????</c:v>
                </c:pt>
                <c:pt idx="3261">
                  <c:v>That GlamGirl</c:v>
                </c:pt>
                <c:pt idx="3262">
                  <c:v>Atraviesa lo desconocido</c:v>
                </c:pt>
                <c:pt idx="3263">
                  <c:v>Gabi Luthai</c:v>
                </c:pt>
                <c:pt idx="3264">
                  <c:v>Tpindell</c:v>
                </c:pt>
                <c:pt idx="3265">
                  <c:v>Justin Quiles</c:v>
                </c:pt>
                <c:pt idx="3266">
                  <c:v>AndrewSchrock</c:v>
                </c:pt>
                <c:pt idx="3267">
                  <c:v>LT.LICKME</c:v>
                </c:pt>
                <c:pt idx="3268">
                  <c:v>AJ+ ?????</c:v>
                </c:pt>
                <c:pt idx="3269">
                  <c:v>??????</c:v>
                </c:pt>
                <c:pt idx="3270">
                  <c:v>Dancefit Live</c:v>
                </c:pt>
                <c:pt idx="3271">
                  <c:v>Ideas en 5 minutos NIOS</c:v>
                </c:pt>
                <c:pt idx="3272">
                  <c:v>BIHARIWOOD -?</c:v>
                </c:pt>
                <c:pt idx="3273">
                  <c:v>AssombradO.com.br</c:v>
                </c:pt>
                <c:pt idx="3274">
                  <c:v>HOT 97</c:v>
                </c:pt>
                <c:pt idx="3275">
                  <c:v>werecordsgmm</c:v>
                </c:pt>
                <c:pt idx="3276">
                  <c:v>???? ???????</c:v>
                </c:pt>
                <c:pt idx="3277">
                  <c:v>Chris Ramsay</c:v>
                </c:pt>
                <c:pt idx="3278">
                  <c:v>Jason Mraz</c:v>
                </c:pt>
                <c:pt idx="3279">
                  <c:v>Mike Tompkins</c:v>
                </c:pt>
                <c:pt idx="3280">
                  <c:v>Scump</c:v>
                </c:pt>
                <c:pt idx="3281">
                  <c:v>El Canserbero</c:v>
                </c:pt>
                <c:pt idx="3282">
                  <c:v>Hanin Dhiya</c:v>
                </c:pt>
                <c:pt idx="3283">
                  <c:v>The snack</c:v>
                </c:pt>
                <c:pt idx="3284">
                  <c:v>KhalidVEVO</c:v>
                </c:pt>
                <c:pt idx="3285">
                  <c:v>Cracked</c:v>
                </c:pt>
                <c:pt idx="3286">
                  <c:v>McCreamy</c:v>
                </c:pt>
                <c:pt idx="3287">
                  <c:v>My Primary Solution</c:v>
                </c:pt>
                <c:pt idx="3288">
                  <c:v>Mario Luna - NetKaizen</c:v>
                </c:pt>
                <c:pt idx="3289">
                  <c:v>FrenchMontanaVEVO</c:v>
                </c:pt>
                <c:pt idx="3290">
                  <c:v>Bebe Milo</c:v>
                </c:pt>
                <c:pt idx="3291">
                  <c:v>GoldenArmor</c:v>
                </c:pt>
                <c:pt idx="3292">
                  <c:v>Tess Christine</c:v>
                </c:pt>
                <c:pt idx="3293">
                  <c:v>Shirin David</c:v>
                </c:pt>
                <c:pt idx="3294">
                  <c:v>Apixelados</c:v>
                </c:pt>
                <c:pt idx="3295">
                  <c:v>FlexVega</c:v>
                </c:pt>
                <c:pt idx="3296">
                  <c:v>Candy Play TV Russian</c:v>
                </c:pt>
                <c:pt idx="3297">
                  <c:v>JABBAWOCKEEZ OFFICIAL</c:v>
                </c:pt>
                <c:pt idx="3298">
                  <c:v>???????? ???????</c:v>
                </c:pt>
                <c:pt idx="3299">
                  <c:v>Jay Leno's Garage</c:v>
                </c:pt>
                <c:pt idx="3300">
                  <c:v>Yandere Dev</c:v>
                </c:pt>
                <c:pt idx="3301">
                  <c:v>Santimaye</c:v>
                </c:pt>
                <c:pt idx="3302">
                  <c:v>Fun Kids TV</c:v>
                </c:pt>
                <c:pt idx="3303">
                  <c:v>1320video</c:v>
                </c:pt>
                <c:pt idx="3304">
                  <c:v>Palomitas Flow</c:v>
                </c:pt>
                <c:pt idx="3305">
                  <c:v>Adam LZ</c:v>
                </c:pt>
                <c:pt idx="3306">
                  <c:v>Joey Salads</c:v>
                </c:pt>
                <c:pt idx="3307">
                  <c:v>Warner Music M?xico</c:v>
                </c:pt>
                <c:pt idx="3308">
                  <c:v>FESTIVALDEVINACHILE</c:v>
                </c:pt>
                <c:pt idx="3309">
                  <c:v>Wow Kidz Action</c:v>
                </c:pt>
                <c:pt idx="3310">
                  <c:v>Planeta Fakt›w</c:v>
                </c:pt>
                <c:pt idx="3311">
                  <c:v>Kids Tv Portugu?s - Can??es dos?</c:v>
                </c:pt>
                <c:pt idx="3312">
                  <c:v>WaveMusic</c:v>
                </c:pt>
                <c:pt idx="3313">
                  <c:v>NH Studioz</c:v>
                </c:pt>
                <c:pt idx="3314">
                  <c:v>Letupita725HD?</c:v>
                </c:pt>
                <c:pt idx="3315">
                  <c:v>Myrkott</c:v>
                </c:pt>
                <c:pt idx="3316">
                  <c:v>Zee Kannada</c:v>
                </c:pt>
                <c:pt idx="3317">
                  <c:v>Papile</c:v>
                </c:pt>
                <c:pt idx="3318">
                  <c:v>NeYoVEVO</c:v>
                </c:pt>
                <c:pt idx="3319">
                  <c:v>ClevverTV</c:v>
                </c:pt>
                <c:pt idx="3320">
                  <c:v>TharProductionPak</c:v>
                </c:pt>
                <c:pt idx="3321">
                  <c:v>RCSparks Studio</c:v>
                </c:pt>
                <c:pt idx="3322">
                  <c:v>Fizzy Toy Show</c:v>
                </c:pt>
                <c:pt idx="3323">
                  <c:v>Trav and Cor</c:v>
                </c:pt>
                <c:pt idx="3324">
                  <c:v>Complex News</c:v>
                </c:pt>
                <c:pt idx="3325">
                  <c:v>TinenQa</c:v>
                </c:pt>
                <c:pt idx="3326">
                  <c:v>Katy LifeVlog</c:v>
                </c:pt>
                <c:pt idx="3327">
                  <c:v>Fares Alhumaid - ?????</c:v>
                </c:pt>
                <c:pt idx="3328">
                  <c:v>MUJER LUNA BELLA</c:v>
                </c:pt>
                <c:pt idx="3329">
                  <c:v>Satisfying Slime Videos</c:v>
                </c:pt>
                <c:pt idx="3330">
                  <c:v>Alejo Suÿrez</c:v>
                </c:pt>
                <c:pt idx="3331">
                  <c:v>ZEE 24 TAAS</c:v>
                </c:pt>
                <c:pt idx="3332">
                  <c:v>DaftPunkVEVO</c:v>
                </c:pt>
                <c:pt idx="3333">
                  <c:v>?? ????? ?????</c:v>
                </c:pt>
                <c:pt idx="3334">
                  <c:v>Hind Deer</c:v>
                </c:pt>
                <c:pt idx="3335">
                  <c:v>Charisma on Command</c:v>
                </c:pt>
                <c:pt idx="3336">
                  <c:v>Poke</c:v>
                </c:pt>
                <c:pt idx="3337">
                  <c:v>Swasti Ji</c:v>
                </c:pt>
                <c:pt idx="3338">
                  <c:v>KREOSAN</c:v>
                </c:pt>
                <c:pt idx="3339">
                  <c:v>Bhojpuri HD Film</c:v>
                </c:pt>
                <c:pt idx="3340">
                  <c:v>Melvin Louis</c:v>
                </c:pt>
                <c:pt idx="3341">
                  <c:v>SHIFUJI'S MISSION PRAHAR</c:v>
                </c:pt>
                <c:pt idx="3342">
                  <c:v>RussVEVO</c:v>
                </c:pt>
                <c:pt idx="3343">
                  <c:v>T-Series Telugu</c:v>
                </c:pt>
                <c:pt idx="3344">
                  <c:v>Furious Jumper</c:v>
                </c:pt>
                <c:pt idx="3345">
                  <c:v>MoeAndEthan</c:v>
                </c:pt>
                <c:pt idx="3346">
                  <c:v>Jair Bolsonaro</c:v>
                </c:pt>
                <c:pt idx="3347">
                  <c:v>oPiiLz</c:v>
                </c:pt>
                <c:pt idx="3348">
                  <c:v>????? | Txlir</c:v>
                </c:pt>
                <c:pt idx="3349">
                  <c:v>Random Encounters</c:v>
                </c:pt>
                <c:pt idx="3350">
                  <c:v>Irm?os Piologo</c:v>
                </c:pt>
                <c:pt idx="3351">
                  <c:v>Garena RoV Thailand</c:v>
                </c:pt>
                <c:pt idx="3352">
                  <c:v>Gaborever</c:v>
                </c:pt>
                <c:pt idx="3353">
                  <c:v>LaGGeR</c:v>
                </c:pt>
                <c:pt idx="3354">
                  <c:v>Tech Insider</c:v>
                </c:pt>
                <c:pt idx="3355">
                  <c:v>SDI</c:v>
                </c:pt>
                <c:pt idx="3356">
                  <c:v>Greeicy</c:v>
                </c:pt>
                <c:pt idx="3357">
                  <c:v>I Like To Make Stuff</c:v>
                </c:pt>
                <c:pt idx="3358">
                  <c:v>SkillTwins</c:v>
                </c:pt>
                <c:pt idx="3359">
                  <c:v>FullMag</c:v>
                </c:pt>
                <c:pt idx="3360">
                  <c:v>LowGrade</c:v>
                </c:pt>
                <c:pt idx="3361">
                  <c:v>Emrah</c:v>
                </c:pt>
                <c:pt idx="3362">
                  <c:v>Gillian Bower</c:v>
                </c:pt>
                <c:pt idx="3363">
                  <c:v>La Brujita Tatty - dibujos animados</c:v>
                </c:pt>
                <c:pt idx="3364">
                  <c:v>Luh</c:v>
                </c:pt>
                <c:pt idx="3365">
                  <c:v>Bessan Ismail - ??????</c:v>
                </c:pt>
                <c:pt idx="3366">
                  <c:v>Letstalk Facts</c:v>
                </c:pt>
                <c:pt idx="3367">
                  <c:v>Brincadeira de Crian?a</c:v>
                </c:pt>
                <c:pt idx="3368">
                  <c:v>EthanGamer</c:v>
                </c:pt>
                <c:pt idx="3369">
                  <c:v>Gonzaa Fonseca</c:v>
                </c:pt>
                <c:pt idx="3370">
                  <c:v>Bananakids by Totoykids</c:v>
                </c:pt>
                <c:pt idx="3371">
                  <c:v>Redfoo</c:v>
                </c:pt>
                <c:pt idx="3372">
                  <c:v>BestKidsColoring</c:v>
                </c:pt>
                <c:pt idx="3373">
                  <c:v>Sports Tak</c:v>
                </c:pt>
                <c:pt idx="3374">
                  <c:v>NiallHoranVEVO</c:v>
                </c:pt>
                <c:pt idx="3375">
                  <c:v>KYRSP33DY</c:v>
                </c:pt>
                <c:pt idx="3376">
                  <c:v>Sketch</c:v>
                </c:pt>
                <c:pt idx="3377">
                  <c:v>Te lo resumo</c:v>
                </c:pt>
                <c:pt idx="3378">
                  <c:v>El Pulso De La Repœblica</c:v>
                </c:pt>
                <c:pt idx="3379">
                  <c:v>Duda Fernandes</c:v>
                </c:pt>
                <c:pt idx="3380">
                  <c:v>NerdOut!</c:v>
                </c:pt>
                <c:pt idx="3381">
                  <c:v>Ameer Bros</c:v>
                </c:pt>
                <c:pt idx="3382">
                  <c:v>FoxStarHindi</c:v>
                </c:pt>
                <c:pt idx="3383">
                  <c:v>Angry Prash</c:v>
                </c:pt>
                <c:pt idx="3384">
                  <c:v>zefrank1</c:v>
                </c:pt>
                <c:pt idx="3385">
                  <c:v>Jenn Im</c:v>
                </c:pt>
                <c:pt idx="3386">
                  <c:v>Juguetes Toys</c:v>
                </c:pt>
                <c:pt idx="3387">
                  <c:v>FP do Trem Bala</c:v>
                </c:pt>
                <c:pt idx="3388">
                  <c:v>BestOfTontoDikeh</c:v>
                </c:pt>
                <c:pt idx="3389">
                  <c:v>Amazing facts</c:v>
                </c:pt>
                <c:pt idx="3390">
                  <c:v>maurg1</c:v>
                </c:pt>
                <c:pt idx="3391">
                  <c:v>South America Memes</c:v>
                </c:pt>
                <c:pt idx="3392">
                  <c:v>Miss Gaby e Fam­lia</c:v>
                </c:pt>
                <c:pt idx="3393">
                  <c:v>Duki</c:v>
                </c:pt>
                <c:pt idx="3394">
                  <c:v>Fizzy Fun Toys</c:v>
                </c:pt>
                <c:pt idx="3395">
                  <c:v>LARRAY˜</c:v>
                </c:pt>
                <c:pt idx="3396">
                  <c:v>Indonesian Idol</c:v>
                </c:pt>
                <c:pt idx="3397">
                  <c:v>Cody Ko</c:v>
                </c:pt>
                <c:pt idx="3398">
                  <c:v>BBC News Hindi</c:v>
                </c:pt>
                <c:pt idx="3399">
                  <c:v>Chicas Cosmo</c:v>
                </c:pt>
                <c:pt idx="3400">
                  <c:v>MsMojo</c:v>
                </c:pt>
                <c:pt idx="3401">
                  <c:v>Anomaly</c:v>
                </c:pt>
                <c:pt idx="3402">
                  <c:v>Passion4Profession</c:v>
                </c:pt>
                <c:pt idx="3403">
                  <c:v>X Factor Global</c:v>
                </c:pt>
                <c:pt idx="3404">
                  <c:v>Natural Cures</c:v>
                </c:pt>
                <c:pt idx="3405">
                  <c:v>StudioFalcony</c:v>
                </c:pt>
                <c:pt idx="3406">
                  <c:v>JoeyMontanaVEVO</c:v>
                </c:pt>
                <c:pt idx="3407">
                  <c:v>outsidexbox</c:v>
                </c:pt>
                <c:pt idx="3408">
                  <c:v>Toys and Fun</c:v>
                </c:pt>
                <c:pt idx="3409">
                  <c:v>The Graham Norton Show</c:v>
                </c:pt>
                <c:pt idx="3410">
                  <c:v>Car Throttle</c:v>
                </c:pt>
                <c:pt idx="3411">
                  <c:v>gRUNgerOFICIAL</c:v>
                </c:pt>
                <c:pt idx="3412">
                  <c:v>Funny Vines</c:v>
                </c:pt>
                <c:pt idx="3413">
                  <c:v>VideoYoum7 | ???? ??????</c:v>
                </c:pt>
                <c:pt idx="3414">
                  <c:v>Dom Tracy</c:v>
                </c:pt>
                <c:pt idx="3415">
                  <c:v>TIM</c:v>
                </c:pt>
                <c:pt idx="3416">
                  <c:v>Uras Benlio?lu</c:v>
                </c:pt>
                <c:pt idx="3417">
                  <c:v>Ridddle</c:v>
                </c:pt>
                <c:pt idx="3418">
                  <c:v>Jamezabang J-Z-B</c:v>
                </c:pt>
                <c:pt idx="3419">
                  <c:v>Learn Engineering</c:v>
                </c:pt>
                <c:pt idx="3420">
                  <c:v>XuXo Dom</c:v>
                </c:pt>
                <c:pt idx="3421">
                  <c:v>News Express</c:v>
                </c:pt>
                <c:pt idx="3422">
                  <c:v>?????? ??????????</c:v>
                </c:pt>
                <c:pt idx="3423">
                  <c:v>Saurabh Parikh</c:v>
                </c:pt>
                <c:pt idx="3424">
                  <c:v>Action Movies Digiplex</c:v>
                </c:pt>
                <c:pt idx="3425">
                  <c:v>Dead Meat</c:v>
                </c:pt>
                <c:pt idx="3426">
                  <c:v>Amr Maskoun | ???? ?????</c:v>
                </c:pt>
                <c:pt idx="3427">
                  <c:v>442oons</c:v>
                </c:pt>
                <c:pt idx="3428">
                  <c:v>SOMOY TV</c:v>
                </c:pt>
                <c:pt idx="3429">
                  <c:v>Patife</c:v>
                </c:pt>
                <c:pt idx="3430">
                  <c:v>KittiesMama</c:v>
                </c:pt>
                <c:pt idx="3431">
                  <c:v>Nerdologia</c:v>
                </c:pt>
                <c:pt idx="3432">
                  <c:v>HIKAKIN</c:v>
                </c:pt>
                <c:pt idx="3433">
                  <c:v>??? ????</c:v>
                </c:pt>
                <c:pt idx="3434">
                  <c:v>Mumbiker Nikhil</c:v>
                </c:pt>
                <c:pt idx="3435">
                  <c:v>Batom Atrevido</c:v>
                </c:pt>
                <c:pt idx="3436">
                  <c:v>???? ???????</c:v>
                </c:pt>
                <c:pt idx="3437">
                  <c:v>WowShow</c:v>
                </c:pt>
                <c:pt idx="3438">
                  <c:v>RDCworld1</c:v>
                </c:pt>
                <c:pt idx="3439">
                  <c:v>?? ?????? ?? ??????</c:v>
                </c:pt>
                <c:pt idx="3440">
                  <c:v>Rafinha Bastos</c:v>
                </c:pt>
                <c:pt idx="3441">
                  <c:v>TheSkylanderBoy AndGirl</c:v>
                </c:pt>
                <c:pt idx="3442">
                  <c:v>ElectroBOOM</c:v>
                </c:pt>
                <c:pt idx="3443">
                  <c:v>TopSib Thailand</c:v>
                </c:pt>
                <c:pt idx="3444">
                  <c:v>DIPT</c:v>
                </c:pt>
                <c:pt idx="3445">
                  <c:v>Favio Apaza-MansOn</c:v>
                </c:pt>
                <c:pt idx="3446">
                  <c:v>????????2 (hajime)</c:v>
                </c:pt>
                <c:pt idx="3447">
                  <c:v>Muftgyan Guruji</c:v>
                </c:pt>
                <c:pt idx="3448">
                  <c:v>TheCGBros</c:v>
                </c:pt>
                <c:pt idx="3449">
                  <c:v>Ikram Bellanova</c:v>
                </c:pt>
                <c:pt idx="3450">
                  <c:v>Jonatan Clay</c:v>
                </c:pt>
                <c:pt idx="3451">
                  <c:v>???????</c:v>
                </c:pt>
                <c:pt idx="3452">
                  <c:v>Jully Molinna</c:v>
                </c:pt>
                <c:pt idx="3453">
                  <c:v>Spoken English Guru</c:v>
                </c:pt>
                <c:pt idx="3454">
                  <c:v>KhangProFilm</c:v>
                </c:pt>
                <c:pt idx="3455">
                  <c:v>AnAn ToysReview TV</c:v>
                </c:pt>
                <c:pt idx="3456">
                  <c:v>ONE OK ROCK</c:v>
                </c:pt>
                <c:pt idx="3457">
                  <c:v>La Adictiva</c:v>
                </c:pt>
                <c:pt idx="3458">
                  <c:v>ThaliaVEVO</c:v>
                </c:pt>
                <c:pt idx="3459">
                  <c:v>Fun Place</c:v>
                </c:pt>
                <c:pt idx="3460">
                  <c:v>Hindi Health Education</c:v>
                </c:pt>
                <c:pt idx="3461">
                  <c:v>Juke Dock</c:v>
                </c:pt>
                <c:pt idx="3462">
                  <c:v>Ria SW</c:v>
                </c:pt>
                <c:pt idx="3463">
                  <c:v>TiempodeSol</c:v>
                </c:pt>
                <c:pt idx="3464">
                  <c:v>Disney FR</c:v>
                </c:pt>
                <c:pt idx="3465">
                  <c:v>???? ?????</c:v>
                </c:pt>
                <c:pt idx="3466">
                  <c:v>Edu Primitivo</c:v>
                </c:pt>
                <c:pt idx="3467">
                  <c:v>Disturbed</c:v>
                </c:pt>
                <c:pt idx="3468">
                  <c:v>ToveLoVEVO</c:v>
                </c:pt>
                <c:pt idx="3469">
                  <c:v>HiHo Kids</c:v>
                </c:pt>
                <c:pt idx="3470">
                  <c:v>H?nh Tinh ?? Ch?i - Toy Planet</c:v>
                </c:pt>
                <c:pt idx="3471">
                  <c:v>Leon Mach?re</c:v>
                </c:pt>
                <c:pt idx="3472">
                  <c:v>Boyinaband</c:v>
                </c:pt>
                <c:pt idx="3473">
                  <c:v>UrAvgConsumer</c:v>
                </c:pt>
                <c:pt idx="3474">
                  <c:v>Jasmine Brown</c:v>
                </c:pt>
                <c:pt idx="3475">
                  <c:v>omeleteve</c:v>
                </c:pt>
                <c:pt idx="3476">
                  <c:v>????? ??????</c:v>
                </c:pt>
                <c:pt idx="3477">
                  <c:v>Nat Geo WILD</c:v>
                </c:pt>
                <c:pt idx="3478">
                  <c:v>?????? ?? ???</c:v>
                </c:pt>
                <c:pt idx="3479">
                  <c:v>takahashi taiyou</c:v>
                </c:pt>
                <c:pt idx="3480">
                  <c:v>DokuzSekiz Mzik</c:v>
                </c:pt>
                <c:pt idx="3481">
                  <c:v>MyMissAnand</c:v>
                </c:pt>
                <c:pt idx="3482">
                  <c:v>PietSmiet</c:v>
                </c:pt>
                <c:pt idx="3483">
                  <c:v>KIDS7˜</c:v>
                </c:pt>
                <c:pt idx="3484">
                  <c:v>???????????? ?????</c:v>
                </c:pt>
                <c:pt idx="3485">
                  <c:v>????? ???????</c:v>
                </c:pt>
                <c:pt idx="3486">
                  <c:v>Real Stories</c:v>
                </c:pt>
                <c:pt idx="3487">
                  <c:v>???????????, ???</c:v>
                </c:pt>
                <c:pt idx="3488">
                  <c:v>Dil Raju</c:v>
                </c:pt>
                <c:pt idx="3489">
                  <c:v>huevocartoon</c:v>
                </c:pt>
                <c:pt idx="3490">
                  <c:v>Hevesh5</c:v>
                </c:pt>
                <c:pt idx="3491">
                  <c:v>MattHDGamer</c:v>
                </c:pt>
                <c:pt idx="3492">
                  <c:v>Bstars Music</c:v>
                </c:pt>
                <c:pt idx="3493">
                  <c:v>MuuhPro</c:v>
                </c:pt>
                <c:pt idx="3494">
                  <c:v>El Quinto Escal›n</c:v>
                </c:pt>
                <c:pt idx="3495">
                  <c:v>Jap?o Nosso De Cada Dia</c:v>
                </c:pt>
                <c:pt idx="3496">
                  <c:v>?????? ??????? 95?</c:v>
                </c:pt>
                <c:pt idx="3497">
                  <c:v>BERET</c:v>
                </c:pt>
                <c:pt idx="3498">
                  <c:v>AKB48</c:v>
                </c:pt>
                <c:pt idx="3499">
                  <c:v>Arabian Fairy Tales</c:v>
                </c:pt>
                <c:pt idx="3500">
                  <c:v>TvCostaGold</c:v>
                </c:pt>
                <c:pt idx="3501">
                  <c:v>??????</c:v>
                </c:pt>
                <c:pt idx="3502">
                  <c:v>JugandoConNatalia</c:v>
                </c:pt>
                <c:pt idx="3503">
                  <c:v>Delantero09</c:v>
                </c:pt>
                <c:pt idx="3504">
                  <c:v>????????? ???</c:v>
                </c:pt>
                <c:pt idx="3505">
                  <c:v>Tamil cinema</c:v>
                </c:pt>
                <c:pt idx="3506">
                  <c:v>Talking Tom and Friends Brasil</c:v>
                </c:pt>
                <c:pt idx="3507">
                  <c:v>Aventura</c:v>
                </c:pt>
                <c:pt idx="3508">
                  <c:v>Jared Dines</c:v>
                </c:pt>
                <c:pt idx="3509">
                  <c:v>POPxoDaily</c:v>
                </c:pt>
                <c:pt idx="3510">
                  <c:v>Horia</c:v>
                </c:pt>
                <c:pt idx="3511">
                  <c:v>TwiinsCuliacanTv</c:v>
                </c:pt>
                <c:pt idx="3512">
                  <c:v>??????</c:v>
                </c:pt>
                <c:pt idx="3513">
                  <c:v>JokerIsME</c:v>
                </c:pt>
                <c:pt idx="3514">
                  <c:v>Calle13VEVO</c:v>
                </c:pt>
                <c:pt idx="3515">
                  <c:v>???? ROCK RECORDS</c:v>
                </c:pt>
                <c:pt idx="3516">
                  <c:v>Lexa Oficial</c:v>
                </c:pt>
                <c:pt idx="3517">
                  <c:v>Ivanita Lomeli</c:v>
                </c:pt>
                <c:pt idx="3518">
                  <c:v>[Dorothy]???</c:v>
                </c:pt>
                <c:pt idx="3519">
                  <c:v>TechZone</c:v>
                </c:pt>
                <c:pt idx="3520">
                  <c:v>LE GRAND JD</c:v>
                </c:pt>
                <c:pt idx="3521">
                  <c:v>Dacosta'sBakery</c:v>
                </c:pt>
                <c:pt idx="3522">
                  <c:v>ToonToon Juegos</c:v>
                </c:pt>
                <c:pt idx="3523">
                  <c:v>Talltanic</c:v>
                </c:pt>
                <c:pt idx="3524">
                  <c:v>????? ??????</c:v>
                </c:pt>
                <c:pt idx="3525">
                  <c:v>NTV Telugu</c:v>
                </c:pt>
                <c:pt idx="3526">
                  <c:v>skippy62able</c:v>
                </c:pt>
                <c:pt idx="3527">
                  <c:v>Jovem Nerd</c:v>
                </c:pt>
                <c:pt idx="3528">
                  <c:v>Canal Inc›gnita</c:v>
                </c:pt>
                <c:pt idx="3529">
                  <c:v>????? ??? Badr_Family</c:v>
                </c:pt>
                <c:pt idx="3530">
                  <c:v>Sr Pedro</c:v>
                </c:pt>
                <c:pt idx="3531">
                  <c:v>INDIANGIRLCHANNEL TRISHA</c:v>
                </c:pt>
                <c:pt idx="3532">
                  <c:v>????? ?????</c:v>
                </c:pt>
                <c:pt idx="3533">
                  <c:v>Master Wong</c:v>
                </c:pt>
                <c:pt idx="3534">
                  <c:v>Pastor Ant?nio Jœnior</c:v>
                </c:pt>
                <c:pt idx="3535">
                  <c:v>By Pamella</c:v>
                </c:pt>
                <c:pt idx="3536">
                  <c:v>Five Finger Death Punch</c:v>
                </c:pt>
                <c:pt idx="3537">
                  <c:v>CNN Indonesia</c:v>
                </c:pt>
                <c:pt idx="3538">
                  <c:v>Dinah Moraes</c:v>
                </c:pt>
                <c:pt idx="3539">
                  <c:v>BeingIndian</c:v>
                </c:pt>
                <c:pt idx="3540">
                  <c:v>Kyutae Oppa</c:v>
                </c:pt>
                <c:pt idx="3541">
                  <c:v>TigerTomato</c:v>
                </c:pt>
                <c:pt idx="3542">
                  <c:v>Real Men Real Style</c:v>
                </c:pt>
                <c:pt idx="3543">
                  <c:v>5-Minute Crafts MEN</c:v>
                </c:pt>
                <c:pt idx="3544">
                  <c:v>Max Maximov</c:v>
                </c:pt>
                <c:pt idx="3545">
                  <c:v>SorDor Style</c:v>
                </c:pt>
                <c:pt idx="3546">
                  <c:v>??? ????? Omar Farooq</c:v>
                </c:pt>
                <c:pt idx="3547">
                  <c:v>TheVampsVEVO</c:v>
                </c:pt>
                <c:pt idx="3548">
                  <c:v>P 4 Pakao</c:v>
                </c:pt>
                <c:pt idx="3549">
                  <c:v>Rag'n'Bone Man</c:v>
                </c:pt>
                <c:pt idx="3550">
                  <c:v>ToysReviewToys</c:v>
                </c:pt>
                <c:pt idx="3551">
                  <c:v>RT en Espa?ol</c:v>
                </c:pt>
                <c:pt idx="3552">
                  <c:v>Danny Duncan</c:v>
                </c:pt>
                <c:pt idx="3553">
                  <c:v>Master David</c:v>
                </c:pt>
                <c:pt idx="3554">
                  <c:v>Zing MP3</c:v>
                </c:pt>
                <c:pt idx="3555">
                  <c:v>Un Poco De Todo</c:v>
                </c:pt>
                <c:pt idx="3556">
                  <c:v>Fred Lammie</c:v>
                </c:pt>
                <c:pt idx="3557">
                  <c:v>Strictly Dumpling</c:v>
                </c:pt>
                <c:pt idx="3558">
                  <c:v>Mac Miller</c:v>
                </c:pt>
                <c:pt idx="3559">
                  <c:v>Movieclips Coming Soon</c:v>
                </c:pt>
                <c:pt idx="3560">
                  <c:v>El Adl Group</c:v>
                </c:pt>
                <c:pt idx="3561">
                  <c:v>Show TV</c:v>
                </c:pt>
                <c:pt idx="3562">
                  <c:v>BongoBD</c:v>
                </c:pt>
                <c:pt idx="3563">
                  <c:v>Susi kids TV</c:v>
                </c:pt>
                <c:pt idx="3564">
                  <c:v>ournameismagicVEVO</c:v>
                </c:pt>
                <c:pt idx="3565">
                  <c:v>Salud y Algo Mÿs</c:v>
                </c:pt>
                <c:pt idx="3566">
                  <c:v>????? 54</c:v>
                </c:pt>
                <c:pt idx="3567">
                  <c:v>?????? ?? ????</c:v>
                </c:pt>
                <c:pt idx="3568">
                  <c:v>Bhavani HD Movies</c:v>
                </c:pt>
                <c:pt idx="3569">
                  <c:v>TheGamingBeaver</c:v>
                </c:pt>
                <c:pt idx="3570">
                  <c:v>ModernWhiz.com</c:v>
                </c:pt>
                <c:pt idx="3571">
                  <c:v>Animals Rhymes</c:v>
                </c:pt>
                <c:pt idx="3572">
                  <c:v>Phim H?i - Bnh Minh Film</c:v>
                </c:pt>
                <c:pt idx="3573">
                  <c:v>Nazar Battu Productions</c:v>
                </c:pt>
                <c:pt idx="3574">
                  <c:v>BIBI TV</c:v>
                </c:pt>
                <c:pt idx="3575">
                  <c:v>Carbon Fiber Music</c:v>
                </c:pt>
                <c:pt idx="3576">
                  <c:v>Let­cia &amp; Silvanira</c:v>
                </c:pt>
                <c:pt idx="3577">
                  <c:v>Spacetoon</c:v>
                </c:pt>
                <c:pt idx="3578">
                  <c:v>Viacom18 Motion Pictures</c:v>
                </c:pt>
                <c:pt idx="3579">
                  <c:v>Moviebox Record Label</c:v>
                </c:pt>
                <c:pt idx="3580">
                  <c:v>Bulkin</c:v>
                </c:pt>
                <c:pt idx="3581">
                  <c:v>Wefere</c:v>
                </c:pt>
                <c:pt idx="3582">
                  <c:v>xKito Music</c:v>
                </c:pt>
                <c:pt idx="3583">
                  <c:v>Aya Nakamura</c:v>
                </c:pt>
                <c:pt idx="3584">
                  <c:v>Mr Bean Cartoon World</c:v>
                </c:pt>
                <c:pt idx="3585">
                  <c:v>Maha Cartoon TV XD</c:v>
                </c:pt>
                <c:pt idx="3586">
                  <c:v>Niloya</c:v>
                </c:pt>
                <c:pt idx="3587">
                  <c:v>SBS Entertainment</c:v>
                </c:pt>
                <c:pt idx="3588">
                  <c:v>Satisfy Channel</c:v>
                </c:pt>
                <c:pt idx="3589">
                  <c:v>RedHatter</c:v>
                </c:pt>
                <c:pt idx="3590">
                  <c:v>???? Takilong Kids' Toys</c:v>
                </c:pt>
                <c:pt idx="3591">
                  <c:v>OKG Cartoons</c:v>
                </c:pt>
                <c:pt idx="3592">
                  <c:v>Kids Channel India - Hindi Rhymes?</c:v>
                </c:pt>
                <c:pt idx="3593">
                  <c:v>Rick Marin</c:v>
                </c:pt>
                <c:pt idx="3594">
                  <c:v>?? "Gazgolder"</c:v>
                </c:pt>
                <c:pt idx="3595">
                  <c:v>Thibaan Channel</c:v>
                </c:pt>
                <c:pt idx="3596">
                  <c:v>Angle Music Official Channel</c:v>
                </c:pt>
                <c:pt idx="3597">
                  <c:v>Funny Family Games TV</c:v>
                </c:pt>
                <c:pt idx="3598">
                  <c:v>Disney?Pixar</c:v>
                </c:pt>
                <c:pt idx="3599">
                  <c:v>Canal Cahcildis</c:v>
                </c:pt>
                <c:pt idx="3600">
                  <c:v>YEAH1 MUSIC</c:v>
                </c:pt>
                <c:pt idx="3601">
                  <c:v>Walt Disney Studios</c:v>
                </c:pt>
                <c:pt idx="3602">
                  <c:v>ronaldOMG</c:v>
                </c:pt>
                <c:pt idx="3603">
                  <c:v>Tez</c:v>
                </c:pt>
                <c:pt idx="3604">
                  <c:v>Standart Skill</c:v>
                </c:pt>
                <c:pt idx="3605">
                  <c:v>???</c:v>
                </c:pt>
                <c:pt idx="3606">
                  <c:v>Baby Fun Learning</c:v>
                </c:pt>
                <c:pt idx="3607">
                  <c:v>Epitaph Records</c:v>
                </c:pt>
                <c:pt idx="3608">
                  <c:v>Google India</c:v>
                </c:pt>
                <c:pt idx="3609">
                  <c:v>Morgana Santana</c:v>
                </c:pt>
                <c:pt idx="3610">
                  <c:v>DANIEL BOY</c:v>
                </c:pt>
                <c:pt idx="3611">
                  <c:v>MariAndToys</c:v>
                </c:pt>
                <c:pt idx="3612">
                  <c:v>PedritoVM</c:v>
                </c:pt>
                <c:pt idx="3613">
                  <c:v>Hichem Smati</c:v>
                </c:pt>
                <c:pt idx="3614">
                  <c:v>vAustinL</c:v>
                </c:pt>
                <c:pt idx="3615">
                  <c:v>Nam Vi?t Music</c:v>
                </c:pt>
                <c:pt idx="3616">
                  <c:v>Carmen and Corey</c:v>
                </c:pt>
                <c:pt idx="3617">
                  <c:v>Classic Mr Bean</c:v>
                </c:pt>
                <c:pt idx="3618">
                  <c:v>SWiMY ?????</c:v>
                </c:pt>
                <c:pt idx="3619">
                  <c:v>CaliyElDandeeVEVO</c:v>
                </c:pt>
                <c:pt idx="3620">
                  <c:v>New Hindi Dubbed 2019 Movies</c:v>
                </c:pt>
                <c:pt idx="3621">
                  <c:v>Top5Gaming</c:v>
                </c:pt>
                <c:pt idx="3622">
                  <c:v>Funny Bunny</c:v>
                </c:pt>
                <c:pt idx="3623">
                  <c:v>Khesari Music World</c:v>
                </c:pt>
                <c:pt idx="3624">
                  <c:v>Aadishakti Films</c:v>
                </c:pt>
                <c:pt idx="3625">
                  <c:v>8 Passengers</c:v>
                </c:pt>
                <c:pt idx="3626">
                  <c:v>Ti?n Zombie v4</c:v>
                </c:pt>
                <c:pt idx="3627">
                  <c:v>Nussa Official</c:v>
                </c:pt>
                <c:pt idx="3628">
                  <c:v>??????</c:v>
                </c:pt>
                <c:pt idx="3629">
                  <c:v>VAST Studio</c:v>
                </c:pt>
                <c:pt idx="3630">
                  <c:v>Kids TV Espa?ol Latino - Canciones?</c:v>
                </c:pt>
                <c:pt idx="3631">
                  <c:v>??? ????</c:v>
                </c:pt>
                <c:pt idx="3632">
                  <c:v>?????????!</c:v>
                </c:pt>
                <c:pt idx="3633">
                  <c:v>Happy Bachpan</c:v>
                </c:pt>
                <c:pt idx="3634">
                  <c:v>Kch Multimedia Naat</c:v>
                </c:pt>
                <c:pt idx="3635">
                  <c:v>IMPACT Wrestling</c:v>
                </c:pt>
                <c:pt idx="3636">
                  <c:v>TrendCrave</c:v>
                </c:pt>
                <c:pt idx="3637">
                  <c:v>The Ohana Adventure</c:v>
                </c:pt>
                <c:pt idx="3638">
                  <c:v>Rasmey Hang Meas</c:v>
                </c:pt>
                <c:pt idx="3639">
                  <c:v>Andhika Gemintang</c:v>
                </c:pt>
                <c:pt idx="3640">
                  <c:v>MS TV</c:v>
                </c:pt>
                <c:pt idx="3641">
                  <c:v>Blitz˜</c:v>
                </c:pt>
                <c:pt idx="3642">
                  <c:v>RedhoodVN</c:v>
                </c:pt>
                <c:pt idx="3643">
                  <c:v>Sorriso Maroto</c:v>
                </c:pt>
                <c:pt idx="3644">
                  <c:v>?????????</c:v>
                </c:pt>
                <c:pt idx="3645">
                  <c:v>Gajendra Verma</c:v>
                </c:pt>
                <c:pt idx="3646">
                  <c:v>Gojzer</c:v>
                </c:pt>
                <c:pt idx="3647">
                  <c:v>Fischer's-?????-</c:v>
                </c:pt>
                <c:pt idx="3648">
                  <c:v>Zion &amp; Lennox</c:v>
                </c:pt>
                <c:pt idx="3649">
                  <c:v>????BinMusic</c:v>
                </c:pt>
                <c:pt idx="3650">
                  <c:v>KidsCamp - Nursery Rhymes</c:v>
                </c:pt>
                <c:pt idx="3651">
                  <c:v>PJ Masks Official</c:v>
                </c:pt>
                <c:pt idx="3652">
                  <c:v>PES</c:v>
                </c:pt>
                <c:pt idx="3653">
                  <c:v>Mic Set</c:v>
                </c:pt>
                <c:pt idx="3654">
                  <c:v>LHUGUENY</c:v>
                </c:pt>
                <c:pt idx="3655">
                  <c:v>Peter PlutaX</c:v>
                </c:pt>
                <c:pt idx="3656">
                  <c:v>UKF Drum &amp; Bass</c:v>
                </c:pt>
                <c:pt idx="3657">
                  <c:v>Rajya Sabha TV</c:v>
                </c:pt>
                <c:pt idx="3658">
                  <c:v>Mysterious Dunia</c:v>
                </c:pt>
                <c:pt idx="3659">
                  <c:v>LŸm Vlog</c:v>
                </c:pt>
                <c:pt idx="3660">
                  <c:v>Pinoy Big Brother</c:v>
                </c:pt>
                <c:pt idx="3661">
                  <c:v>YouANDi Games</c:v>
                </c:pt>
                <c:pt idx="3662">
                  <c:v>Jaze Cinema</c:v>
                </c:pt>
                <c:pt idx="3663">
                  <c:v>Piero Start</c:v>
                </c:pt>
                <c:pt idx="3664">
                  <c:v>????Channel</c:v>
                </c:pt>
                <c:pt idx="3665">
                  <c:v>FOX</c:v>
                </c:pt>
                <c:pt idx="3666">
                  <c:v>Dennis DJ</c:v>
                </c:pt>
                <c:pt idx="3667">
                  <c:v>??????? ?????????</c:v>
                </c:pt>
                <c:pt idx="3668">
                  <c:v>Oficial.Tatiana</c:v>
                </c:pt>
                <c:pt idx="3669">
                  <c:v>Tv9 Kannada</c:v>
                </c:pt>
                <c:pt idx="3670">
                  <c:v>Danny Gonzalez</c:v>
                </c:pt>
                <c:pt idx="3671">
                  <c:v>JonasBlueVEVO</c:v>
                </c:pt>
                <c:pt idx="3672">
                  <c:v>YGVEVO</c:v>
                </c:pt>
                <c:pt idx="3673">
                  <c:v>Cassio Toledo</c:v>
                </c:pt>
                <c:pt idx="3674">
                  <c:v>DesiFeed Video</c:v>
                </c:pt>
                <c:pt idx="3675">
                  <c:v>ADDYOLOGY</c:v>
                </c:pt>
                <c:pt idx="3676">
                  <c:v>News7 Tamil</c:v>
                </c:pt>
                <c:pt idx="3677">
                  <c:v>Somos 5inco</c:v>
                </c:pt>
                <c:pt idx="3678">
                  <c:v>UM44K</c:v>
                </c:pt>
                <c:pt idx="3679">
                  <c:v>ViruSs</c:v>
                </c:pt>
                <c:pt idx="3680">
                  <c:v>EnzoKnol</c:v>
                </c:pt>
                <c:pt idx="3681">
                  <c:v>DroidCheat</c:v>
                </c:pt>
                <c:pt idx="3682">
                  <c:v>ToyFamily</c:v>
                </c:pt>
                <c:pt idx="3683">
                  <c:v>Little Star Stop Motion</c:v>
                </c:pt>
                <c:pt idx="3684">
                  <c:v>Disney Studios LA</c:v>
                </c:pt>
                <c:pt idx="3685">
                  <c:v>TRT ?ocuk</c:v>
                </c:pt>
                <c:pt idx="3686">
                  <c:v>Toy For Kids [?????]</c:v>
                </c:pt>
                <c:pt idx="3687">
                  <c:v>DakPlay</c:v>
                </c:pt>
                <c:pt idx="3688">
                  <c:v>????????????</c:v>
                </c:pt>
                <c:pt idx="3689">
                  <c:v>Kidd Keo</c:v>
                </c:pt>
                <c:pt idx="3690">
                  <c:v>???? ? ????? ? ????</c:v>
                </c:pt>
                <c:pt idx="3691">
                  <c:v>ReactiCorns</c:v>
                </c:pt>
                <c:pt idx="3692">
                  <c:v>iioCMz</c:v>
                </c:pt>
                <c:pt idx="3693">
                  <c:v>TopMovieClips</c:v>
                </c:pt>
                <c:pt idx="3694">
                  <c:v>enakimura</c:v>
                </c:pt>
                <c:pt idx="3695">
                  <c:v>NickJonasVEVO</c:v>
                </c:pt>
                <c:pt idx="3696">
                  <c:v>Pinkfong! Canciones Infantiles</c:v>
                </c:pt>
                <c:pt idx="3697">
                  <c:v>Jesser</c:v>
                </c:pt>
                <c:pt idx="3698">
                  <c:v>CreativeKids</c:v>
                </c:pt>
                <c:pt idx="3699">
                  <c:v>coilbook? | Learning For Children</c:v>
                </c:pt>
                <c:pt idx="3700">
                  <c:v>???????? | Alqithara</c:v>
                </c:pt>
                <c:pt idx="3701">
                  <c:v>The Bella Twins</c:v>
                </c:pt>
                <c:pt idx="3702">
                  <c:v>The Voice Kids</c:v>
                </c:pt>
                <c:pt idx="3703">
                  <c:v>SeseGel</c:v>
                </c:pt>
                <c:pt idx="3704">
                  <c:v>Fun Family</c:v>
                </c:pt>
                <c:pt idx="3705">
                  <c:v>Andr?s Navy</c:v>
                </c:pt>
                <c:pt idx="3706">
                  <c:v>N.E Let's Eat</c:v>
                </c:pt>
                <c:pt idx="3707">
                  <c:v>Talking Ginger</c:v>
                </c:pt>
                <c:pt idx="3708">
                  <c:v>BIG OG-ANIC</c:v>
                </c:pt>
                <c:pt idx="3709">
                  <c:v>Dan1s</c:v>
                </c:pt>
                <c:pt idx="3710">
                  <c:v>Universal Pictures</c:v>
                </c:pt>
                <c:pt idx="3711">
                  <c:v>The Bramfam</c:v>
                </c:pt>
                <c:pt idx="3712">
                  <c:v>?????? ????-??????</c:v>
                </c:pt>
                <c:pt idx="3713">
                  <c:v>Carrossel</c:v>
                </c:pt>
                <c:pt idx="3714">
                  <c:v>Artkala</c:v>
                </c:pt>
                <c:pt idx="3715">
                  <c:v>The Wendy Williams Show</c:v>
                </c:pt>
                <c:pt idx="3716">
                  <c:v>True Gym MMA</c:v>
                </c:pt>
                <c:pt idx="3717">
                  <c:v>StukTV</c:v>
                </c:pt>
                <c:pt idx="3718">
                  <c:v>Cantando Aprendo a Hablar</c:v>
                </c:pt>
                <c:pt idx="3719">
                  <c:v>Coreano Vlogs</c:v>
                </c:pt>
                <c:pt idx="3720">
                  <c:v>MED SPORT</c:v>
                </c:pt>
                <c:pt idx="3721">
                  <c:v>ElAlfaElJefeTV</c:v>
                </c:pt>
                <c:pt idx="3722">
                  <c:v>jurnalrisa</c:v>
                </c:pt>
                <c:pt idx="3723">
                  <c:v>Young MA</c:v>
                </c:pt>
                <c:pt idx="3724">
                  <c:v>Little Big Toys</c:v>
                </c:pt>
                <c:pt idx="3725">
                  <c:v>Ricardo Galtieri</c:v>
                </c:pt>
                <c:pt idx="3726">
                  <c:v>Dolly's Stories KIDS</c:v>
                </c:pt>
                <c:pt idx="3727">
                  <c:v>Selected.</c:v>
                </c:pt>
                <c:pt idx="3728">
                  <c:v>Meera Stars</c:v>
                </c:pt>
                <c:pt idx="3729">
                  <c:v>Bajki dla dzieci</c:v>
                </c:pt>
                <c:pt idx="3730">
                  <c:v>Awesome Kids Toys</c:v>
                </c:pt>
                <c:pt idx="3731">
                  <c:v>Trinity Optima Production</c:v>
                </c:pt>
                <c:pt idx="3732">
                  <c:v>Rapper Tery [Official]</c:v>
                </c:pt>
                <c:pt idx="3733">
                  <c:v>TVSmeshariki</c:v>
                </c:pt>
                <c:pt idx="3734">
                  <c:v>MyPack</c:v>
                </c:pt>
                <c:pt idx="3735">
                  <c:v>Annoying Orange Gaming</c:v>
                </c:pt>
                <c:pt idx="3736">
                  <c:v>Enterr10 Music Bhojpuri</c:v>
                </c:pt>
                <c:pt idx="3737">
                  <c:v>Star Sports</c:v>
                </c:pt>
                <c:pt idx="3738">
                  <c:v>???? ?????????</c:v>
                </c:pt>
                <c:pt idx="3739">
                  <c:v>WhenGamersFail ? Lyon</c:v>
                </c:pt>
                <c:pt idx="3740">
                  <c:v>Jordan Matter</c:v>
                </c:pt>
                <c:pt idx="3741">
                  <c:v>Boldsky</c:v>
                </c:pt>
                <c:pt idx="3742">
                  <c:v>FilmiBeat</c:v>
                </c:pt>
                <c:pt idx="3743">
                  <c:v>GopherVid</c:v>
                </c:pt>
                <c:pt idx="3744">
                  <c:v>Sangeeta Music</c:v>
                </c:pt>
                <c:pt idx="3745">
                  <c:v>ArcadeGaming</c:v>
                </c:pt>
                <c:pt idx="3746">
                  <c:v>HomeAnimations - ?????????</c:v>
                </c:pt>
                <c:pt idx="3747">
                  <c:v>SofiaS Furlani˜</c:v>
                </c:pt>
                <c:pt idx="3748">
                  <c:v>Beam Copphone</c:v>
                </c:pt>
                <c:pt idx="3749">
                  <c:v>pressnews tv</c:v>
                </c:pt>
                <c:pt idx="3750">
                  <c:v>BookOfKen</c:v>
                </c:pt>
                <c:pt idx="3751">
                  <c:v>Best Viners 2</c:v>
                </c:pt>
                <c:pt idx="3752">
                  <c:v>FUNTASTIC TV - Kids Songs and?</c:v>
                </c:pt>
                <c:pt idx="3753">
                  <c:v>ZellenDust - REY DEL TERROR Y EL?</c:v>
                </c:pt>
                <c:pt idx="3754">
                  <c:v>Jauja Cocina Mexicana</c:v>
                </c:pt>
                <c:pt idx="3755">
                  <c:v>AJ Show</c:v>
                </c:pt>
                <c:pt idx="3756">
                  <c:v>Friz</c:v>
                </c:pt>
                <c:pt idx="3757">
                  <c:v>RaceToyTime</c:v>
                </c:pt>
                <c:pt idx="3758">
                  <c:v>Shemaroo Kids</c:v>
                </c:pt>
                <c:pt idx="3759">
                  <c:v>Dave Lee</c:v>
                </c:pt>
                <c:pt idx="3760">
                  <c:v>????????? | Leningrad</c:v>
                </c:pt>
                <c:pt idx="3761">
                  <c:v>Jaaz Multimedia</c:v>
                </c:pt>
                <c:pt idx="3762">
                  <c:v>ComedyOn</c:v>
                </c:pt>
                <c:pt idx="3763">
                  <c:v>Studio C</c:v>
                </c:pt>
                <c:pt idx="3764">
                  <c:v>AshStudio7</c:v>
                </c:pt>
                <c:pt idx="3765">
                  <c:v>BiBon KidsTV</c:v>
                </c:pt>
                <c:pt idx="3766">
                  <c:v>HGuitaraStudio - ?????</c:v>
                </c:pt>
                <c:pt idx="3767">
                  <c:v>P2istheName</c:v>
                </c:pt>
                <c:pt idx="3768">
                  <c:v>?????? ??????</c:v>
                </c:pt>
                <c:pt idx="3769">
                  <c:v>ohana clip</c:v>
                </c:pt>
                <c:pt idx="3770">
                  <c:v>Best Ever Food Review Show</c:v>
                </c:pt>
                <c:pt idx="3771">
                  <c:v>Rabbitholebd Sports</c:v>
                </c:pt>
                <c:pt idx="3772">
                  <c:v>kellyclarksonVEVO</c:v>
                </c:pt>
                <c:pt idx="3773">
                  <c:v>CelineDionVEVO</c:v>
                </c:pt>
                <c:pt idx="3774">
                  <c:v>WamIndia Movie Talkies</c:v>
                </c:pt>
                <c:pt idx="3775">
                  <c:v>Awadhesh Premi Official</c:v>
                </c:pt>
                <c:pt idx="3776">
                  <c:v>QuePari›!</c:v>
                </c:pt>
                <c:pt idx="3777">
                  <c:v>AyoandTeoVEVO</c:v>
                </c:pt>
                <c:pt idx="3778">
                  <c:v>Bboymoreno92 - Minecraft troll?</c:v>
                </c:pt>
                <c:pt idx="3779">
                  <c:v>Cantece Gradinita .ro</c:v>
                </c:pt>
                <c:pt idx="3780">
                  <c:v>ascadamusik</c:v>
                </c:pt>
                <c:pt idx="3781">
                  <c:v>T?? ???</c:v>
                </c:pt>
                <c:pt idx="3782">
                  <c:v>86 &amp; Custom Protection NET</c:v>
                </c:pt>
                <c:pt idx="3783">
                  <c:v>HOA BAN FOOD</c:v>
                </c:pt>
                <c:pt idx="3784">
                  <c:v>SM TV</c:v>
                </c:pt>
                <c:pt idx="3785">
                  <c:v>SQUEEZIE GAMING</c:v>
                </c:pt>
                <c:pt idx="3786">
                  <c:v>Alpha Facts</c:v>
                </c:pt>
                <c:pt idx="3787">
                  <c:v>??????????</c:v>
                </c:pt>
                <c:pt idx="3788">
                  <c:v>COMEDY SONOTEK</c:v>
                </c:pt>
                <c:pt idx="3789">
                  <c:v>Twins &amp; Toys</c:v>
                </c:pt>
                <c:pt idx="3790">
                  <c:v>japanesestuffchannel</c:v>
                </c:pt>
                <c:pt idx="3791">
                  <c:v>???????KPOP COVER</c:v>
                </c:pt>
                <c:pt idx="3792">
                  <c:v>Balloon Songs</c:v>
                </c:pt>
                <c:pt idx="3793">
                  <c:v>Top Arab10s</c:v>
                </c:pt>
                <c:pt idx="3794">
                  <c:v>Gyaan</c:v>
                </c:pt>
                <c:pt idx="3795">
                  <c:v>TAM STORY</c:v>
                </c:pt>
                <c:pt idx="3796">
                  <c:v>JOYCA</c:v>
                </c:pt>
                <c:pt idx="3797">
                  <c:v>WATZAP</c:v>
                </c:pt>
                <c:pt idx="3798">
                  <c:v>KaarisOfficielVEVO</c:v>
                </c:pt>
                <c:pt idx="3799">
                  <c:v>BiscootTV</c:v>
                </c:pt>
                <c:pt idx="3800">
                  <c:v>Rtv Drama</c:v>
                </c:pt>
                <c:pt idx="3801">
                  <c:v>Grandayy</c:v>
                </c:pt>
                <c:pt idx="3802">
                  <c:v>FWF Indian Movies</c:v>
                </c:pt>
                <c:pt idx="3803">
                  <c:v>???? ? ?????</c:v>
                </c:pt>
                <c:pt idx="3804">
                  <c:v>ToysPlay</c:v>
                </c:pt>
                <c:pt idx="3805">
                  <c:v>Kreyk</c:v>
                </c:pt>
                <c:pt idx="3806">
                  <c:v>Troom Troom FR</c:v>
                </c:pt>
                <c:pt idx="3807">
                  <c:v>MELODY OFICIAL</c:v>
                </c:pt>
                <c:pt idx="3808">
                  <c:v>THAIRAP FC'LYRICS</c:v>
                </c:pt>
                <c:pt idx="3809">
                  <c:v>Raftaar</c:v>
                </c:pt>
                <c:pt idx="3810">
                  <c:v>GAZ</c:v>
                </c:pt>
                <c:pt idx="3811">
                  <c:v>SVM SCHOOL</c:v>
                </c:pt>
                <c:pt idx="3812">
                  <c:v>Gi?ng Ca ?? ??i</c:v>
                </c:pt>
                <c:pt idx="3813">
                  <c:v>Cegou</c:v>
                </c:pt>
                <c:pt idx="3814">
                  <c:v>Onyx Family</c:v>
                </c:pt>
                <c:pt idx="3815">
                  <c:v>ANTV - Truy?n hnh C?ng an?</c:v>
                </c:pt>
                <c:pt idx="3816">
                  <c:v>GAURAVZONE</c:v>
                </c:pt>
                <c:pt idx="3817">
                  <c:v>JukinVideo</c:v>
                </c:pt>
                <c:pt idx="3818">
                  <c:v>Unisys Music</c:v>
                </c:pt>
                <c:pt idx="3819">
                  <c:v>Nuclear Blast Records</c:v>
                </c:pt>
                <c:pt idx="3820">
                  <c:v>BE NATURAL</c:v>
                </c:pt>
                <c:pt idx="3821">
                  <c:v>AYOUB</c:v>
                </c:pt>
                <c:pt idx="3822">
                  <c:v>camilaVEVO</c:v>
                </c:pt>
                <c:pt idx="3823">
                  <c:v>Kara Sevda</c:v>
                </c:pt>
                <c:pt idx="3824">
                  <c:v>PUBG TV</c:v>
                </c:pt>
                <c:pt idx="3825">
                  <c:v>Baraka lBaraka</c:v>
                </c:pt>
                <c:pt idx="3826">
                  <c:v>Sonotek Music</c:v>
                </c:pt>
                <c:pt idx="3827">
                  <c:v>SkinSpotlights</c:v>
                </c:pt>
                <c:pt idx="3828">
                  <c:v>???????</c:v>
                </c:pt>
                <c:pt idx="3829">
                  <c:v>PragerU</c:v>
                </c:pt>
                <c:pt idx="3830">
                  <c:v>Extra Credits</c:v>
                </c:pt>
                <c:pt idx="3831">
                  <c:v>Robocar POLI TV</c:v>
                </c:pt>
                <c:pt idx="3832">
                  <c:v>MLG Highlights</c:v>
                </c:pt>
                <c:pt idx="3833">
                  <c:v>Rajshri Tamil</c:v>
                </c:pt>
                <c:pt idx="3834">
                  <c:v>LeBouseuh Gaming</c:v>
                </c:pt>
                <c:pt idx="3835">
                  <c:v>tvN DRAMA</c:v>
                </c:pt>
                <c:pt idx="3836">
                  <c:v>Warner Music Japan</c:v>
                </c:pt>
                <c:pt idx="3837">
                  <c:v>Bryan Adams</c:v>
                </c:pt>
                <c:pt idx="3838">
                  <c:v>Homosapiens</c:v>
                </c:pt>
                <c:pt idx="3839">
                  <c:v>BBC News ????</c:v>
                </c:pt>
                <c:pt idx="3840">
                  <c:v>Science Channel</c:v>
                </c:pt>
                <c:pt idx="3841">
                  <c:v>Billboard</c:v>
                </c:pt>
                <c:pt idx="3842">
                  <c:v>ONE Media</c:v>
                </c:pt>
                <c:pt idx="3843">
                  <c:v>Supernanny</c:v>
                </c:pt>
                <c:pt idx="3844">
                  <c:v>chayanneVEVO</c:v>
                </c:pt>
                <c:pt idx="3845">
                  <c:v>BabiezTV</c:v>
                </c:pt>
                <c:pt idx="3846">
                  <c:v>Phim HOT TK-L</c:v>
                </c:pt>
                <c:pt idx="3847">
                  <c:v>EBS ??</c:v>
                </c:pt>
                <c:pt idx="3848">
                  <c:v>SportsHD</c:v>
                </c:pt>
                <c:pt idx="3849">
                  <c:v>Survival Life</c:v>
                </c:pt>
                <c:pt idx="3850">
                  <c:v>Tonmai Music &amp; Studio</c:v>
                </c:pt>
                <c:pt idx="3851">
                  <c:v>Sara'h Officiel</c:v>
                </c:pt>
                <c:pt idx="3852">
                  <c:v>Rakanoo</c:v>
                </c:pt>
                <c:pt idx="3853">
                  <c:v>TheRussianBadger</c:v>
                </c:pt>
                <c:pt idx="3854">
                  <c:v>BASS BOOSTED SONGS</c:v>
                </c:pt>
                <c:pt idx="3855">
                  <c:v>Amway921WOT</c:v>
                </c:pt>
                <c:pt idx="3856">
                  <c:v>PopArt Discos</c:v>
                </c:pt>
                <c:pt idx="3857">
                  <c:v>?????????</c:v>
                </c:pt>
                <c:pt idx="3858">
                  <c:v>A&amp;E</c:v>
                </c:pt>
                <c:pt idx="3859">
                  <c:v>lozaus1</c:v>
                </c:pt>
                <c:pt idx="3860">
                  <c:v>Xand Avi?o</c:v>
                </c:pt>
                <c:pt idx="3861">
                  <c:v>PTC PUNJABI</c:v>
                </c:pt>
                <c:pt idx="3862">
                  <c:v>KinoCheck International</c:v>
                </c:pt>
                <c:pt idx="3863">
                  <c:v>??? ???</c:v>
                </c:pt>
                <c:pt idx="3864">
                  <c:v>???? ? ????</c:v>
                </c:pt>
                <c:pt idx="3865">
                  <c:v>Zee Music Bhojpuri</c:v>
                </c:pt>
                <c:pt idx="3866">
                  <c:v>Thu Trang Official</c:v>
                </c:pt>
                <c:pt idx="3867">
                  <c:v>????? SweetTV</c:v>
                </c:pt>
                <c:pt idx="3868">
                  <c:v>Black Sheep</c:v>
                </c:pt>
                <c:pt idx="3869">
                  <c:v>S7S</c:v>
                </c:pt>
                <c:pt idx="3870">
                  <c:v>Nessie Judge</c:v>
                </c:pt>
                <c:pt idx="3871">
                  <c:v>Baby TV ?????? ????</c:v>
                </c:pt>
                <c:pt idx="3872">
                  <c:v>Michou</c:v>
                </c:pt>
                <c:pt idx="3873">
                  <c:v>Mrwhosetheboss</c:v>
                </c:pt>
                <c:pt idx="3874">
                  <c:v>RAP IS NOW</c:v>
                </c:pt>
                <c:pt idx="3875">
                  <c:v>24 News HD</c:v>
                </c:pt>
                <c:pt idx="3876">
                  <c:v>???????????</c:v>
                </c:pt>
                <c:pt idx="3877">
                  <c:v>Bely y Beto Oficial</c:v>
                </c:pt>
                <c:pt idx="3878">
                  <c:v>Dream English Kids</c:v>
                </c:pt>
                <c:pt idx="3879">
                  <c:v>YASH KE EXPERIMENTS</c:v>
                </c:pt>
                <c:pt idx="3880">
                  <c:v>TravisScottVEVO˜</c:v>
                </c:pt>
                <c:pt idx="3881">
                  <c:v>Madame R?cr? FR</c:v>
                </c:pt>
                <c:pt idx="3882">
                  <c:v>Bollywood Babes</c:v>
                </c:pt>
                <c:pt idx="3883">
                  <c:v>Tohaar Bhojpuri - ??????</c:v>
                </c:pt>
                <c:pt idx="3884">
                  <c:v>M?u Channel</c:v>
                </c:pt>
                <c:pt idx="3885">
                  <c:v>Nepeta ?????????</c:v>
                </c:pt>
                <c:pt idx="3886">
                  <c:v>Alex Rose</c:v>
                </c:pt>
                <c:pt idx="3887">
                  <c:v>Hebbars Kitchen</c:v>
                </c:pt>
                <c:pt idx="3888">
                  <c:v>Lime Tube[????]</c:v>
                </c:pt>
                <c:pt idx="3889">
                  <c:v>Audio Library ? Music for content?</c:v>
                </c:pt>
                <c:pt idx="3890">
                  <c:v>National News18</c:v>
                </c:pt>
                <c:pt idx="3891">
                  <c:v>Selly</c:v>
                </c:pt>
                <c:pt idx="3892">
                  <c:v>Disney Junior Brasil</c:v>
                </c:pt>
                <c:pt idx="3893">
                  <c:v>??TV CarrieTV</c:v>
                </c:pt>
                <c:pt idx="3894">
                  <c:v>Swami Ramdev</c:v>
                </c:pt>
                <c:pt idx="3895">
                  <c:v>Cook With Parul</c:v>
                </c:pt>
                <c:pt idx="3896">
                  <c:v>atiempopreescolar</c:v>
                </c:pt>
                <c:pt idx="3897">
                  <c:v>Geek &amp; Sundry</c:v>
                </c:pt>
                <c:pt idx="3898">
                  <c:v>?????? ? ????</c:v>
                </c:pt>
                <c:pt idx="3899">
                  <c:v>Cartoon Network ??????</c:v>
                </c:pt>
                <c:pt idx="3900">
                  <c:v>Mohamed Gowana ???? ?????</c:v>
                </c:pt>
                <c:pt idx="3901">
                  <c:v>MaxINFINITE</c:v>
                </c:pt>
                <c:pt idx="3902">
                  <c:v>MigosVEVO</c:v>
                </c:pt>
                <c:pt idx="3903">
                  <c:v>GoodDayOfficial</c:v>
                </c:pt>
                <c:pt idx="3904">
                  <c:v>Dunya News</c:v>
                </c:pt>
                <c:pt idx="3905">
                  <c:v>FaZe Kay</c:v>
                </c:pt>
                <c:pt idx="3906">
                  <c:v>Car toys Kid</c:v>
                </c:pt>
                <c:pt idx="3907">
                  <c:v>Ballislife</c:v>
                </c:pt>
                <c:pt idx="3908">
                  <c:v>Super Siah</c:v>
                </c:pt>
                <c:pt idx="3909">
                  <c:v>Be?ikta? Kltr Merkezi (BKM)</c:v>
                </c:pt>
                <c:pt idx="3910">
                  <c:v>WigglePop</c:v>
                </c:pt>
                <c:pt idx="3911">
                  <c:v>Casi Bebes</c:v>
                </c:pt>
                <c:pt idx="3912">
                  <c:v>Princess ToysReview</c:v>
                </c:pt>
                <c:pt idx="3913">
                  <c:v>Roadrunner Records</c:v>
                </c:pt>
                <c:pt idx="3914">
                  <c:v>Ksysha Kids TV</c:v>
                </c:pt>
                <c:pt idx="3915">
                  <c:v>2ChainzVEVO</c:v>
                </c:pt>
                <c:pt idx="3916">
                  <c:v>OPEN KIDS</c:v>
                </c:pt>
                <c:pt idx="3917">
                  <c:v>Let Me Explain Studios</c:v>
                </c:pt>
                <c:pt idx="3918">
                  <c:v>Pocket Films - Indian Short Films</c:v>
                </c:pt>
                <c:pt idx="3919">
                  <c:v>Scotty Kilmer</c:v>
                </c:pt>
                <c:pt idx="3920">
                  <c:v>Jessy Toys 911</c:v>
                </c:pt>
                <c:pt idx="3921">
                  <c:v>Goldmines Dishoom˜</c:v>
                </c:pt>
                <c:pt idx="3922">
                  <c:v>SMVLL</c:v>
                </c:pt>
                <c:pt idx="3923">
                  <c:v>CBR</c:v>
                </c:pt>
                <c:pt idx="3924">
                  <c:v>JoBlo Movie Trailers</c:v>
                </c:pt>
                <c:pt idx="3925">
                  <c:v>SrRed</c:v>
                </c:pt>
                <c:pt idx="3926">
                  <c:v>Sherine</c:v>
                </c:pt>
                <c:pt idx="3927">
                  <c:v>Seriously Just For Fun</c:v>
                </c:pt>
                <c:pt idx="3928">
                  <c:v>Mr DegrEE</c:v>
                </c:pt>
                <c:pt idx="3929">
                  <c:v>SteveTheGamer55</c:v>
                </c:pt>
                <c:pt idx="3930">
                  <c:v>Riya Films</c:v>
                </c:pt>
                <c:pt idx="3931">
                  <c:v>Toddler World TV ?</c:v>
                </c:pt>
                <c:pt idx="3932">
                  <c:v>LacrimMusicVEVO</c:v>
                </c:pt>
                <c:pt idx="3933">
                  <c:v>Cascabel TV</c:v>
                </c:pt>
                <c:pt idx="3934">
                  <c:v>MikePosnerVEVO</c:v>
                </c:pt>
                <c:pt idx="3935">
                  <c:v>Glamour</c:v>
                </c:pt>
                <c:pt idx="3936">
                  <c:v>AtimeOnline</c:v>
                </c:pt>
                <c:pt idx="3937">
                  <c:v>Freememeskids</c:v>
                </c:pt>
                <c:pt idx="3938">
                  <c:v>Alemÿn</c:v>
                </c:pt>
                <c:pt idx="3939">
                  <c:v>United CUBE (CUBE Entertainment?</c:v>
                </c:pt>
                <c:pt idx="3940">
                  <c:v>Venga La Alegr­a</c:v>
                </c:pt>
                <c:pt idx="3941">
                  <c:v>MotivatorForum</c:v>
                </c:pt>
                <c:pt idx="3942">
                  <c:v>MCVMedia</c:v>
                </c:pt>
                <c:pt idx="3943">
                  <c:v>FORMULA 1</c:v>
                </c:pt>
                <c:pt idx="3944">
                  <c:v>ZaiLetsPlay</c:v>
                </c:pt>
                <c:pt idx="3945">
                  <c:v>ple nakorn CHANNEL</c:v>
                </c:pt>
                <c:pt idx="3946">
                  <c:v>Namewee</c:v>
                </c:pt>
                <c:pt idx="3947">
                  <c:v>O Show da Luna!</c:v>
                </c:pt>
                <c:pt idx="3948">
                  <c:v>kemas pake z</c:v>
                </c:pt>
                <c:pt idx="3949">
                  <c:v>Educa learning</c:v>
                </c:pt>
                <c:pt idx="3950">
                  <c:v>Anny e Eu</c:v>
                </c:pt>
                <c:pt idx="3951">
                  <c:v>NDTV India</c:v>
                </c:pt>
                <c:pt idx="3952">
                  <c:v>Cuentos y Canciones Infantiles</c:v>
                </c:pt>
                <c:pt idx="3953">
                  <c:v>Top Talent</c:v>
                </c:pt>
                <c:pt idx="3954">
                  <c:v>NoahsNoah</c:v>
                </c:pt>
                <c:pt idx="3955">
                  <c:v>werkgang</c:v>
                </c:pt>
                <c:pt idx="3956">
                  <c:v>DC</c:v>
                </c:pt>
                <c:pt idx="3957">
                  <c:v>PretoNoBrancoVEVO</c:v>
                </c:pt>
                <c:pt idx="3958">
                  <c:v>FUNK EXPLODE</c:v>
                </c:pt>
                <c:pt idx="3959">
                  <c:v>Aayu and Pihu Show</c:v>
                </c:pt>
                <c:pt idx="3960">
                  <c:v>Spookiz - Cartoons for Children</c:v>
                </c:pt>
                <c:pt idx="3961">
                  <c:v>???</c:v>
                </c:pt>
                <c:pt idx="3962">
                  <c:v>Children's Colors</c:v>
                </c:pt>
                <c:pt idx="3963">
                  <c:v>Bindas Fun</c:v>
                </c:pt>
                <c:pt idx="3964">
                  <c:v>BRICO SYMPA</c:v>
                </c:pt>
                <c:pt idx="3965">
                  <c:v>StarPro</c:v>
                </c:pt>
                <c:pt idx="3966">
                  <c:v>IZA</c:v>
                </c:pt>
                <c:pt idx="3967">
                  <c:v>BackstreetBoysVEVO</c:v>
                </c:pt>
                <c:pt idx="3968">
                  <c:v>Assala Nasri</c:v>
                </c:pt>
                <c:pt idx="3969">
                  <c:v>HALILINTAR LENGGOGENI</c:v>
                </c:pt>
                <c:pt idx="3970">
                  <c:v>Michael Bubl?</c:v>
                </c:pt>
                <c:pt idx="3971">
                  <c:v>El Mundo de Clodett</c:v>
                </c:pt>
                <c:pt idx="3972">
                  <c:v>Rickshawali</c:v>
                </c:pt>
                <c:pt idx="3973">
                  <c:v>E?lence Zaman?</c:v>
                </c:pt>
                <c:pt idx="3974">
                  <c:v>TV-People</c:v>
                </c:pt>
                <c:pt idx="3975">
                  <c:v>MULTIMEDIOS</c:v>
                </c:pt>
                <c:pt idx="3976">
                  <c:v>Marwa Loud</c:v>
                </c:pt>
                <c:pt idx="3977">
                  <c:v>VH1</c:v>
                </c:pt>
                <c:pt idx="3978">
                  <c:v>Cheb Bilal - ????? ????</c:v>
                </c:pt>
                <c:pt idx="3979">
                  <c:v>CD Choice</c:v>
                </c:pt>
                <c:pt idx="3980">
                  <c:v>???????? ?????</c:v>
                </c:pt>
                <c:pt idx="3981">
                  <c:v>Las 2 Mu?ecas</c:v>
                </c:pt>
                <c:pt idx="3982">
                  <c:v>Globo</c:v>
                </c:pt>
                <c:pt idx="3983">
                  <c:v>MelodyAflam - ???????</c:v>
                </c:pt>
                <c:pt idx="3984">
                  <c:v>ShuffleGamer</c:v>
                </c:pt>
                <c:pt idx="3985">
                  <c:v>???</c:v>
                </c:pt>
                <c:pt idx="3986">
                  <c:v>New Rockstars</c:v>
                </c:pt>
                <c:pt idx="3987">
                  <c:v>Fernandinho Ministerio Faz Chover</c:v>
                </c:pt>
                <c:pt idx="3988">
                  <c:v>??????</c:v>
                </c:pt>
                <c:pt idx="3989">
                  <c:v>????TV (buzzbean11)</c:v>
                </c:pt>
                <c:pt idx="3990">
                  <c:v>YimYam TV</c:v>
                </c:pt>
                <c:pt idx="3991">
                  <c:v>Mimi Land</c:v>
                </c:pt>
                <c:pt idx="3992">
                  <c:v>Alafasy</c:v>
                </c:pt>
                <c:pt idx="3993">
                  <c:v>Logical Baniya</c:v>
                </c:pt>
                <c:pt idx="3994">
                  <c:v>Nickelodeon UK</c:v>
                </c:pt>
                <c:pt idx="3995">
                  <c:v>KinoCheck</c:v>
                </c:pt>
                <c:pt idx="3996">
                  <c:v>TinoKidsTV</c:v>
                </c:pt>
                <c:pt idx="3997">
                  <c:v>Thiago Grava??es Apresenta</c:v>
                </c:pt>
                <c:pt idx="3998">
                  <c:v>SK tv</c:v>
                </c:pt>
                <c:pt idx="3999">
                  <c:v>Mister Tisha</c:v>
                </c:pt>
              </c:strCache>
            </c:strRef>
          </c:cat>
          <c:val>
            <c:numRef>
              <c:f>'new123'!$E$2:$E$4001</c:f>
              <c:numCache>
                <c:formatCode>#,##0</c:formatCode>
                <c:ptCount val="4000"/>
                <c:pt idx="0">
                  <c:v>89287524</c:v>
                </c:pt>
                <c:pt idx="1">
                  <c:v>89260189</c:v>
                </c:pt>
                <c:pt idx="2">
                  <c:v>51558138</c:v>
                </c:pt>
                <c:pt idx="3">
                  <c:v>47596784</c:v>
                </c:pt>
                <c:pt idx="4">
                  <c:v>43772021</c:v>
                </c:pt>
                <c:pt idx="5">
                  <c:v>43556189</c:v>
                </c:pt>
                <c:pt idx="6">
                  <c:v>40637299</c:v>
                </c:pt>
                <c:pt idx="7">
                  <c:v>40041114</c:v>
                </c:pt>
                <c:pt idx="8">
                  <c:v>39897550</c:v>
                </c:pt>
                <c:pt idx="9">
                  <c:v>38451914</c:v>
                </c:pt>
                <c:pt idx="10">
                  <c:v>37578618</c:v>
                </c:pt>
                <c:pt idx="11">
                  <c:v>37292948</c:v>
                </c:pt>
                <c:pt idx="12">
                  <c:v>36508245</c:v>
                </c:pt>
                <c:pt idx="13">
                  <c:v>35064205</c:v>
                </c:pt>
                <c:pt idx="14">
                  <c:v>34097100</c:v>
                </c:pt>
                <c:pt idx="15">
                  <c:v>33856964</c:v>
                </c:pt>
                <c:pt idx="16">
                  <c:v>33832383</c:v>
                </c:pt>
                <c:pt idx="17">
                  <c:v>33781075</c:v>
                </c:pt>
                <c:pt idx="18">
                  <c:v>32745507</c:v>
                </c:pt>
                <c:pt idx="19">
                  <c:v>32484237</c:v>
                </c:pt>
                <c:pt idx="20">
                  <c:v>32344282</c:v>
                </c:pt>
                <c:pt idx="21">
                  <c:v>31266609</c:v>
                </c:pt>
                <c:pt idx="22">
                  <c:v>31233023</c:v>
                </c:pt>
                <c:pt idx="23">
                  <c:v>31084095</c:v>
                </c:pt>
                <c:pt idx="24">
                  <c:v>28904050</c:v>
                </c:pt>
                <c:pt idx="25">
                  <c:v>27995643</c:v>
                </c:pt>
                <c:pt idx="26">
                  <c:v>27689135</c:v>
                </c:pt>
                <c:pt idx="27">
                  <c:v>26345796</c:v>
                </c:pt>
                <c:pt idx="28">
                  <c:v>26327481</c:v>
                </c:pt>
                <c:pt idx="29">
                  <c:v>26302563</c:v>
                </c:pt>
                <c:pt idx="30">
                  <c:v>26116393</c:v>
                </c:pt>
                <c:pt idx="31">
                  <c:v>25520144</c:v>
                </c:pt>
                <c:pt idx="32">
                  <c:v>25211521</c:v>
                </c:pt>
                <c:pt idx="33">
                  <c:v>24848700</c:v>
                </c:pt>
                <c:pt idx="34">
                  <c:v>24341293</c:v>
                </c:pt>
                <c:pt idx="35">
                  <c:v>24306784</c:v>
                </c:pt>
                <c:pt idx="36">
                  <c:v>24226748</c:v>
                </c:pt>
                <c:pt idx="37">
                  <c:v>24154893</c:v>
                </c:pt>
                <c:pt idx="38">
                  <c:v>23849609</c:v>
                </c:pt>
                <c:pt idx="39">
                  <c:v>23692669</c:v>
                </c:pt>
                <c:pt idx="40">
                  <c:v>23521364</c:v>
                </c:pt>
                <c:pt idx="41">
                  <c:v>23479429</c:v>
                </c:pt>
                <c:pt idx="42">
                  <c:v>23343145</c:v>
                </c:pt>
                <c:pt idx="43">
                  <c:v>23178647</c:v>
                </c:pt>
                <c:pt idx="44">
                  <c:v>23061416</c:v>
                </c:pt>
                <c:pt idx="45">
                  <c:v>22914004</c:v>
                </c:pt>
                <c:pt idx="46">
                  <c:v>22706689</c:v>
                </c:pt>
                <c:pt idx="47">
                  <c:v>22618398</c:v>
                </c:pt>
                <c:pt idx="48">
                  <c:v>22553013</c:v>
                </c:pt>
                <c:pt idx="49">
                  <c:v>22513550</c:v>
                </c:pt>
                <c:pt idx="50">
                  <c:v>22319496</c:v>
                </c:pt>
                <c:pt idx="51">
                  <c:v>22297929</c:v>
                </c:pt>
                <c:pt idx="52">
                  <c:v>22267334</c:v>
                </c:pt>
                <c:pt idx="53">
                  <c:v>22144444</c:v>
                </c:pt>
                <c:pt idx="54">
                  <c:v>22003727</c:v>
                </c:pt>
                <c:pt idx="55">
                  <c:v>21933915</c:v>
                </c:pt>
                <c:pt idx="56">
                  <c:v>21712684</c:v>
                </c:pt>
                <c:pt idx="57">
                  <c:v>21700324</c:v>
                </c:pt>
                <c:pt idx="58">
                  <c:v>21606539</c:v>
                </c:pt>
                <c:pt idx="59">
                  <c:v>21451193</c:v>
                </c:pt>
                <c:pt idx="60">
                  <c:v>21440313</c:v>
                </c:pt>
                <c:pt idx="61">
                  <c:v>21313033</c:v>
                </c:pt>
                <c:pt idx="62">
                  <c:v>21237621</c:v>
                </c:pt>
                <c:pt idx="63">
                  <c:v>21201041</c:v>
                </c:pt>
                <c:pt idx="64">
                  <c:v>21080785</c:v>
                </c:pt>
                <c:pt idx="65">
                  <c:v>21033566</c:v>
                </c:pt>
                <c:pt idx="66">
                  <c:v>20704568</c:v>
                </c:pt>
                <c:pt idx="67">
                  <c:v>20263013</c:v>
                </c:pt>
                <c:pt idx="68">
                  <c:v>20242650</c:v>
                </c:pt>
                <c:pt idx="69">
                  <c:v>20119323</c:v>
                </c:pt>
                <c:pt idx="70">
                  <c:v>20097488</c:v>
                </c:pt>
                <c:pt idx="71">
                  <c:v>19997843</c:v>
                </c:pt>
                <c:pt idx="72">
                  <c:v>19994514</c:v>
                </c:pt>
                <c:pt idx="73">
                  <c:v>19983134</c:v>
                </c:pt>
                <c:pt idx="74">
                  <c:v>19925317</c:v>
                </c:pt>
                <c:pt idx="75">
                  <c:v>19914239</c:v>
                </c:pt>
                <c:pt idx="76">
                  <c:v>19725297</c:v>
                </c:pt>
                <c:pt idx="77">
                  <c:v>19694906</c:v>
                </c:pt>
                <c:pt idx="78">
                  <c:v>19418895</c:v>
                </c:pt>
                <c:pt idx="79">
                  <c:v>19366805</c:v>
                </c:pt>
                <c:pt idx="80">
                  <c:v>18901256</c:v>
                </c:pt>
                <c:pt idx="81">
                  <c:v>18835591</c:v>
                </c:pt>
                <c:pt idx="82">
                  <c:v>18792541</c:v>
                </c:pt>
                <c:pt idx="83">
                  <c:v>18609754</c:v>
                </c:pt>
                <c:pt idx="84">
                  <c:v>18581693</c:v>
                </c:pt>
                <c:pt idx="85">
                  <c:v>18579427</c:v>
                </c:pt>
                <c:pt idx="86">
                  <c:v>18576514</c:v>
                </c:pt>
                <c:pt idx="87">
                  <c:v>18568695</c:v>
                </c:pt>
                <c:pt idx="88">
                  <c:v>18389614</c:v>
                </c:pt>
                <c:pt idx="89">
                  <c:v>18342584</c:v>
                </c:pt>
                <c:pt idx="90">
                  <c:v>18284976</c:v>
                </c:pt>
                <c:pt idx="91">
                  <c:v>18272972</c:v>
                </c:pt>
                <c:pt idx="92">
                  <c:v>18220684</c:v>
                </c:pt>
                <c:pt idx="93">
                  <c:v>18165379</c:v>
                </c:pt>
                <c:pt idx="94">
                  <c:v>18045909</c:v>
                </c:pt>
                <c:pt idx="95">
                  <c:v>18019713</c:v>
                </c:pt>
                <c:pt idx="96">
                  <c:v>17874849</c:v>
                </c:pt>
                <c:pt idx="97">
                  <c:v>17865379</c:v>
                </c:pt>
                <c:pt idx="98">
                  <c:v>17726554</c:v>
                </c:pt>
                <c:pt idx="99">
                  <c:v>17723133</c:v>
                </c:pt>
                <c:pt idx="100">
                  <c:v>17707342</c:v>
                </c:pt>
                <c:pt idx="101">
                  <c:v>17678437</c:v>
                </c:pt>
                <c:pt idx="102">
                  <c:v>17531688</c:v>
                </c:pt>
                <c:pt idx="103">
                  <c:v>17474981</c:v>
                </c:pt>
                <c:pt idx="104">
                  <c:v>17261970</c:v>
                </c:pt>
                <c:pt idx="105">
                  <c:v>17185449</c:v>
                </c:pt>
                <c:pt idx="106">
                  <c:v>17097310</c:v>
                </c:pt>
                <c:pt idx="107">
                  <c:v>17078154</c:v>
                </c:pt>
                <c:pt idx="108">
                  <c:v>17015817</c:v>
                </c:pt>
                <c:pt idx="109">
                  <c:v>16985825</c:v>
                </c:pt>
                <c:pt idx="110">
                  <c:v>16787530</c:v>
                </c:pt>
                <c:pt idx="111">
                  <c:v>16731521</c:v>
                </c:pt>
                <c:pt idx="112">
                  <c:v>16692282</c:v>
                </c:pt>
                <c:pt idx="113">
                  <c:v>16683400</c:v>
                </c:pt>
                <c:pt idx="114">
                  <c:v>16658209</c:v>
                </c:pt>
                <c:pt idx="115">
                  <c:v>16651227</c:v>
                </c:pt>
                <c:pt idx="116">
                  <c:v>16584085</c:v>
                </c:pt>
                <c:pt idx="117">
                  <c:v>16569025</c:v>
                </c:pt>
                <c:pt idx="118">
                  <c:v>16549236</c:v>
                </c:pt>
                <c:pt idx="119">
                  <c:v>16362972</c:v>
                </c:pt>
                <c:pt idx="120">
                  <c:v>16347565</c:v>
                </c:pt>
                <c:pt idx="121">
                  <c:v>16297302</c:v>
                </c:pt>
                <c:pt idx="122">
                  <c:v>16200783</c:v>
                </c:pt>
                <c:pt idx="123">
                  <c:v>16164137</c:v>
                </c:pt>
                <c:pt idx="124">
                  <c:v>16089252</c:v>
                </c:pt>
                <c:pt idx="125">
                  <c:v>16069778</c:v>
                </c:pt>
                <c:pt idx="126">
                  <c:v>15955098</c:v>
                </c:pt>
                <c:pt idx="127">
                  <c:v>15949497</c:v>
                </c:pt>
                <c:pt idx="128">
                  <c:v>15867623</c:v>
                </c:pt>
                <c:pt idx="129">
                  <c:v>15751433</c:v>
                </c:pt>
                <c:pt idx="130">
                  <c:v>15750098</c:v>
                </c:pt>
                <c:pt idx="131">
                  <c:v>15721788</c:v>
                </c:pt>
                <c:pt idx="132">
                  <c:v>15677925</c:v>
                </c:pt>
                <c:pt idx="133">
                  <c:v>15533151</c:v>
                </c:pt>
                <c:pt idx="134">
                  <c:v>15530321</c:v>
                </c:pt>
                <c:pt idx="135">
                  <c:v>15477946</c:v>
                </c:pt>
                <c:pt idx="136">
                  <c:v>15423928</c:v>
                </c:pt>
                <c:pt idx="137">
                  <c:v>15242051</c:v>
                </c:pt>
                <c:pt idx="138">
                  <c:v>15238543</c:v>
                </c:pt>
                <c:pt idx="139">
                  <c:v>15208960</c:v>
                </c:pt>
                <c:pt idx="140">
                  <c:v>15160149</c:v>
                </c:pt>
                <c:pt idx="141">
                  <c:v>15148916</c:v>
                </c:pt>
                <c:pt idx="142">
                  <c:v>15135589</c:v>
                </c:pt>
                <c:pt idx="143">
                  <c:v>15099816</c:v>
                </c:pt>
                <c:pt idx="144">
                  <c:v>15097652</c:v>
                </c:pt>
                <c:pt idx="145">
                  <c:v>14938438</c:v>
                </c:pt>
                <c:pt idx="146">
                  <c:v>14875972</c:v>
                </c:pt>
                <c:pt idx="147">
                  <c:v>14809260</c:v>
                </c:pt>
                <c:pt idx="148">
                  <c:v>14712559</c:v>
                </c:pt>
                <c:pt idx="149">
                  <c:v>14670624</c:v>
                </c:pt>
                <c:pt idx="150">
                  <c:v>14523582</c:v>
                </c:pt>
                <c:pt idx="151">
                  <c:v>14499389</c:v>
                </c:pt>
                <c:pt idx="152">
                  <c:v>14491397</c:v>
                </c:pt>
                <c:pt idx="153">
                  <c:v>14472780</c:v>
                </c:pt>
                <c:pt idx="154">
                  <c:v>14439935</c:v>
                </c:pt>
                <c:pt idx="155">
                  <c:v>14406526</c:v>
                </c:pt>
                <c:pt idx="156">
                  <c:v>14395708</c:v>
                </c:pt>
                <c:pt idx="157">
                  <c:v>14306928</c:v>
                </c:pt>
                <c:pt idx="158">
                  <c:v>14263884</c:v>
                </c:pt>
                <c:pt idx="159">
                  <c:v>14251359</c:v>
                </c:pt>
                <c:pt idx="160">
                  <c:v>14142306</c:v>
                </c:pt>
                <c:pt idx="161">
                  <c:v>14117391</c:v>
                </c:pt>
                <c:pt idx="162">
                  <c:v>14045951</c:v>
                </c:pt>
                <c:pt idx="163">
                  <c:v>14037216</c:v>
                </c:pt>
                <c:pt idx="164">
                  <c:v>14029585</c:v>
                </c:pt>
                <c:pt idx="165">
                  <c:v>13973610</c:v>
                </c:pt>
                <c:pt idx="166">
                  <c:v>13948729</c:v>
                </c:pt>
                <c:pt idx="167">
                  <c:v>13913813</c:v>
                </c:pt>
                <c:pt idx="168">
                  <c:v>13903410</c:v>
                </c:pt>
                <c:pt idx="169">
                  <c:v>13901209</c:v>
                </c:pt>
                <c:pt idx="170">
                  <c:v>13896635</c:v>
                </c:pt>
                <c:pt idx="171">
                  <c:v>13867431</c:v>
                </c:pt>
                <c:pt idx="172">
                  <c:v>13858600</c:v>
                </c:pt>
                <c:pt idx="173">
                  <c:v>13750422</c:v>
                </c:pt>
                <c:pt idx="174">
                  <c:v>13696467</c:v>
                </c:pt>
                <c:pt idx="175">
                  <c:v>13683671</c:v>
                </c:pt>
                <c:pt idx="176">
                  <c:v>13665854</c:v>
                </c:pt>
                <c:pt idx="177">
                  <c:v>13604486</c:v>
                </c:pt>
                <c:pt idx="178">
                  <c:v>13548840</c:v>
                </c:pt>
                <c:pt idx="179">
                  <c:v>13538537</c:v>
                </c:pt>
                <c:pt idx="180">
                  <c:v>13377069</c:v>
                </c:pt>
                <c:pt idx="181">
                  <c:v>13376916</c:v>
                </c:pt>
                <c:pt idx="182">
                  <c:v>13352187</c:v>
                </c:pt>
                <c:pt idx="183">
                  <c:v>13306163</c:v>
                </c:pt>
                <c:pt idx="184">
                  <c:v>13293547</c:v>
                </c:pt>
                <c:pt idx="185">
                  <c:v>13245302</c:v>
                </c:pt>
                <c:pt idx="186">
                  <c:v>13241287</c:v>
                </c:pt>
                <c:pt idx="187">
                  <c:v>13237021</c:v>
                </c:pt>
                <c:pt idx="188">
                  <c:v>13149043</c:v>
                </c:pt>
                <c:pt idx="189">
                  <c:v>13072310</c:v>
                </c:pt>
                <c:pt idx="190">
                  <c:v>12963275</c:v>
                </c:pt>
                <c:pt idx="191">
                  <c:v>12947251</c:v>
                </c:pt>
                <c:pt idx="192">
                  <c:v>12894992</c:v>
                </c:pt>
                <c:pt idx="193">
                  <c:v>12887577</c:v>
                </c:pt>
                <c:pt idx="194">
                  <c:v>12885711</c:v>
                </c:pt>
                <c:pt idx="195">
                  <c:v>12769547</c:v>
                </c:pt>
                <c:pt idx="196">
                  <c:v>12748364</c:v>
                </c:pt>
                <c:pt idx="197">
                  <c:v>12736456</c:v>
                </c:pt>
                <c:pt idx="198">
                  <c:v>12718008</c:v>
                </c:pt>
                <c:pt idx="199">
                  <c:v>12674746</c:v>
                </c:pt>
                <c:pt idx="200">
                  <c:v>12663258</c:v>
                </c:pt>
                <c:pt idx="201">
                  <c:v>12655124</c:v>
                </c:pt>
                <c:pt idx="202">
                  <c:v>12597107</c:v>
                </c:pt>
                <c:pt idx="203">
                  <c:v>12575363</c:v>
                </c:pt>
                <c:pt idx="204">
                  <c:v>12543977</c:v>
                </c:pt>
                <c:pt idx="205">
                  <c:v>12492060</c:v>
                </c:pt>
                <c:pt idx="206">
                  <c:v>12488828</c:v>
                </c:pt>
                <c:pt idx="207">
                  <c:v>12474964</c:v>
                </c:pt>
                <c:pt idx="208">
                  <c:v>12453172</c:v>
                </c:pt>
                <c:pt idx="209">
                  <c:v>12431170</c:v>
                </c:pt>
                <c:pt idx="210">
                  <c:v>12419140</c:v>
                </c:pt>
                <c:pt idx="211">
                  <c:v>12401322</c:v>
                </c:pt>
                <c:pt idx="212">
                  <c:v>12363240</c:v>
                </c:pt>
                <c:pt idx="213">
                  <c:v>12352187</c:v>
                </c:pt>
                <c:pt idx="214">
                  <c:v>12318839</c:v>
                </c:pt>
                <c:pt idx="215">
                  <c:v>12273113</c:v>
                </c:pt>
                <c:pt idx="216">
                  <c:v>12240113</c:v>
                </c:pt>
                <c:pt idx="217">
                  <c:v>12236810</c:v>
                </c:pt>
                <c:pt idx="218">
                  <c:v>12208906</c:v>
                </c:pt>
                <c:pt idx="219">
                  <c:v>12170369</c:v>
                </c:pt>
                <c:pt idx="220">
                  <c:v>12158368</c:v>
                </c:pt>
                <c:pt idx="221">
                  <c:v>12139802</c:v>
                </c:pt>
                <c:pt idx="222">
                  <c:v>12109741</c:v>
                </c:pt>
                <c:pt idx="223">
                  <c:v>12059726</c:v>
                </c:pt>
                <c:pt idx="224">
                  <c:v>12008448</c:v>
                </c:pt>
                <c:pt idx="225">
                  <c:v>11996759</c:v>
                </c:pt>
                <c:pt idx="226">
                  <c:v>11987837</c:v>
                </c:pt>
                <c:pt idx="227">
                  <c:v>11982455</c:v>
                </c:pt>
                <c:pt idx="228">
                  <c:v>11938889</c:v>
                </c:pt>
                <c:pt idx="229">
                  <c:v>11933926</c:v>
                </c:pt>
                <c:pt idx="230">
                  <c:v>11918132</c:v>
                </c:pt>
                <c:pt idx="231">
                  <c:v>11893635</c:v>
                </c:pt>
                <c:pt idx="232">
                  <c:v>11867444</c:v>
                </c:pt>
                <c:pt idx="233">
                  <c:v>11826628</c:v>
                </c:pt>
                <c:pt idx="234">
                  <c:v>11823275</c:v>
                </c:pt>
                <c:pt idx="235">
                  <c:v>11804771</c:v>
                </c:pt>
                <c:pt idx="236">
                  <c:v>11751401</c:v>
                </c:pt>
                <c:pt idx="237">
                  <c:v>11726640</c:v>
                </c:pt>
                <c:pt idx="238">
                  <c:v>11716389</c:v>
                </c:pt>
                <c:pt idx="239">
                  <c:v>11711802</c:v>
                </c:pt>
                <c:pt idx="240">
                  <c:v>11701418</c:v>
                </c:pt>
                <c:pt idx="241">
                  <c:v>11698891</c:v>
                </c:pt>
                <c:pt idx="242">
                  <c:v>11691788</c:v>
                </c:pt>
                <c:pt idx="243">
                  <c:v>11683376</c:v>
                </c:pt>
                <c:pt idx="244">
                  <c:v>11680896</c:v>
                </c:pt>
                <c:pt idx="245">
                  <c:v>11614510</c:v>
                </c:pt>
                <c:pt idx="246">
                  <c:v>11593664</c:v>
                </c:pt>
                <c:pt idx="247">
                  <c:v>11587042</c:v>
                </c:pt>
                <c:pt idx="248">
                  <c:v>11542628</c:v>
                </c:pt>
                <c:pt idx="249">
                  <c:v>11531158</c:v>
                </c:pt>
                <c:pt idx="250">
                  <c:v>11516258</c:v>
                </c:pt>
                <c:pt idx="251">
                  <c:v>11509176</c:v>
                </c:pt>
                <c:pt idx="252">
                  <c:v>11506485</c:v>
                </c:pt>
                <c:pt idx="253">
                  <c:v>11499345</c:v>
                </c:pt>
                <c:pt idx="254">
                  <c:v>11462646</c:v>
                </c:pt>
                <c:pt idx="255">
                  <c:v>11453994</c:v>
                </c:pt>
                <c:pt idx="256">
                  <c:v>11443672</c:v>
                </c:pt>
                <c:pt idx="257">
                  <c:v>11441221</c:v>
                </c:pt>
                <c:pt idx="258">
                  <c:v>11423203</c:v>
                </c:pt>
                <c:pt idx="259">
                  <c:v>11367438</c:v>
                </c:pt>
                <c:pt idx="260">
                  <c:v>11349571</c:v>
                </c:pt>
                <c:pt idx="261">
                  <c:v>11342307</c:v>
                </c:pt>
                <c:pt idx="262">
                  <c:v>11308301</c:v>
                </c:pt>
                <c:pt idx="263">
                  <c:v>11303519</c:v>
                </c:pt>
                <c:pt idx="264">
                  <c:v>11289707</c:v>
                </c:pt>
                <c:pt idx="265">
                  <c:v>11266990</c:v>
                </c:pt>
                <c:pt idx="266">
                  <c:v>11251775</c:v>
                </c:pt>
                <c:pt idx="267">
                  <c:v>11230470</c:v>
                </c:pt>
                <c:pt idx="268">
                  <c:v>11226043</c:v>
                </c:pt>
                <c:pt idx="269">
                  <c:v>11225928</c:v>
                </c:pt>
                <c:pt idx="270">
                  <c:v>11158101</c:v>
                </c:pt>
                <c:pt idx="271">
                  <c:v>11136895</c:v>
                </c:pt>
                <c:pt idx="272">
                  <c:v>11130685</c:v>
                </c:pt>
                <c:pt idx="273">
                  <c:v>11127267</c:v>
                </c:pt>
                <c:pt idx="274">
                  <c:v>11112824</c:v>
                </c:pt>
                <c:pt idx="275">
                  <c:v>11097885</c:v>
                </c:pt>
                <c:pt idx="276">
                  <c:v>11079452</c:v>
                </c:pt>
                <c:pt idx="277">
                  <c:v>11038762</c:v>
                </c:pt>
                <c:pt idx="278">
                  <c:v>11036772</c:v>
                </c:pt>
                <c:pt idx="279">
                  <c:v>11035889</c:v>
                </c:pt>
                <c:pt idx="280">
                  <c:v>11034163</c:v>
                </c:pt>
                <c:pt idx="281">
                  <c:v>11016274</c:v>
                </c:pt>
                <c:pt idx="282">
                  <c:v>11000286</c:v>
                </c:pt>
                <c:pt idx="283">
                  <c:v>10983259</c:v>
                </c:pt>
                <c:pt idx="284">
                  <c:v>10959235</c:v>
                </c:pt>
                <c:pt idx="285">
                  <c:v>10951852</c:v>
                </c:pt>
                <c:pt idx="286">
                  <c:v>10951549</c:v>
                </c:pt>
                <c:pt idx="287">
                  <c:v>10935123</c:v>
                </c:pt>
                <c:pt idx="288">
                  <c:v>10883913</c:v>
                </c:pt>
                <c:pt idx="289">
                  <c:v>10877239</c:v>
                </c:pt>
                <c:pt idx="290">
                  <c:v>10846029</c:v>
                </c:pt>
                <c:pt idx="291">
                  <c:v>10820968</c:v>
                </c:pt>
                <c:pt idx="292">
                  <c:v>10807156</c:v>
                </c:pt>
                <c:pt idx="293">
                  <c:v>10786793</c:v>
                </c:pt>
                <c:pt idx="294">
                  <c:v>10773538</c:v>
                </c:pt>
                <c:pt idx="295">
                  <c:v>10715731</c:v>
                </c:pt>
                <c:pt idx="296">
                  <c:v>10703031</c:v>
                </c:pt>
                <c:pt idx="297">
                  <c:v>10669456</c:v>
                </c:pt>
                <c:pt idx="298">
                  <c:v>10650711</c:v>
                </c:pt>
                <c:pt idx="299">
                  <c:v>10631248</c:v>
                </c:pt>
                <c:pt idx="300">
                  <c:v>10594704</c:v>
                </c:pt>
                <c:pt idx="301">
                  <c:v>10590444</c:v>
                </c:pt>
                <c:pt idx="302">
                  <c:v>10546171</c:v>
                </c:pt>
                <c:pt idx="303">
                  <c:v>10521326</c:v>
                </c:pt>
                <c:pt idx="304">
                  <c:v>10511126</c:v>
                </c:pt>
                <c:pt idx="305">
                  <c:v>10503513</c:v>
                </c:pt>
                <c:pt idx="306">
                  <c:v>10487906</c:v>
                </c:pt>
                <c:pt idx="307">
                  <c:v>10481167</c:v>
                </c:pt>
                <c:pt idx="308">
                  <c:v>10453289</c:v>
                </c:pt>
                <c:pt idx="309">
                  <c:v>10434444</c:v>
                </c:pt>
                <c:pt idx="310">
                  <c:v>10425501</c:v>
                </c:pt>
                <c:pt idx="311">
                  <c:v>10404964</c:v>
                </c:pt>
                <c:pt idx="312">
                  <c:v>10373352</c:v>
                </c:pt>
                <c:pt idx="313">
                  <c:v>10364132</c:v>
                </c:pt>
                <c:pt idx="314">
                  <c:v>10323651</c:v>
                </c:pt>
                <c:pt idx="315">
                  <c:v>10316976</c:v>
                </c:pt>
                <c:pt idx="316">
                  <c:v>10313377</c:v>
                </c:pt>
                <c:pt idx="317">
                  <c:v>10305941</c:v>
                </c:pt>
                <c:pt idx="318">
                  <c:v>10304925</c:v>
                </c:pt>
                <c:pt idx="319">
                  <c:v>10288393</c:v>
                </c:pt>
                <c:pt idx="320">
                  <c:v>10278493</c:v>
                </c:pt>
                <c:pt idx="321">
                  <c:v>10277137</c:v>
                </c:pt>
                <c:pt idx="322">
                  <c:v>10265583</c:v>
                </c:pt>
                <c:pt idx="323">
                  <c:v>10243727</c:v>
                </c:pt>
                <c:pt idx="324">
                  <c:v>10234598</c:v>
                </c:pt>
                <c:pt idx="325">
                  <c:v>10208072</c:v>
                </c:pt>
                <c:pt idx="326">
                  <c:v>10199458</c:v>
                </c:pt>
                <c:pt idx="327">
                  <c:v>10172196</c:v>
                </c:pt>
                <c:pt idx="328">
                  <c:v>10151843</c:v>
                </c:pt>
                <c:pt idx="329">
                  <c:v>10144446</c:v>
                </c:pt>
                <c:pt idx="330">
                  <c:v>10141454</c:v>
                </c:pt>
                <c:pt idx="331">
                  <c:v>10119654</c:v>
                </c:pt>
                <c:pt idx="332">
                  <c:v>10076647</c:v>
                </c:pt>
                <c:pt idx="333">
                  <c:v>10070193</c:v>
                </c:pt>
                <c:pt idx="334">
                  <c:v>10059187</c:v>
                </c:pt>
                <c:pt idx="335">
                  <c:v>10044415</c:v>
                </c:pt>
                <c:pt idx="336">
                  <c:v>10012316</c:v>
                </c:pt>
                <c:pt idx="337">
                  <c:v>9992764</c:v>
                </c:pt>
                <c:pt idx="338">
                  <c:v>9956537</c:v>
                </c:pt>
                <c:pt idx="339">
                  <c:v>9935575</c:v>
                </c:pt>
                <c:pt idx="340">
                  <c:v>9918458</c:v>
                </c:pt>
                <c:pt idx="341">
                  <c:v>9917666</c:v>
                </c:pt>
                <c:pt idx="342">
                  <c:v>9912751</c:v>
                </c:pt>
                <c:pt idx="343">
                  <c:v>9899668</c:v>
                </c:pt>
                <c:pt idx="344">
                  <c:v>9887488</c:v>
                </c:pt>
                <c:pt idx="345">
                  <c:v>9879027</c:v>
                </c:pt>
                <c:pt idx="346">
                  <c:v>9850327</c:v>
                </c:pt>
                <c:pt idx="347">
                  <c:v>9837743</c:v>
                </c:pt>
                <c:pt idx="348">
                  <c:v>9802399</c:v>
                </c:pt>
                <c:pt idx="349">
                  <c:v>9800748</c:v>
                </c:pt>
                <c:pt idx="350">
                  <c:v>9794814</c:v>
                </c:pt>
                <c:pt idx="351">
                  <c:v>9792390</c:v>
                </c:pt>
                <c:pt idx="352">
                  <c:v>9777791</c:v>
                </c:pt>
                <c:pt idx="353">
                  <c:v>9744305</c:v>
                </c:pt>
                <c:pt idx="354">
                  <c:v>9739384</c:v>
                </c:pt>
                <c:pt idx="355">
                  <c:v>9733749</c:v>
                </c:pt>
                <c:pt idx="356">
                  <c:v>9700282</c:v>
                </c:pt>
                <c:pt idx="357">
                  <c:v>9680904</c:v>
                </c:pt>
                <c:pt idx="358">
                  <c:v>9674588</c:v>
                </c:pt>
                <c:pt idx="359">
                  <c:v>9650092</c:v>
                </c:pt>
                <c:pt idx="360">
                  <c:v>9638708</c:v>
                </c:pt>
                <c:pt idx="361">
                  <c:v>9617873</c:v>
                </c:pt>
                <c:pt idx="362">
                  <c:v>9600557</c:v>
                </c:pt>
                <c:pt idx="363">
                  <c:v>9595118</c:v>
                </c:pt>
                <c:pt idx="364">
                  <c:v>9589088</c:v>
                </c:pt>
                <c:pt idx="365">
                  <c:v>9588375</c:v>
                </c:pt>
                <c:pt idx="366">
                  <c:v>9562272</c:v>
                </c:pt>
                <c:pt idx="367">
                  <c:v>9540518</c:v>
                </c:pt>
                <c:pt idx="368">
                  <c:v>9517632</c:v>
                </c:pt>
                <c:pt idx="369">
                  <c:v>9514694</c:v>
                </c:pt>
                <c:pt idx="370">
                  <c:v>9507204</c:v>
                </c:pt>
                <c:pt idx="371">
                  <c:v>9478337</c:v>
                </c:pt>
                <c:pt idx="372">
                  <c:v>9453849</c:v>
                </c:pt>
                <c:pt idx="373">
                  <c:v>9407991</c:v>
                </c:pt>
                <c:pt idx="374">
                  <c:v>9399128</c:v>
                </c:pt>
                <c:pt idx="375">
                  <c:v>9398895</c:v>
                </c:pt>
                <c:pt idx="376">
                  <c:v>9385620</c:v>
                </c:pt>
                <c:pt idx="377">
                  <c:v>9379923</c:v>
                </c:pt>
                <c:pt idx="378">
                  <c:v>9372229</c:v>
                </c:pt>
                <c:pt idx="379">
                  <c:v>9365505</c:v>
                </c:pt>
                <c:pt idx="380">
                  <c:v>9337964</c:v>
                </c:pt>
                <c:pt idx="381">
                  <c:v>9334401</c:v>
                </c:pt>
                <c:pt idx="382">
                  <c:v>9320871</c:v>
                </c:pt>
                <c:pt idx="383">
                  <c:v>9310805</c:v>
                </c:pt>
                <c:pt idx="384">
                  <c:v>9310176</c:v>
                </c:pt>
                <c:pt idx="385">
                  <c:v>9304900</c:v>
                </c:pt>
                <c:pt idx="386">
                  <c:v>9299017</c:v>
                </c:pt>
                <c:pt idx="387">
                  <c:v>9293716</c:v>
                </c:pt>
                <c:pt idx="388">
                  <c:v>9287059</c:v>
                </c:pt>
                <c:pt idx="389">
                  <c:v>9254813</c:v>
                </c:pt>
                <c:pt idx="390">
                  <c:v>9254356</c:v>
                </c:pt>
                <c:pt idx="391">
                  <c:v>9253112</c:v>
                </c:pt>
                <c:pt idx="392">
                  <c:v>9224578</c:v>
                </c:pt>
                <c:pt idx="393">
                  <c:v>9218532</c:v>
                </c:pt>
                <c:pt idx="394">
                  <c:v>9144811</c:v>
                </c:pt>
                <c:pt idx="395">
                  <c:v>9130141</c:v>
                </c:pt>
                <c:pt idx="396">
                  <c:v>9126250</c:v>
                </c:pt>
                <c:pt idx="397">
                  <c:v>9124875</c:v>
                </c:pt>
                <c:pt idx="398">
                  <c:v>9123401</c:v>
                </c:pt>
                <c:pt idx="399">
                  <c:v>9103720</c:v>
                </c:pt>
                <c:pt idx="400">
                  <c:v>9085594</c:v>
                </c:pt>
                <c:pt idx="401">
                  <c:v>9085028</c:v>
                </c:pt>
                <c:pt idx="402">
                  <c:v>9057364</c:v>
                </c:pt>
                <c:pt idx="403">
                  <c:v>9043943</c:v>
                </c:pt>
                <c:pt idx="404">
                  <c:v>9031695</c:v>
                </c:pt>
                <c:pt idx="405">
                  <c:v>9023922</c:v>
                </c:pt>
                <c:pt idx="406">
                  <c:v>9020158</c:v>
                </c:pt>
                <c:pt idx="407">
                  <c:v>9007122</c:v>
                </c:pt>
                <c:pt idx="408">
                  <c:v>8994575</c:v>
                </c:pt>
                <c:pt idx="409">
                  <c:v>8978314</c:v>
                </c:pt>
                <c:pt idx="410">
                  <c:v>8976528</c:v>
                </c:pt>
                <c:pt idx="411">
                  <c:v>8965832</c:v>
                </c:pt>
                <c:pt idx="412">
                  <c:v>8964246</c:v>
                </c:pt>
                <c:pt idx="413">
                  <c:v>8962746</c:v>
                </c:pt>
                <c:pt idx="414">
                  <c:v>8959370</c:v>
                </c:pt>
                <c:pt idx="415">
                  <c:v>8934481</c:v>
                </c:pt>
                <c:pt idx="416">
                  <c:v>8928509</c:v>
                </c:pt>
                <c:pt idx="417">
                  <c:v>8895702</c:v>
                </c:pt>
                <c:pt idx="418">
                  <c:v>8880350</c:v>
                </c:pt>
                <c:pt idx="419">
                  <c:v>8863564</c:v>
                </c:pt>
                <c:pt idx="420">
                  <c:v>8858626</c:v>
                </c:pt>
                <c:pt idx="421">
                  <c:v>8857194</c:v>
                </c:pt>
                <c:pt idx="422">
                  <c:v>8852113</c:v>
                </c:pt>
                <c:pt idx="423">
                  <c:v>8827384</c:v>
                </c:pt>
                <c:pt idx="424">
                  <c:v>8825704</c:v>
                </c:pt>
                <c:pt idx="425">
                  <c:v>8814601</c:v>
                </c:pt>
                <c:pt idx="426">
                  <c:v>8811192</c:v>
                </c:pt>
                <c:pt idx="427">
                  <c:v>8797627</c:v>
                </c:pt>
                <c:pt idx="428">
                  <c:v>8760636</c:v>
                </c:pt>
                <c:pt idx="429">
                  <c:v>8751076</c:v>
                </c:pt>
                <c:pt idx="430">
                  <c:v>8746580</c:v>
                </c:pt>
                <c:pt idx="431">
                  <c:v>8726369</c:v>
                </c:pt>
                <c:pt idx="432">
                  <c:v>8712752</c:v>
                </c:pt>
                <c:pt idx="433">
                  <c:v>8703823</c:v>
                </c:pt>
                <c:pt idx="434">
                  <c:v>8697588</c:v>
                </c:pt>
                <c:pt idx="435">
                  <c:v>8696621</c:v>
                </c:pt>
                <c:pt idx="436">
                  <c:v>8690247</c:v>
                </c:pt>
                <c:pt idx="437">
                  <c:v>8679899</c:v>
                </c:pt>
                <c:pt idx="438">
                  <c:v>8668422</c:v>
                </c:pt>
                <c:pt idx="439">
                  <c:v>8667926</c:v>
                </c:pt>
                <c:pt idx="440">
                  <c:v>8667459</c:v>
                </c:pt>
                <c:pt idx="441">
                  <c:v>8666285</c:v>
                </c:pt>
                <c:pt idx="442">
                  <c:v>8649105</c:v>
                </c:pt>
                <c:pt idx="443">
                  <c:v>8648420</c:v>
                </c:pt>
                <c:pt idx="444">
                  <c:v>8639059</c:v>
                </c:pt>
                <c:pt idx="445">
                  <c:v>8633522</c:v>
                </c:pt>
                <c:pt idx="446">
                  <c:v>8630730</c:v>
                </c:pt>
                <c:pt idx="447">
                  <c:v>8625317</c:v>
                </c:pt>
                <c:pt idx="448">
                  <c:v>8614719</c:v>
                </c:pt>
                <c:pt idx="449">
                  <c:v>8608460</c:v>
                </c:pt>
                <c:pt idx="450">
                  <c:v>8606924</c:v>
                </c:pt>
                <c:pt idx="451">
                  <c:v>8587965</c:v>
                </c:pt>
                <c:pt idx="452">
                  <c:v>8583638</c:v>
                </c:pt>
                <c:pt idx="453">
                  <c:v>8569612</c:v>
                </c:pt>
                <c:pt idx="454">
                  <c:v>8568620</c:v>
                </c:pt>
                <c:pt idx="455">
                  <c:v>8565824</c:v>
                </c:pt>
                <c:pt idx="456">
                  <c:v>8561976</c:v>
                </c:pt>
                <c:pt idx="457">
                  <c:v>8560942</c:v>
                </c:pt>
                <c:pt idx="458">
                  <c:v>8532876</c:v>
                </c:pt>
                <c:pt idx="459">
                  <c:v>8526358</c:v>
                </c:pt>
                <c:pt idx="460">
                  <c:v>8506507</c:v>
                </c:pt>
                <c:pt idx="461">
                  <c:v>8505827</c:v>
                </c:pt>
                <c:pt idx="462">
                  <c:v>8488312</c:v>
                </c:pt>
                <c:pt idx="463">
                  <c:v>8479901</c:v>
                </c:pt>
                <c:pt idx="464">
                  <c:v>8463789</c:v>
                </c:pt>
                <c:pt idx="465">
                  <c:v>8455410</c:v>
                </c:pt>
                <c:pt idx="466">
                  <c:v>8449005</c:v>
                </c:pt>
                <c:pt idx="467">
                  <c:v>8442785</c:v>
                </c:pt>
                <c:pt idx="468">
                  <c:v>8435136</c:v>
                </c:pt>
                <c:pt idx="469">
                  <c:v>8428823</c:v>
                </c:pt>
                <c:pt idx="470">
                  <c:v>8407716</c:v>
                </c:pt>
                <c:pt idx="471">
                  <c:v>8406608</c:v>
                </c:pt>
                <c:pt idx="472">
                  <c:v>8402073</c:v>
                </c:pt>
                <c:pt idx="473">
                  <c:v>8386999</c:v>
                </c:pt>
                <c:pt idx="474">
                  <c:v>8367804</c:v>
                </c:pt>
                <c:pt idx="475">
                  <c:v>8365064</c:v>
                </c:pt>
                <c:pt idx="476">
                  <c:v>8342649</c:v>
                </c:pt>
                <c:pt idx="477">
                  <c:v>8331345</c:v>
                </c:pt>
                <c:pt idx="478">
                  <c:v>8321559</c:v>
                </c:pt>
                <c:pt idx="479">
                  <c:v>8306565</c:v>
                </c:pt>
                <c:pt idx="480">
                  <c:v>8305911</c:v>
                </c:pt>
                <c:pt idx="481">
                  <c:v>8302948</c:v>
                </c:pt>
                <c:pt idx="482">
                  <c:v>8284086</c:v>
                </c:pt>
                <c:pt idx="483">
                  <c:v>8271625</c:v>
                </c:pt>
                <c:pt idx="484">
                  <c:v>8263910</c:v>
                </c:pt>
                <c:pt idx="485">
                  <c:v>8263486</c:v>
                </c:pt>
                <c:pt idx="486">
                  <c:v>8241406</c:v>
                </c:pt>
                <c:pt idx="487">
                  <c:v>8196145</c:v>
                </c:pt>
                <c:pt idx="488">
                  <c:v>8181925</c:v>
                </c:pt>
                <c:pt idx="489">
                  <c:v>8168235</c:v>
                </c:pt>
                <c:pt idx="490">
                  <c:v>8162767</c:v>
                </c:pt>
                <c:pt idx="491">
                  <c:v>8144095</c:v>
                </c:pt>
                <c:pt idx="492">
                  <c:v>8136772</c:v>
                </c:pt>
                <c:pt idx="493">
                  <c:v>8120888</c:v>
                </c:pt>
                <c:pt idx="494">
                  <c:v>8105951</c:v>
                </c:pt>
                <c:pt idx="495">
                  <c:v>8092447</c:v>
                </c:pt>
                <c:pt idx="496">
                  <c:v>8070869</c:v>
                </c:pt>
                <c:pt idx="497">
                  <c:v>8058815</c:v>
                </c:pt>
                <c:pt idx="498">
                  <c:v>8030940</c:v>
                </c:pt>
                <c:pt idx="499">
                  <c:v>8029339</c:v>
                </c:pt>
                <c:pt idx="500">
                  <c:v>8025066</c:v>
                </c:pt>
                <c:pt idx="501">
                  <c:v>8020793</c:v>
                </c:pt>
                <c:pt idx="502">
                  <c:v>8003614</c:v>
                </c:pt>
                <c:pt idx="503">
                  <c:v>7982825</c:v>
                </c:pt>
                <c:pt idx="504">
                  <c:v>7979822</c:v>
                </c:pt>
                <c:pt idx="505">
                  <c:v>7975002</c:v>
                </c:pt>
                <c:pt idx="506">
                  <c:v>7967953</c:v>
                </c:pt>
                <c:pt idx="507">
                  <c:v>7922296</c:v>
                </c:pt>
                <c:pt idx="508">
                  <c:v>7916640</c:v>
                </c:pt>
                <c:pt idx="509">
                  <c:v>7899483</c:v>
                </c:pt>
                <c:pt idx="510">
                  <c:v>7893213</c:v>
                </c:pt>
                <c:pt idx="511">
                  <c:v>7878318</c:v>
                </c:pt>
                <c:pt idx="512">
                  <c:v>7877459</c:v>
                </c:pt>
                <c:pt idx="513">
                  <c:v>7877049</c:v>
                </c:pt>
                <c:pt idx="514">
                  <c:v>7874076</c:v>
                </c:pt>
                <c:pt idx="515">
                  <c:v>7854997</c:v>
                </c:pt>
                <c:pt idx="516">
                  <c:v>7847249</c:v>
                </c:pt>
                <c:pt idx="517">
                  <c:v>7832082</c:v>
                </c:pt>
                <c:pt idx="518">
                  <c:v>7820309</c:v>
                </c:pt>
                <c:pt idx="519">
                  <c:v>7808496</c:v>
                </c:pt>
                <c:pt idx="520">
                  <c:v>7800344</c:v>
                </c:pt>
                <c:pt idx="521">
                  <c:v>7793613</c:v>
                </c:pt>
                <c:pt idx="522">
                  <c:v>7784438</c:v>
                </c:pt>
                <c:pt idx="523">
                  <c:v>7782314</c:v>
                </c:pt>
                <c:pt idx="524">
                  <c:v>7778954</c:v>
                </c:pt>
                <c:pt idx="525">
                  <c:v>7774038</c:v>
                </c:pt>
                <c:pt idx="526">
                  <c:v>7767021</c:v>
                </c:pt>
                <c:pt idx="527">
                  <c:v>7738941</c:v>
                </c:pt>
                <c:pt idx="528">
                  <c:v>7721254</c:v>
                </c:pt>
                <c:pt idx="529">
                  <c:v>7711263</c:v>
                </c:pt>
                <c:pt idx="530">
                  <c:v>7709735</c:v>
                </c:pt>
                <c:pt idx="531">
                  <c:v>7690227</c:v>
                </c:pt>
                <c:pt idx="532">
                  <c:v>7682189</c:v>
                </c:pt>
                <c:pt idx="533">
                  <c:v>7673213</c:v>
                </c:pt>
                <c:pt idx="534">
                  <c:v>7659547</c:v>
                </c:pt>
                <c:pt idx="535">
                  <c:v>7647811</c:v>
                </c:pt>
                <c:pt idx="536">
                  <c:v>7638791</c:v>
                </c:pt>
                <c:pt idx="537">
                  <c:v>7631053</c:v>
                </c:pt>
                <c:pt idx="538">
                  <c:v>7628668</c:v>
                </c:pt>
                <c:pt idx="539">
                  <c:v>7627884</c:v>
                </c:pt>
                <c:pt idx="540">
                  <c:v>7620234</c:v>
                </c:pt>
                <c:pt idx="541">
                  <c:v>7582339</c:v>
                </c:pt>
                <c:pt idx="542">
                  <c:v>7581826</c:v>
                </c:pt>
                <c:pt idx="543">
                  <c:v>7557446</c:v>
                </c:pt>
                <c:pt idx="544">
                  <c:v>7554978</c:v>
                </c:pt>
                <c:pt idx="545">
                  <c:v>7535756</c:v>
                </c:pt>
                <c:pt idx="546">
                  <c:v>7535636</c:v>
                </c:pt>
                <c:pt idx="547">
                  <c:v>7526026</c:v>
                </c:pt>
                <c:pt idx="548">
                  <c:v>7509929</c:v>
                </c:pt>
                <c:pt idx="549">
                  <c:v>7499485</c:v>
                </c:pt>
                <c:pt idx="550">
                  <c:v>7491129</c:v>
                </c:pt>
                <c:pt idx="551">
                  <c:v>7486676</c:v>
                </c:pt>
                <c:pt idx="552">
                  <c:v>7482193</c:v>
                </c:pt>
                <c:pt idx="553">
                  <c:v>7469556</c:v>
                </c:pt>
                <c:pt idx="554">
                  <c:v>7463480</c:v>
                </c:pt>
                <c:pt idx="555">
                  <c:v>7453854</c:v>
                </c:pt>
                <c:pt idx="556">
                  <c:v>7451265</c:v>
                </c:pt>
                <c:pt idx="557">
                  <c:v>7447550</c:v>
                </c:pt>
                <c:pt idx="558">
                  <c:v>7445817</c:v>
                </c:pt>
                <c:pt idx="559">
                  <c:v>7429663</c:v>
                </c:pt>
                <c:pt idx="560">
                  <c:v>7424510</c:v>
                </c:pt>
                <c:pt idx="561">
                  <c:v>7423924</c:v>
                </c:pt>
                <c:pt idx="562">
                  <c:v>7416258</c:v>
                </c:pt>
                <c:pt idx="563">
                  <c:v>7412981</c:v>
                </c:pt>
                <c:pt idx="564">
                  <c:v>7405099</c:v>
                </c:pt>
                <c:pt idx="565">
                  <c:v>7404077</c:v>
                </c:pt>
                <c:pt idx="566">
                  <c:v>7394969</c:v>
                </c:pt>
                <c:pt idx="567">
                  <c:v>7366065</c:v>
                </c:pt>
                <c:pt idx="568">
                  <c:v>7358849</c:v>
                </c:pt>
                <c:pt idx="569">
                  <c:v>7350704</c:v>
                </c:pt>
                <c:pt idx="570">
                  <c:v>7348318</c:v>
                </c:pt>
                <c:pt idx="571">
                  <c:v>7333977</c:v>
                </c:pt>
                <c:pt idx="572">
                  <c:v>7329507</c:v>
                </c:pt>
                <c:pt idx="573">
                  <c:v>7325429</c:v>
                </c:pt>
                <c:pt idx="574">
                  <c:v>7307392</c:v>
                </c:pt>
                <c:pt idx="575">
                  <c:v>7297016</c:v>
                </c:pt>
                <c:pt idx="576">
                  <c:v>7294133</c:v>
                </c:pt>
                <c:pt idx="577">
                  <c:v>7281246</c:v>
                </c:pt>
                <c:pt idx="578">
                  <c:v>7277214</c:v>
                </c:pt>
                <c:pt idx="579">
                  <c:v>7275221</c:v>
                </c:pt>
                <c:pt idx="580">
                  <c:v>7268160</c:v>
                </c:pt>
                <c:pt idx="581">
                  <c:v>7251208</c:v>
                </c:pt>
                <c:pt idx="582">
                  <c:v>7244566</c:v>
                </c:pt>
                <c:pt idx="583">
                  <c:v>7235739</c:v>
                </c:pt>
                <c:pt idx="584">
                  <c:v>7227063</c:v>
                </c:pt>
                <c:pt idx="585">
                  <c:v>7220220</c:v>
                </c:pt>
                <c:pt idx="586">
                  <c:v>7215174</c:v>
                </c:pt>
                <c:pt idx="587">
                  <c:v>7207696</c:v>
                </c:pt>
                <c:pt idx="588">
                  <c:v>7203358</c:v>
                </c:pt>
                <c:pt idx="589">
                  <c:v>7193622</c:v>
                </c:pt>
                <c:pt idx="590">
                  <c:v>7186141</c:v>
                </c:pt>
                <c:pt idx="591">
                  <c:v>7185880</c:v>
                </c:pt>
                <c:pt idx="592">
                  <c:v>7168950</c:v>
                </c:pt>
                <c:pt idx="593">
                  <c:v>7165513</c:v>
                </c:pt>
                <c:pt idx="594">
                  <c:v>7158046</c:v>
                </c:pt>
                <c:pt idx="595">
                  <c:v>7137813</c:v>
                </c:pt>
                <c:pt idx="596">
                  <c:v>7133738</c:v>
                </c:pt>
                <c:pt idx="597">
                  <c:v>7123343</c:v>
                </c:pt>
                <c:pt idx="598">
                  <c:v>7112779</c:v>
                </c:pt>
                <c:pt idx="599">
                  <c:v>7111106</c:v>
                </c:pt>
                <c:pt idx="600">
                  <c:v>7105382</c:v>
                </c:pt>
                <c:pt idx="601">
                  <c:v>7101617</c:v>
                </c:pt>
                <c:pt idx="602">
                  <c:v>7100669</c:v>
                </c:pt>
                <c:pt idx="603">
                  <c:v>7100173</c:v>
                </c:pt>
                <c:pt idx="604">
                  <c:v>7092058</c:v>
                </c:pt>
                <c:pt idx="605">
                  <c:v>7091430</c:v>
                </c:pt>
                <c:pt idx="606">
                  <c:v>7090624</c:v>
                </c:pt>
                <c:pt idx="607">
                  <c:v>7086415</c:v>
                </c:pt>
                <c:pt idx="608">
                  <c:v>7080528</c:v>
                </c:pt>
                <c:pt idx="609">
                  <c:v>7078819</c:v>
                </c:pt>
                <c:pt idx="610">
                  <c:v>7068054</c:v>
                </c:pt>
                <c:pt idx="611">
                  <c:v>7059513</c:v>
                </c:pt>
                <c:pt idx="612">
                  <c:v>7055075</c:v>
                </c:pt>
                <c:pt idx="613">
                  <c:v>7045056</c:v>
                </c:pt>
                <c:pt idx="614">
                  <c:v>7042648</c:v>
                </c:pt>
                <c:pt idx="615">
                  <c:v>7041775</c:v>
                </c:pt>
                <c:pt idx="616">
                  <c:v>7032033</c:v>
                </c:pt>
                <c:pt idx="617">
                  <c:v>7031282</c:v>
                </c:pt>
                <c:pt idx="618">
                  <c:v>7025947</c:v>
                </c:pt>
                <c:pt idx="619">
                  <c:v>7014663</c:v>
                </c:pt>
                <c:pt idx="620">
                  <c:v>6994406</c:v>
                </c:pt>
                <c:pt idx="621">
                  <c:v>6993778</c:v>
                </c:pt>
                <c:pt idx="622">
                  <c:v>6975768</c:v>
                </c:pt>
                <c:pt idx="623">
                  <c:v>6968168</c:v>
                </c:pt>
                <c:pt idx="624">
                  <c:v>6952333</c:v>
                </c:pt>
                <c:pt idx="625">
                  <c:v>6945883</c:v>
                </c:pt>
                <c:pt idx="626">
                  <c:v>6944877</c:v>
                </c:pt>
                <c:pt idx="627">
                  <c:v>6944384</c:v>
                </c:pt>
                <c:pt idx="628">
                  <c:v>6919375</c:v>
                </c:pt>
                <c:pt idx="629">
                  <c:v>6914516</c:v>
                </c:pt>
                <c:pt idx="630">
                  <c:v>6912003</c:v>
                </c:pt>
                <c:pt idx="631">
                  <c:v>6907973</c:v>
                </c:pt>
                <c:pt idx="632">
                  <c:v>6896860</c:v>
                </c:pt>
                <c:pt idx="633">
                  <c:v>6892924</c:v>
                </c:pt>
                <c:pt idx="634">
                  <c:v>6887265</c:v>
                </c:pt>
                <c:pt idx="635">
                  <c:v>6882105</c:v>
                </c:pt>
                <c:pt idx="636">
                  <c:v>6881646</c:v>
                </c:pt>
                <c:pt idx="637">
                  <c:v>6878437</c:v>
                </c:pt>
                <c:pt idx="638">
                  <c:v>6867810</c:v>
                </c:pt>
                <c:pt idx="639">
                  <c:v>6866756</c:v>
                </c:pt>
                <c:pt idx="640">
                  <c:v>6863616</c:v>
                </c:pt>
                <c:pt idx="641">
                  <c:v>6858054</c:v>
                </c:pt>
                <c:pt idx="642">
                  <c:v>6854679</c:v>
                </c:pt>
                <c:pt idx="643">
                  <c:v>6819286</c:v>
                </c:pt>
                <c:pt idx="644">
                  <c:v>6817411</c:v>
                </c:pt>
                <c:pt idx="645">
                  <c:v>6811406</c:v>
                </c:pt>
                <c:pt idx="646">
                  <c:v>6796317</c:v>
                </c:pt>
                <c:pt idx="647">
                  <c:v>6789265</c:v>
                </c:pt>
                <c:pt idx="648">
                  <c:v>6784850</c:v>
                </c:pt>
                <c:pt idx="649">
                  <c:v>6783698</c:v>
                </c:pt>
                <c:pt idx="650">
                  <c:v>6781197</c:v>
                </c:pt>
                <c:pt idx="651">
                  <c:v>6769723</c:v>
                </c:pt>
                <c:pt idx="652">
                  <c:v>6767508</c:v>
                </c:pt>
                <c:pt idx="653">
                  <c:v>6757655</c:v>
                </c:pt>
                <c:pt idx="654">
                  <c:v>6754918</c:v>
                </c:pt>
                <c:pt idx="655">
                  <c:v>6734522</c:v>
                </c:pt>
                <c:pt idx="656">
                  <c:v>6732057</c:v>
                </c:pt>
                <c:pt idx="657">
                  <c:v>6712359</c:v>
                </c:pt>
                <c:pt idx="658">
                  <c:v>6706124</c:v>
                </c:pt>
                <c:pt idx="659">
                  <c:v>6704628</c:v>
                </c:pt>
                <c:pt idx="660">
                  <c:v>6696669</c:v>
                </c:pt>
                <c:pt idx="661">
                  <c:v>6695558</c:v>
                </c:pt>
                <c:pt idx="662">
                  <c:v>6690511</c:v>
                </c:pt>
                <c:pt idx="663">
                  <c:v>6689076</c:v>
                </c:pt>
                <c:pt idx="664">
                  <c:v>6686342</c:v>
                </c:pt>
                <c:pt idx="665">
                  <c:v>6681561</c:v>
                </c:pt>
                <c:pt idx="666">
                  <c:v>6680308</c:v>
                </c:pt>
                <c:pt idx="667">
                  <c:v>6678326</c:v>
                </c:pt>
                <c:pt idx="668">
                  <c:v>6672088</c:v>
                </c:pt>
                <c:pt idx="669">
                  <c:v>6657125</c:v>
                </c:pt>
                <c:pt idx="670">
                  <c:v>6643952</c:v>
                </c:pt>
                <c:pt idx="671">
                  <c:v>6636746</c:v>
                </c:pt>
                <c:pt idx="672">
                  <c:v>6633597</c:v>
                </c:pt>
                <c:pt idx="673">
                  <c:v>6631296</c:v>
                </c:pt>
                <c:pt idx="674">
                  <c:v>6630996</c:v>
                </c:pt>
                <c:pt idx="675">
                  <c:v>6630480</c:v>
                </c:pt>
                <c:pt idx="676">
                  <c:v>6626363</c:v>
                </c:pt>
                <c:pt idx="677">
                  <c:v>6625861</c:v>
                </c:pt>
                <c:pt idx="678">
                  <c:v>6613264</c:v>
                </c:pt>
                <c:pt idx="679">
                  <c:v>6607247</c:v>
                </c:pt>
                <c:pt idx="680">
                  <c:v>6606336</c:v>
                </c:pt>
                <c:pt idx="681">
                  <c:v>6601774</c:v>
                </c:pt>
                <c:pt idx="682">
                  <c:v>6598934</c:v>
                </c:pt>
                <c:pt idx="683">
                  <c:v>6591528</c:v>
                </c:pt>
                <c:pt idx="684">
                  <c:v>6587970</c:v>
                </c:pt>
                <c:pt idx="685">
                  <c:v>6587689</c:v>
                </c:pt>
                <c:pt idx="686">
                  <c:v>6583011</c:v>
                </c:pt>
                <c:pt idx="687">
                  <c:v>6582970</c:v>
                </c:pt>
                <c:pt idx="688">
                  <c:v>6582936</c:v>
                </c:pt>
                <c:pt idx="689">
                  <c:v>6570284</c:v>
                </c:pt>
                <c:pt idx="690">
                  <c:v>6564537</c:v>
                </c:pt>
                <c:pt idx="691">
                  <c:v>6562021</c:v>
                </c:pt>
                <c:pt idx="692">
                  <c:v>6547018</c:v>
                </c:pt>
                <c:pt idx="693">
                  <c:v>6540630</c:v>
                </c:pt>
                <c:pt idx="694">
                  <c:v>6540084</c:v>
                </c:pt>
                <c:pt idx="695">
                  <c:v>6527371</c:v>
                </c:pt>
                <c:pt idx="696">
                  <c:v>6521867</c:v>
                </c:pt>
                <c:pt idx="697">
                  <c:v>6513253</c:v>
                </c:pt>
                <c:pt idx="698">
                  <c:v>6505180</c:v>
                </c:pt>
                <c:pt idx="699">
                  <c:v>6502993</c:v>
                </c:pt>
                <c:pt idx="700">
                  <c:v>6499415</c:v>
                </c:pt>
                <c:pt idx="701">
                  <c:v>6495810</c:v>
                </c:pt>
                <c:pt idx="702">
                  <c:v>6482924</c:v>
                </c:pt>
                <c:pt idx="703">
                  <c:v>6462725</c:v>
                </c:pt>
                <c:pt idx="704">
                  <c:v>6452789</c:v>
                </c:pt>
                <c:pt idx="705">
                  <c:v>6450338</c:v>
                </c:pt>
                <c:pt idx="706">
                  <c:v>6448242</c:v>
                </c:pt>
                <c:pt idx="707">
                  <c:v>6430450</c:v>
                </c:pt>
                <c:pt idx="708">
                  <c:v>6425419</c:v>
                </c:pt>
                <c:pt idx="709">
                  <c:v>6421699</c:v>
                </c:pt>
                <c:pt idx="710">
                  <c:v>6414284</c:v>
                </c:pt>
                <c:pt idx="711">
                  <c:v>6408521</c:v>
                </c:pt>
                <c:pt idx="712">
                  <c:v>6383432</c:v>
                </c:pt>
                <c:pt idx="713">
                  <c:v>6381874</c:v>
                </c:pt>
                <c:pt idx="714">
                  <c:v>6378456</c:v>
                </c:pt>
                <c:pt idx="715">
                  <c:v>6374395</c:v>
                </c:pt>
                <c:pt idx="716">
                  <c:v>6367270</c:v>
                </c:pt>
                <c:pt idx="717">
                  <c:v>6363745</c:v>
                </c:pt>
                <c:pt idx="718">
                  <c:v>6363473</c:v>
                </c:pt>
                <c:pt idx="719">
                  <c:v>6363326</c:v>
                </c:pt>
                <c:pt idx="720">
                  <c:v>6357269</c:v>
                </c:pt>
                <c:pt idx="721">
                  <c:v>6351025</c:v>
                </c:pt>
                <c:pt idx="722">
                  <c:v>6346847</c:v>
                </c:pt>
                <c:pt idx="723">
                  <c:v>6344124</c:v>
                </c:pt>
                <c:pt idx="724">
                  <c:v>6343040</c:v>
                </c:pt>
                <c:pt idx="725">
                  <c:v>6337050</c:v>
                </c:pt>
                <c:pt idx="726">
                  <c:v>6334421</c:v>
                </c:pt>
                <c:pt idx="727">
                  <c:v>6333066</c:v>
                </c:pt>
                <c:pt idx="728">
                  <c:v>6332874</c:v>
                </c:pt>
                <c:pt idx="729">
                  <c:v>6329785</c:v>
                </c:pt>
                <c:pt idx="730">
                  <c:v>6325543</c:v>
                </c:pt>
                <c:pt idx="731">
                  <c:v>6322634</c:v>
                </c:pt>
                <c:pt idx="732">
                  <c:v>6319135</c:v>
                </c:pt>
                <c:pt idx="733">
                  <c:v>6316512</c:v>
                </c:pt>
                <c:pt idx="734">
                  <c:v>6284208</c:v>
                </c:pt>
                <c:pt idx="735">
                  <c:v>6278452</c:v>
                </c:pt>
                <c:pt idx="736">
                  <c:v>6278119</c:v>
                </c:pt>
                <c:pt idx="737">
                  <c:v>6268546</c:v>
                </c:pt>
                <c:pt idx="738">
                  <c:v>6266002</c:v>
                </c:pt>
                <c:pt idx="739">
                  <c:v>6263153</c:v>
                </c:pt>
                <c:pt idx="740">
                  <c:v>6259061</c:v>
                </c:pt>
                <c:pt idx="741">
                  <c:v>6257826</c:v>
                </c:pt>
                <c:pt idx="742">
                  <c:v>6251973</c:v>
                </c:pt>
                <c:pt idx="743">
                  <c:v>6251604</c:v>
                </c:pt>
                <c:pt idx="744">
                  <c:v>6251503</c:v>
                </c:pt>
                <c:pt idx="745">
                  <c:v>6250485</c:v>
                </c:pt>
                <c:pt idx="746">
                  <c:v>6250228</c:v>
                </c:pt>
                <c:pt idx="747">
                  <c:v>6245741</c:v>
                </c:pt>
                <c:pt idx="748">
                  <c:v>6241273</c:v>
                </c:pt>
                <c:pt idx="749">
                  <c:v>6219854</c:v>
                </c:pt>
                <c:pt idx="750">
                  <c:v>6219226</c:v>
                </c:pt>
                <c:pt idx="751">
                  <c:v>6218356</c:v>
                </c:pt>
                <c:pt idx="752">
                  <c:v>6210697</c:v>
                </c:pt>
                <c:pt idx="753">
                  <c:v>6203251</c:v>
                </c:pt>
                <c:pt idx="754">
                  <c:v>6202589</c:v>
                </c:pt>
                <c:pt idx="755">
                  <c:v>6198022</c:v>
                </c:pt>
                <c:pt idx="756">
                  <c:v>6197698</c:v>
                </c:pt>
                <c:pt idx="757">
                  <c:v>6195232</c:v>
                </c:pt>
                <c:pt idx="758">
                  <c:v>6189412</c:v>
                </c:pt>
                <c:pt idx="759">
                  <c:v>6182330</c:v>
                </c:pt>
                <c:pt idx="760">
                  <c:v>6181679</c:v>
                </c:pt>
                <c:pt idx="761">
                  <c:v>6180639</c:v>
                </c:pt>
                <c:pt idx="762">
                  <c:v>6178155</c:v>
                </c:pt>
                <c:pt idx="763">
                  <c:v>6160940</c:v>
                </c:pt>
                <c:pt idx="764">
                  <c:v>6160905</c:v>
                </c:pt>
                <c:pt idx="765">
                  <c:v>6157285</c:v>
                </c:pt>
                <c:pt idx="766">
                  <c:v>6154212</c:v>
                </c:pt>
                <c:pt idx="767">
                  <c:v>6149338</c:v>
                </c:pt>
                <c:pt idx="768">
                  <c:v>6146400</c:v>
                </c:pt>
                <c:pt idx="769">
                  <c:v>6145751</c:v>
                </c:pt>
                <c:pt idx="770">
                  <c:v>6144706</c:v>
                </c:pt>
                <c:pt idx="771">
                  <c:v>6137023</c:v>
                </c:pt>
                <c:pt idx="772">
                  <c:v>6133318</c:v>
                </c:pt>
                <c:pt idx="773">
                  <c:v>6133243</c:v>
                </c:pt>
                <c:pt idx="774">
                  <c:v>6132414</c:v>
                </c:pt>
                <c:pt idx="775">
                  <c:v>6131610</c:v>
                </c:pt>
                <c:pt idx="776">
                  <c:v>6129022</c:v>
                </c:pt>
                <c:pt idx="777">
                  <c:v>6128879</c:v>
                </c:pt>
                <c:pt idx="778">
                  <c:v>6128013</c:v>
                </c:pt>
                <c:pt idx="779">
                  <c:v>6106272</c:v>
                </c:pt>
                <c:pt idx="780">
                  <c:v>6093274</c:v>
                </c:pt>
                <c:pt idx="781">
                  <c:v>6089353</c:v>
                </c:pt>
                <c:pt idx="782">
                  <c:v>6088856</c:v>
                </c:pt>
                <c:pt idx="783">
                  <c:v>6080766</c:v>
                </c:pt>
                <c:pt idx="784">
                  <c:v>6080258</c:v>
                </c:pt>
                <c:pt idx="785">
                  <c:v>6079070</c:v>
                </c:pt>
                <c:pt idx="786">
                  <c:v>6078392</c:v>
                </c:pt>
                <c:pt idx="787">
                  <c:v>6077847</c:v>
                </c:pt>
                <c:pt idx="788">
                  <c:v>6071585</c:v>
                </c:pt>
                <c:pt idx="789">
                  <c:v>6066939</c:v>
                </c:pt>
                <c:pt idx="790">
                  <c:v>6056117</c:v>
                </c:pt>
                <c:pt idx="791">
                  <c:v>6054296</c:v>
                </c:pt>
                <c:pt idx="792">
                  <c:v>6051557</c:v>
                </c:pt>
                <c:pt idx="793">
                  <c:v>6049120</c:v>
                </c:pt>
                <c:pt idx="794">
                  <c:v>6042191</c:v>
                </c:pt>
                <c:pt idx="795">
                  <c:v>6018304</c:v>
                </c:pt>
                <c:pt idx="796">
                  <c:v>6008019</c:v>
                </c:pt>
                <c:pt idx="797">
                  <c:v>6006170</c:v>
                </c:pt>
                <c:pt idx="798">
                  <c:v>6003270</c:v>
                </c:pt>
                <c:pt idx="799">
                  <c:v>6001272</c:v>
                </c:pt>
                <c:pt idx="800">
                  <c:v>5997305</c:v>
                </c:pt>
                <c:pt idx="801">
                  <c:v>5993820</c:v>
                </c:pt>
                <c:pt idx="802">
                  <c:v>5989797</c:v>
                </c:pt>
                <c:pt idx="803">
                  <c:v>5972182</c:v>
                </c:pt>
                <c:pt idx="804">
                  <c:v>5947712</c:v>
                </c:pt>
                <c:pt idx="805">
                  <c:v>5945943</c:v>
                </c:pt>
                <c:pt idx="806">
                  <c:v>5944253</c:v>
                </c:pt>
                <c:pt idx="807">
                  <c:v>5937570</c:v>
                </c:pt>
                <c:pt idx="808">
                  <c:v>5922863</c:v>
                </c:pt>
                <c:pt idx="809">
                  <c:v>5918903</c:v>
                </c:pt>
                <c:pt idx="810">
                  <c:v>5918877</c:v>
                </c:pt>
                <c:pt idx="811">
                  <c:v>5916915</c:v>
                </c:pt>
                <c:pt idx="812">
                  <c:v>5910191</c:v>
                </c:pt>
                <c:pt idx="813">
                  <c:v>5906413</c:v>
                </c:pt>
                <c:pt idx="814">
                  <c:v>5904686</c:v>
                </c:pt>
                <c:pt idx="815">
                  <c:v>5884482</c:v>
                </c:pt>
                <c:pt idx="816">
                  <c:v>5871640</c:v>
                </c:pt>
                <c:pt idx="817">
                  <c:v>5870827</c:v>
                </c:pt>
                <c:pt idx="818">
                  <c:v>5864700</c:v>
                </c:pt>
                <c:pt idx="819">
                  <c:v>5862113</c:v>
                </c:pt>
                <c:pt idx="820">
                  <c:v>5856900</c:v>
                </c:pt>
                <c:pt idx="821">
                  <c:v>5855698</c:v>
                </c:pt>
                <c:pt idx="822">
                  <c:v>5852330</c:v>
                </c:pt>
                <c:pt idx="823">
                  <c:v>5845636</c:v>
                </c:pt>
                <c:pt idx="824">
                  <c:v>5842831</c:v>
                </c:pt>
                <c:pt idx="825">
                  <c:v>5841474</c:v>
                </c:pt>
                <c:pt idx="826">
                  <c:v>5838576</c:v>
                </c:pt>
                <c:pt idx="827">
                  <c:v>5838228</c:v>
                </c:pt>
                <c:pt idx="828">
                  <c:v>5831763</c:v>
                </c:pt>
                <c:pt idx="829">
                  <c:v>5827930</c:v>
                </c:pt>
                <c:pt idx="830">
                  <c:v>5826890</c:v>
                </c:pt>
                <c:pt idx="831">
                  <c:v>5802635</c:v>
                </c:pt>
                <c:pt idx="832">
                  <c:v>5802113</c:v>
                </c:pt>
                <c:pt idx="833">
                  <c:v>5798069</c:v>
                </c:pt>
                <c:pt idx="834">
                  <c:v>5797957</c:v>
                </c:pt>
                <c:pt idx="835">
                  <c:v>5794492</c:v>
                </c:pt>
                <c:pt idx="836">
                  <c:v>5785379</c:v>
                </c:pt>
                <c:pt idx="837">
                  <c:v>5772876</c:v>
                </c:pt>
                <c:pt idx="838">
                  <c:v>5759260</c:v>
                </c:pt>
                <c:pt idx="839">
                  <c:v>5756998</c:v>
                </c:pt>
                <c:pt idx="840">
                  <c:v>5749873</c:v>
                </c:pt>
                <c:pt idx="841">
                  <c:v>5747313</c:v>
                </c:pt>
                <c:pt idx="842">
                  <c:v>5743376</c:v>
                </c:pt>
                <c:pt idx="843">
                  <c:v>5737330</c:v>
                </c:pt>
                <c:pt idx="844">
                  <c:v>5736564</c:v>
                </c:pt>
                <c:pt idx="845">
                  <c:v>5735518</c:v>
                </c:pt>
                <c:pt idx="846">
                  <c:v>5729664</c:v>
                </c:pt>
                <c:pt idx="847">
                  <c:v>5728738</c:v>
                </c:pt>
                <c:pt idx="848">
                  <c:v>5727645</c:v>
                </c:pt>
                <c:pt idx="849">
                  <c:v>5714280</c:v>
                </c:pt>
                <c:pt idx="850">
                  <c:v>5714237</c:v>
                </c:pt>
                <c:pt idx="851">
                  <c:v>5713012</c:v>
                </c:pt>
                <c:pt idx="852">
                  <c:v>5707210</c:v>
                </c:pt>
                <c:pt idx="853">
                  <c:v>5705786</c:v>
                </c:pt>
                <c:pt idx="854">
                  <c:v>5704590</c:v>
                </c:pt>
                <c:pt idx="855">
                  <c:v>5695772</c:v>
                </c:pt>
                <c:pt idx="856">
                  <c:v>5695583</c:v>
                </c:pt>
                <c:pt idx="857">
                  <c:v>5695065</c:v>
                </c:pt>
                <c:pt idx="858">
                  <c:v>5693658</c:v>
                </c:pt>
                <c:pt idx="859">
                  <c:v>5693425</c:v>
                </c:pt>
                <c:pt idx="860">
                  <c:v>5687716</c:v>
                </c:pt>
                <c:pt idx="861">
                  <c:v>5682227</c:v>
                </c:pt>
                <c:pt idx="862">
                  <c:v>5677531</c:v>
                </c:pt>
                <c:pt idx="863">
                  <c:v>5670502</c:v>
                </c:pt>
                <c:pt idx="864">
                  <c:v>5667788</c:v>
                </c:pt>
                <c:pt idx="865">
                  <c:v>5663060</c:v>
                </c:pt>
                <c:pt idx="866">
                  <c:v>5660262</c:v>
                </c:pt>
                <c:pt idx="867">
                  <c:v>5658989</c:v>
                </c:pt>
                <c:pt idx="868">
                  <c:v>5649555</c:v>
                </c:pt>
                <c:pt idx="869">
                  <c:v>5642008</c:v>
                </c:pt>
                <c:pt idx="870">
                  <c:v>5635575</c:v>
                </c:pt>
                <c:pt idx="871">
                  <c:v>5635544</c:v>
                </c:pt>
                <c:pt idx="872">
                  <c:v>5631965</c:v>
                </c:pt>
                <c:pt idx="873">
                  <c:v>5628888</c:v>
                </c:pt>
                <c:pt idx="874">
                  <c:v>5626953</c:v>
                </c:pt>
                <c:pt idx="875">
                  <c:v>5624893</c:v>
                </c:pt>
                <c:pt idx="876">
                  <c:v>5619533</c:v>
                </c:pt>
                <c:pt idx="877">
                  <c:v>5610771</c:v>
                </c:pt>
                <c:pt idx="878">
                  <c:v>5610193</c:v>
                </c:pt>
                <c:pt idx="879">
                  <c:v>5609436</c:v>
                </c:pt>
                <c:pt idx="880">
                  <c:v>5600651</c:v>
                </c:pt>
                <c:pt idx="881">
                  <c:v>5599908</c:v>
                </c:pt>
                <c:pt idx="882">
                  <c:v>5599174</c:v>
                </c:pt>
                <c:pt idx="883">
                  <c:v>5594810</c:v>
                </c:pt>
                <c:pt idx="884">
                  <c:v>5593755</c:v>
                </c:pt>
                <c:pt idx="885">
                  <c:v>5593154</c:v>
                </c:pt>
                <c:pt idx="886">
                  <c:v>5589161</c:v>
                </c:pt>
                <c:pt idx="887">
                  <c:v>5588388</c:v>
                </c:pt>
                <c:pt idx="888">
                  <c:v>5583781</c:v>
                </c:pt>
                <c:pt idx="889">
                  <c:v>5582351</c:v>
                </c:pt>
                <c:pt idx="890">
                  <c:v>5580499</c:v>
                </c:pt>
                <c:pt idx="891">
                  <c:v>5575692</c:v>
                </c:pt>
                <c:pt idx="892">
                  <c:v>5575036</c:v>
                </c:pt>
                <c:pt idx="893">
                  <c:v>5574729</c:v>
                </c:pt>
                <c:pt idx="894">
                  <c:v>5569019</c:v>
                </c:pt>
                <c:pt idx="895">
                  <c:v>5568292</c:v>
                </c:pt>
                <c:pt idx="896">
                  <c:v>5568086</c:v>
                </c:pt>
                <c:pt idx="897">
                  <c:v>5567538</c:v>
                </c:pt>
                <c:pt idx="898">
                  <c:v>5566157</c:v>
                </c:pt>
                <c:pt idx="899">
                  <c:v>5561280</c:v>
                </c:pt>
                <c:pt idx="900">
                  <c:v>5560795</c:v>
                </c:pt>
                <c:pt idx="901">
                  <c:v>5557515</c:v>
                </c:pt>
                <c:pt idx="902">
                  <c:v>5554444</c:v>
                </c:pt>
                <c:pt idx="903">
                  <c:v>5552019</c:v>
                </c:pt>
                <c:pt idx="904">
                  <c:v>5550622</c:v>
                </c:pt>
                <c:pt idx="905">
                  <c:v>5549328</c:v>
                </c:pt>
                <c:pt idx="906">
                  <c:v>5543034</c:v>
                </c:pt>
                <c:pt idx="907">
                  <c:v>5541497</c:v>
                </c:pt>
                <c:pt idx="908">
                  <c:v>5534958</c:v>
                </c:pt>
                <c:pt idx="909">
                  <c:v>5533861</c:v>
                </c:pt>
                <c:pt idx="910">
                  <c:v>5523229</c:v>
                </c:pt>
                <c:pt idx="911">
                  <c:v>5518784</c:v>
                </c:pt>
                <c:pt idx="912">
                  <c:v>5500906</c:v>
                </c:pt>
                <c:pt idx="913">
                  <c:v>5499126</c:v>
                </c:pt>
                <c:pt idx="914">
                  <c:v>5497128</c:v>
                </c:pt>
                <c:pt idx="915">
                  <c:v>5485138</c:v>
                </c:pt>
                <c:pt idx="916">
                  <c:v>5483402</c:v>
                </c:pt>
                <c:pt idx="917">
                  <c:v>5482036</c:v>
                </c:pt>
                <c:pt idx="918">
                  <c:v>5475614</c:v>
                </c:pt>
                <c:pt idx="919">
                  <c:v>5473478</c:v>
                </c:pt>
                <c:pt idx="920">
                  <c:v>5471716</c:v>
                </c:pt>
                <c:pt idx="921">
                  <c:v>5469733</c:v>
                </c:pt>
                <c:pt idx="922">
                  <c:v>5467761</c:v>
                </c:pt>
                <c:pt idx="923">
                  <c:v>5464187</c:v>
                </c:pt>
                <c:pt idx="924">
                  <c:v>5462588</c:v>
                </c:pt>
                <c:pt idx="925">
                  <c:v>5459453</c:v>
                </c:pt>
                <c:pt idx="926">
                  <c:v>5444543</c:v>
                </c:pt>
                <c:pt idx="927">
                  <c:v>5442452</c:v>
                </c:pt>
                <c:pt idx="928">
                  <c:v>5432526</c:v>
                </c:pt>
                <c:pt idx="929">
                  <c:v>5425447</c:v>
                </c:pt>
                <c:pt idx="930">
                  <c:v>5422595</c:v>
                </c:pt>
                <c:pt idx="931">
                  <c:v>5422324</c:v>
                </c:pt>
                <c:pt idx="932">
                  <c:v>5421671</c:v>
                </c:pt>
                <c:pt idx="933">
                  <c:v>5412330</c:v>
                </c:pt>
                <c:pt idx="934">
                  <c:v>5394880</c:v>
                </c:pt>
                <c:pt idx="935">
                  <c:v>5388109</c:v>
                </c:pt>
                <c:pt idx="936">
                  <c:v>5382627</c:v>
                </c:pt>
                <c:pt idx="937">
                  <c:v>5378624</c:v>
                </c:pt>
                <c:pt idx="938">
                  <c:v>5373438</c:v>
                </c:pt>
                <c:pt idx="939">
                  <c:v>5371436</c:v>
                </c:pt>
                <c:pt idx="940">
                  <c:v>5370751</c:v>
                </c:pt>
                <c:pt idx="941">
                  <c:v>5370132</c:v>
                </c:pt>
                <c:pt idx="942">
                  <c:v>5368519</c:v>
                </c:pt>
                <c:pt idx="943">
                  <c:v>5365498</c:v>
                </c:pt>
                <c:pt idx="944">
                  <c:v>5360027</c:v>
                </c:pt>
                <c:pt idx="945">
                  <c:v>5359001</c:v>
                </c:pt>
                <c:pt idx="946">
                  <c:v>5358331</c:v>
                </c:pt>
                <c:pt idx="947">
                  <c:v>5343233</c:v>
                </c:pt>
                <c:pt idx="948">
                  <c:v>5335463</c:v>
                </c:pt>
                <c:pt idx="949">
                  <c:v>5335226</c:v>
                </c:pt>
                <c:pt idx="950">
                  <c:v>5331596</c:v>
                </c:pt>
                <c:pt idx="951">
                  <c:v>5331408</c:v>
                </c:pt>
                <c:pt idx="952">
                  <c:v>5328992</c:v>
                </c:pt>
                <c:pt idx="953">
                  <c:v>5326805</c:v>
                </c:pt>
                <c:pt idx="954">
                  <c:v>5326700</c:v>
                </c:pt>
                <c:pt idx="955">
                  <c:v>5323356</c:v>
                </c:pt>
                <c:pt idx="956">
                  <c:v>5322247</c:v>
                </c:pt>
                <c:pt idx="957">
                  <c:v>5319444</c:v>
                </c:pt>
                <c:pt idx="958">
                  <c:v>5319099</c:v>
                </c:pt>
                <c:pt idx="959">
                  <c:v>5314341</c:v>
                </c:pt>
                <c:pt idx="960">
                  <c:v>5308407</c:v>
                </c:pt>
                <c:pt idx="961">
                  <c:v>5305863</c:v>
                </c:pt>
                <c:pt idx="962">
                  <c:v>5304765</c:v>
                </c:pt>
                <c:pt idx="963">
                  <c:v>5303218</c:v>
                </c:pt>
                <c:pt idx="964">
                  <c:v>5296576</c:v>
                </c:pt>
                <c:pt idx="965">
                  <c:v>5294997</c:v>
                </c:pt>
                <c:pt idx="966">
                  <c:v>5293206</c:v>
                </c:pt>
                <c:pt idx="967">
                  <c:v>5293026</c:v>
                </c:pt>
                <c:pt idx="968">
                  <c:v>5291252</c:v>
                </c:pt>
                <c:pt idx="969">
                  <c:v>5283556</c:v>
                </c:pt>
                <c:pt idx="970">
                  <c:v>5266057</c:v>
                </c:pt>
                <c:pt idx="971">
                  <c:v>5265025</c:v>
                </c:pt>
                <c:pt idx="972">
                  <c:v>5260896</c:v>
                </c:pt>
                <c:pt idx="973">
                  <c:v>5256793</c:v>
                </c:pt>
                <c:pt idx="974">
                  <c:v>5256516</c:v>
                </c:pt>
                <c:pt idx="975">
                  <c:v>5252072</c:v>
                </c:pt>
                <c:pt idx="976">
                  <c:v>5251315</c:v>
                </c:pt>
                <c:pt idx="977">
                  <c:v>5249368</c:v>
                </c:pt>
                <c:pt idx="978">
                  <c:v>5243874</c:v>
                </c:pt>
                <c:pt idx="979">
                  <c:v>5242293</c:v>
                </c:pt>
                <c:pt idx="980">
                  <c:v>5235707</c:v>
                </c:pt>
                <c:pt idx="981">
                  <c:v>5231424</c:v>
                </c:pt>
                <c:pt idx="982">
                  <c:v>5218733</c:v>
                </c:pt>
                <c:pt idx="983">
                  <c:v>5214913</c:v>
                </c:pt>
                <c:pt idx="984">
                  <c:v>5213924</c:v>
                </c:pt>
                <c:pt idx="985">
                  <c:v>5209074</c:v>
                </c:pt>
                <c:pt idx="986">
                  <c:v>5207969</c:v>
                </c:pt>
                <c:pt idx="987">
                  <c:v>5205334</c:v>
                </c:pt>
                <c:pt idx="988">
                  <c:v>5203898</c:v>
                </c:pt>
                <c:pt idx="989">
                  <c:v>5198242</c:v>
                </c:pt>
                <c:pt idx="990">
                  <c:v>5192760</c:v>
                </c:pt>
                <c:pt idx="991">
                  <c:v>5188011</c:v>
                </c:pt>
                <c:pt idx="992">
                  <c:v>5183120</c:v>
                </c:pt>
                <c:pt idx="993">
                  <c:v>5178089</c:v>
                </c:pt>
                <c:pt idx="994">
                  <c:v>5175585</c:v>
                </c:pt>
                <c:pt idx="995">
                  <c:v>5174421</c:v>
                </c:pt>
                <c:pt idx="996">
                  <c:v>5171034</c:v>
                </c:pt>
                <c:pt idx="997">
                  <c:v>5165461</c:v>
                </c:pt>
                <c:pt idx="998">
                  <c:v>5163518</c:v>
                </c:pt>
                <c:pt idx="999">
                  <c:v>5163329</c:v>
                </c:pt>
                <c:pt idx="1000">
                  <c:v>5162766</c:v>
                </c:pt>
                <c:pt idx="1001">
                  <c:v>5162595</c:v>
                </c:pt>
                <c:pt idx="1002">
                  <c:v>5162547</c:v>
                </c:pt>
                <c:pt idx="1003">
                  <c:v>5160196</c:v>
                </c:pt>
                <c:pt idx="1004">
                  <c:v>5159130</c:v>
                </c:pt>
                <c:pt idx="1005">
                  <c:v>5155859</c:v>
                </c:pt>
                <c:pt idx="1006">
                  <c:v>5152971</c:v>
                </c:pt>
                <c:pt idx="1007">
                  <c:v>5149240</c:v>
                </c:pt>
                <c:pt idx="1008">
                  <c:v>5147425</c:v>
                </c:pt>
                <c:pt idx="1009">
                  <c:v>5147409</c:v>
                </c:pt>
                <c:pt idx="1010">
                  <c:v>5144470</c:v>
                </c:pt>
                <c:pt idx="1011">
                  <c:v>5143092</c:v>
                </c:pt>
                <c:pt idx="1012">
                  <c:v>5141205</c:v>
                </c:pt>
                <c:pt idx="1013">
                  <c:v>5141056</c:v>
                </c:pt>
                <c:pt idx="1014">
                  <c:v>5139819</c:v>
                </c:pt>
                <c:pt idx="1015">
                  <c:v>5139694</c:v>
                </c:pt>
                <c:pt idx="1016">
                  <c:v>5137850</c:v>
                </c:pt>
                <c:pt idx="1017">
                  <c:v>5137467</c:v>
                </c:pt>
                <c:pt idx="1018">
                  <c:v>5135875</c:v>
                </c:pt>
                <c:pt idx="1019">
                  <c:v>5124917</c:v>
                </c:pt>
                <c:pt idx="1020">
                  <c:v>5122676</c:v>
                </c:pt>
                <c:pt idx="1021">
                  <c:v>5122524</c:v>
                </c:pt>
                <c:pt idx="1022">
                  <c:v>5122422</c:v>
                </c:pt>
                <c:pt idx="1023">
                  <c:v>5122380</c:v>
                </c:pt>
                <c:pt idx="1024">
                  <c:v>5116144</c:v>
                </c:pt>
                <c:pt idx="1025">
                  <c:v>5114609</c:v>
                </c:pt>
                <c:pt idx="1026">
                  <c:v>5108606</c:v>
                </c:pt>
                <c:pt idx="1027">
                  <c:v>5106434</c:v>
                </c:pt>
                <c:pt idx="1028">
                  <c:v>5106330</c:v>
                </c:pt>
                <c:pt idx="1029">
                  <c:v>5094501</c:v>
                </c:pt>
                <c:pt idx="1030">
                  <c:v>5084143</c:v>
                </c:pt>
                <c:pt idx="1031">
                  <c:v>5082698</c:v>
                </c:pt>
                <c:pt idx="1032">
                  <c:v>5081821</c:v>
                </c:pt>
                <c:pt idx="1033">
                  <c:v>5075912</c:v>
                </c:pt>
                <c:pt idx="1034">
                  <c:v>5070065</c:v>
                </c:pt>
                <c:pt idx="1035">
                  <c:v>5066959</c:v>
                </c:pt>
                <c:pt idx="1036">
                  <c:v>5063536</c:v>
                </c:pt>
                <c:pt idx="1037">
                  <c:v>5060419</c:v>
                </c:pt>
                <c:pt idx="1038">
                  <c:v>5049102</c:v>
                </c:pt>
                <c:pt idx="1039">
                  <c:v>5046816</c:v>
                </c:pt>
                <c:pt idx="1040">
                  <c:v>5044783</c:v>
                </c:pt>
                <c:pt idx="1041">
                  <c:v>5038936</c:v>
                </c:pt>
                <c:pt idx="1042">
                  <c:v>5037393</c:v>
                </c:pt>
                <c:pt idx="1043">
                  <c:v>5035863</c:v>
                </c:pt>
                <c:pt idx="1044">
                  <c:v>5032258</c:v>
                </c:pt>
                <c:pt idx="1045">
                  <c:v>5031995</c:v>
                </c:pt>
                <c:pt idx="1046">
                  <c:v>5029169</c:v>
                </c:pt>
                <c:pt idx="1047">
                  <c:v>5028517</c:v>
                </c:pt>
                <c:pt idx="1048">
                  <c:v>5024196</c:v>
                </c:pt>
                <c:pt idx="1049">
                  <c:v>5022659</c:v>
                </c:pt>
                <c:pt idx="1050">
                  <c:v>5022552</c:v>
                </c:pt>
                <c:pt idx="1051">
                  <c:v>5019012</c:v>
                </c:pt>
                <c:pt idx="1052">
                  <c:v>5014395</c:v>
                </c:pt>
                <c:pt idx="1053">
                  <c:v>5012738</c:v>
                </c:pt>
                <c:pt idx="1054">
                  <c:v>5011917</c:v>
                </c:pt>
                <c:pt idx="1055">
                  <c:v>5009821</c:v>
                </c:pt>
                <c:pt idx="1056">
                  <c:v>5009191</c:v>
                </c:pt>
                <c:pt idx="1057">
                  <c:v>5007314</c:v>
                </c:pt>
                <c:pt idx="1058">
                  <c:v>5004104</c:v>
                </c:pt>
                <c:pt idx="1059">
                  <c:v>5002816</c:v>
                </c:pt>
                <c:pt idx="1060">
                  <c:v>5002308</c:v>
                </c:pt>
                <c:pt idx="1061">
                  <c:v>5000979</c:v>
                </c:pt>
                <c:pt idx="1062">
                  <c:v>4997553</c:v>
                </c:pt>
                <c:pt idx="1063">
                  <c:v>4993144</c:v>
                </c:pt>
                <c:pt idx="1064">
                  <c:v>4992019</c:v>
                </c:pt>
                <c:pt idx="1065">
                  <c:v>4987468</c:v>
                </c:pt>
                <c:pt idx="1066">
                  <c:v>4980006</c:v>
                </c:pt>
                <c:pt idx="1067">
                  <c:v>4974385</c:v>
                </c:pt>
                <c:pt idx="1068">
                  <c:v>4973822</c:v>
                </c:pt>
                <c:pt idx="1069">
                  <c:v>4972737</c:v>
                </c:pt>
                <c:pt idx="1070">
                  <c:v>4972582</c:v>
                </c:pt>
                <c:pt idx="1071">
                  <c:v>4965320</c:v>
                </c:pt>
                <c:pt idx="1072">
                  <c:v>4964764</c:v>
                </c:pt>
                <c:pt idx="1073">
                  <c:v>4957893</c:v>
                </c:pt>
                <c:pt idx="1074">
                  <c:v>4957483</c:v>
                </c:pt>
                <c:pt idx="1075">
                  <c:v>4953543</c:v>
                </c:pt>
                <c:pt idx="1076">
                  <c:v>4951863</c:v>
                </c:pt>
                <c:pt idx="1077">
                  <c:v>4949307</c:v>
                </c:pt>
                <c:pt idx="1078">
                  <c:v>4944867</c:v>
                </c:pt>
                <c:pt idx="1079">
                  <c:v>4942853</c:v>
                </c:pt>
                <c:pt idx="1080">
                  <c:v>4941931</c:v>
                </c:pt>
                <c:pt idx="1081">
                  <c:v>4939911</c:v>
                </c:pt>
                <c:pt idx="1082">
                  <c:v>4935759</c:v>
                </c:pt>
                <c:pt idx="1083">
                  <c:v>4934352</c:v>
                </c:pt>
                <c:pt idx="1084">
                  <c:v>4932286</c:v>
                </c:pt>
                <c:pt idx="1085">
                  <c:v>4926628</c:v>
                </c:pt>
                <c:pt idx="1086">
                  <c:v>4915761</c:v>
                </c:pt>
                <c:pt idx="1087">
                  <c:v>4912100</c:v>
                </c:pt>
                <c:pt idx="1088">
                  <c:v>4910578</c:v>
                </c:pt>
                <c:pt idx="1089">
                  <c:v>4909979</c:v>
                </c:pt>
                <c:pt idx="1090">
                  <c:v>4909684</c:v>
                </c:pt>
                <c:pt idx="1091">
                  <c:v>4908852</c:v>
                </c:pt>
                <c:pt idx="1092">
                  <c:v>4908033</c:v>
                </c:pt>
                <c:pt idx="1093">
                  <c:v>4898311</c:v>
                </c:pt>
                <c:pt idx="1094">
                  <c:v>4897531</c:v>
                </c:pt>
                <c:pt idx="1095">
                  <c:v>4896665</c:v>
                </c:pt>
                <c:pt idx="1096">
                  <c:v>4896422</c:v>
                </c:pt>
                <c:pt idx="1097">
                  <c:v>4896070</c:v>
                </c:pt>
                <c:pt idx="1098">
                  <c:v>4895573</c:v>
                </c:pt>
                <c:pt idx="1099">
                  <c:v>4895498</c:v>
                </c:pt>
                <c:pt idx="1100">
                  <c:v>4895453</c:v>
                </c:pt>
                <c:pt idx="1101">
                  <c:v>4893508</c:v>
                </c:pt>
                <c:pt idx="1102">
                  <c:v>4892533</c:v>
                </c:pt>
                <c:pt idx="1103">
                  <c:v>4891742</c:v>
                </c:pt>
                <c:pt idx="1104">
                  <c:v>4889482</c:v>
                </c:pt>
                <c:pt idx="1105">
                  <c:v>4888888</c:v>
                </c:pt>
                <c:pt idx="1106">
                  <c:v>4888083</c:v>
                </c:pt>
                <c:pt idx="1107">
                  <c:v>4887952</c:v>
                </c:pt>
                <c:pt idx="1108">
                  <c:v>4883396</c:v>
                </c:pt>
                <c:pt idx="1109">
                  <c:v>4880676</c:v>
                </c:pt>
                <c:pt idx="1110">
                  <c:v>4876081</c:v>
                </c:pt>
                <c:pt idx="1111">
                  <c:v>4875922</c:v>
                </c:pt>
                <c:pt idx="1112">
                  <c:v>4873636</c:v>
                </c:pt>
                <c:pt idx="1113">
                  <c:v>4871980</c:v>
                </c:pt>
                <c:pt idx="1114">
                  <c:v>4870018</c:v>
                </c:pt>
                <c:pt idx="1115">
                  <c:v>4867006</c:v>
                </c:pt>
                <c:pt idx="1116">
                  <c:v>4866239</c:v>
                </c:pt>
                <c:pt idx="1117">
                  <c:v>4864332</c:v>
                </c:pt>
                <c:pt idx="1118">
                  <c:v>4861406</c:v>
                </c:pt>
                <c:pt idx="1119">
                  <c:v>4858838</c:v>
                </c:pt>
                <c:pt idx="1120">
                  <c:v>4857433</c:v>
                </c:pt>
                <c:pt idx="1121">
                  <c:v>4857400</c:v>
                </c:pt>
                <c:pt idx="1122">
                  <c:v>4856484</c:v>
                </c:pt>
                <c:pt idx="1123">
                  <c:v>4855024</c:v>
                </c:pt>
                <c:pt idx="1124">
                  <c:v>4852674</c:v>
                </c:pt>
                <c:pt idx="1125">
                  <c:v>4846336</c:v>
                </c:pt>
                <c:pt idx="1126">
                  <c:v>4845951</c:v>
                </c:pt>
                <c:pt idx="1127">
                  <c:v>4839302</c:v>
                </c:pt>
                <c:pt idx="1128">
                  <c:v>4839040</c:v>
                </c:pt>
                <c:pt idx="1129">
                  <c:v>4837919</c:v>
                </c:pt>
                <c:pt idx="1130">
                  <c:v>4836117</c:v>
                </c:pt>
                <c:pt idx="1131">
                  <c:v>4829779</c:v>
                </c:pt>
                <c:pt idx="1132">
                  <c:v>4829179</c:v>
                </c:pt>
                <c:pt idx="1133">
                  <c:v>4828011</c:v>
                </c:pt>
                <c:pt idx="1134">
                  <c:v>4817253</c:v>
                </c:pt>
                <c:pt idx="1135">
                  <c:v>4815112</c:v>
                </c:pt>
                <c:pt idx="1136">
                  <c:v>4814741</c:v>
                </c:pt>
                <c:pt idx="1137">
                  <c:v>4813573</c:v>
                </c:pt>
                <c:pt idx="1138">
                  <c:v>4812039</c:v>
                </c:pt>
                <c:pt idx="1139">
                  <c:v>4808000</c:v>
                </c:pt>
                <c:pt idx="1140">
                  <c:v>4807440</c:v>
                </c:pt>
                <c:pt idx="1141">
                  <c:v>4807150</c:v>
                </c:pt>
                <c:pt idx="1142">
                  <c:v>4806757</c:v>
                </c:pt>
                <c:pt idx="1143">
                  <c:v>4806679</c:v>
                </c:pt>
                <c:pt idx="1144">
                  <c:v>4804598</c:v>
                </c:pt>
                <c:pt idx="1145">
                  <c:v>4798131</c:v>
                </c:pt>
                <c:pt idx="1146">
                  <c:v>4787061</c:v>
                </c:pt>
                <c:pt idx="1147">
                  <c:v>4780779</c:v>
                </c:pt>
                <c:pt idx="1148">
                  <c:v>4778101</c:v>
                </c:pt>
                <c:pt idx="1149">
                  <c:v>4777031</c:v>
                </c:pt>
                <c:pt idx="1150">
                  <c:v>4775268</c:v>
                </c:pt>
                <c:pt idx="1151">
                  <c:v>4774638</c:v>
                </c:pt>
                <c:pt idx="1152">
                  <c:v>4774439</c:v>
                </c:pt>
                <c:pt idx="1153">
                  <c:v>4771222</c:v>
                </c:pt>
                <c:pt idx="1154">
                  <c:v>4770848</c:v>
                </c:pt>
                <c:pt idx="1155">
                  <c:v>4769768</c:v>
                </c:pt>
                <c:pt idx="1156">
                  <c:v>4763317</c:v>
                </c:pt>
                <c:pt idx="1157">
                  <c:v>4759687</c:v>
                </c:pt>
                <c:pt idx="1158">
                  <c:v>4759667</c:v>
                </c:pt>
                <c:pt idx="1159">
                  <c:v>4759290</c:v>
                </c:pt>
                <c:pt idx="1160">
                  <c:v>4758792</c:v>
                </c:pt>
                <c:pt idx="1161">
                  <c:v>4748674</c:v>
                </c:pt>
                <c:pt idx="1162">
                  <c:v>4746848</c:v>
                </c:pt>
                <c:pt idx="1163">
                  <c:v>4742566</c:v>
                </c:pt>
                <c:pt idx="1164">
                  <c:v>4741752</c:v>
                </c:pt>
                <c:pt idx="1165">
                  <c:v>4738998</c:v>
                </c:pt>
                <c:pt idx="1166">
                  <c:v>4737865</c:v>
                </c:pt>
                <c:pt idx="1167">
                  <c:v>4737023</c:v>
                </c:pt>
                <c:pt idx="1168">
                  <c:v>4736919</c:v>
                </c:pt>
                <c:pt idx="1169">
                  <c:v>4733409</c:v>
                </c:pt>
                <c:pt idx="1170">
                  <c:v>4733148</c:v>
                </c:pt>
                <c:pt idx="1171">
                  <c:v>4731288</c:v>
                </c:pt>
                <c:pt idx="1172">
                  <c:v>4731043</c:v>
                </c:pt>
                <c:pt idx="1173">
                  <c:v>4730715</c:v>
                </c:pt>
                <c:pt idx="1174">
                  <c:v>4727091</c:v>
                </c:pt>
                <c:pt idx="1175">
                  <c:v>4722213</c:v>
                </c:pt>
                <c:pt idx="1176">
                  <c:v>4722079</c:v>
                </c:pt>
                <c:pt idx="1177">
                  <c:v>4721142</c:v>
                </c:pt>
                <c:pt idx="1178">
                  <c:v>4719806</c:v>
                </c:pt>
                <c:pt idx="1179">
                  <c:v>4719652</c:v>
                </c:pt>
                <c:pt idx="1180">
                  <c:v>4716789</c:v>
                </c:pt>
                <c:pt idx="1181">
                  <c:v>4711579</c:v>
                </c:pt>
                <c:pt idx="1182">
                  <c:v>4711553</c:v>
                </c:pt>
                <c:pt idx="1183">
                  <c:v>4711148</c:v>
                </c:pt>
                <c:pt idx="1184">
                  <c:v>4709170</c:v>
                </c:pt>
                <c:pt idx="1185">
                  <c:v>4708605</c:v>
                </c:pt>
                <c:pt idx="1186">
                  <c:v>4708484</c:v>
                </c:pt>
                <c:pt idx="1187">
                  <c:v>4707448</c:v>
                </c:pt>
                <c:pt idx="1188">
                  <c:v>4706474</c:v>
                </c:pt>
                <c:pt idx="1189">
                  <c:v>4700504</c:v>
                </c:pt>
                <c:pt idx="1190">
                  <c:v>4699930</c:v>
                </c:pt>
                <c:pt idx="1191">
                  <c:v>4696543</c:v>
                </c:pt>
                <c:pt idx="1192">
                  <c:v>4695884</c:v>
                </c:pt>
                <c:pt idx="1193">
                  <c:v>4695374</c:v>
                </c:pt>
                <c:pt idx="1194">
                  <c:v>4690721</c:v>
                </c:pt>
                <c:pt idx="1195">
                  <c:v>4688739</c:v>
                </c:pt>
                <c:pt idx="1196">
                  <c:v>4678402</c:v>
                </c:pt>
                <c:pt idx="1197">
                  <c:v>4675975</c:v>
                </c:pt>
                <c:pt idx="1198">
                  <c:v>4671483</c:v>
                </c:pt>
                <c:pt idx="1199">
                  <c:v>4671326</c:v>
                </c:pt>
                <c:pt idx="1200">
                  <c:v>4670755</c:v>
                </c:pt>
                <c:pt idx="1201">
                  <c:v>4670652</c:v>
                </c:pt>
                <c:pt idx="1202">
                  <c:v>4670272</c:v>
                </c:pt>
                <c:pt idx="1203">
                  <c:v>4669749</c:v>
                </c:pt>
                <c:pt idx="1204">
                  <c:v>4667643</c:v>
                </c:pt>
                <c:pt idx="1205">
                  <c:v>4667153</c:v>
                </c:pt>
                <c:pt idx="1206">
                  <c:v>4663984</c:v>
                </c:pt>
                <c:pt idx="1207">
                  <c:v>4663420</c:v>
                </c:pt>
                <c:pt idx="1208">
                  <c:v>4663168</c:v>
                </c:pt>
                <c:pt idx="1209">
                  <c:v>4656841</c:v>
                </c:pt>
                <c:pt idx="1210">
                  <c:v>4651444</c:v>
                </c:pt>
                <c:pt idx="1211">
                  <c:v>4650266</c:v>
                </c:pt>
                <c:pt idx="1212">
                  <c:v>4645874</c:v>
                </c:pt>
                <c:pt idx="1213">
                  <c:v>4644855</c:v>
                </c:pt>
                <c:pt idx="1214">
                  <c:v>4641099</c:v>
                </c:pt>
                <c:pt idx="1215">
                  <c:v>4636563</c:v>
                </c:pt>
                <c:pt idx="1216">
                  <c:v>4625568</c:v>
                </c:pt>
                <c:pt idx="1217">
                  <c:v>4615418</c:v>
                </c:pt>
                <c:pt idx="1218">
                  <c:v>4611531</c:v>
                </c:pt>
                <c:pt idx="1219">
                  <c:v>4600549</c:v>
                </c:pt>
                <c:pt idx="1220">
                  <c:v>4598518</c:v>
                </c:pt>
                <c:pt idx="1221">
                  <c:v>4597420</c:v>
                </c:pt>
                <c:pt idx="1222">
                  <c:v>4594907</c:v>
                </c:pt>
                <c:pt idx="1223">
                  <c:v>4594116</c:v>
                </c:pt>
                <c:pt idx="1224">
                  <c:v>4593018</c:v>
                </c:pt>
                <c:pt idx="1225">
                  <c:v>4590443</c:v>
                </c:pt>
                <c:pt idx="1226">
                  <c:v>4590004</c:v>
                </c:pt>
                <c:pt idx="1227">
                  <c:v>4588753</c:v>
                </c:pt>
                <c:pt idx="1228">
                  <c:v>4588565</c:v>
                </c:pt>
                <c:pt idx="1229">
                  <c:v>4585756</c:v>
                </c:pt>
                <c:pt idx="1230">
                  <c:v>4582610</c:v>
                </c:pt>
                <c:pt idx="1231">
                  <c:v>4582028</c:v>
                </c:pt>
                <c:pt idx="1232">
                  <c:v>4581566</c:v>
                </c:pt>
                <c:pt idx="1233">
                  <c:v>4581440</c:v>
                </c:pt>
                <c:pt idx="1234">
                  <c:v>4579013</c:v>
                </c:pt>
                <c:pt idx="1235">
                  <c:v>4577591</c:v>
                </c:pt>
                <c:pt idx="1236">
                  <c:v>4576649</c:v>
                </c:pt>
                <c:pt idx="1237">
                  <c:v>4574595</c:v>
                </c:pt>
                <c:pt idx="1238">
                  <c:v>4572953</c:v>
                </c:pt>
                <c:pt idx="1239">
                  <c:v>4572883</c:v>
                </c:pt>
                <c:pt idx="1240">
                  <c:v>4572825</c:v>
                </c:pt>
                <c:pt idx="1241">
                  <c:v>4571302</c:v>
                </c:pt>
                <c:pt idx="1242">
                  <c:v>4569195</c:v>
                </c:pt>
                <c:pt idx="1243">
                  <c:v>4568159</c:v>
                </c:pt>
                <c:pt idx="1244">
                  <c:v>4565584</c:v>
                </c:pt>
                <c:pt idx="1245">
                  <c:v>4564838</c:v>
                </c:pt>
                <c:pt idx="1246">
                  <c:v>4560723</c:v>
                </c:pt>
                <c:pt idx="1247">
                  <c:v>4557364</c:v>
                </c:pt>
                <c:pt idx="1248">
                  <c:v>4555686</c:v>
                </c:pt>
                <c:pt idx="1249">
                  <c:v>4550889</c:v>
                </c:pt>
                <c:pt idx="1250">
                  <c:v>4550813</c:v>
                </c:pt>
                <c:pt idx="1251">
                  <c:v>4547576</c:v>
                </c:pt>
                <c:pt idx="1252">
                  <c:v>4546973</c:v>
                </c:pt>
                <c:pt idx="1253">
                  <c:v>4543248</c:v>
                </c:pt>
                <c:pt idx="1254">
                  <c:v>4541955</c:v>
                </c:pt>
                <c:pt idx="1255">
                  <c:v>4540112</c:v>
                </c:pt>
                <c:pt idx="1256">
                  <c:v>4539477</c:v>
                </c:pt>
                <c:pt idx="1257">
                  <c:v>4538785</c:v>
                </c:pt>
                <c:pt idx="1258">
                  <c:v>4538394</c:v>
                </c:pt>
                <c:pt idx="1259">
                  <c:v>4537967</c:v>
                </c:pt>
                <c:pt idx="1260">
                  <c:v>4532436</c:v>
                </c:pt>
                <c:pt idx="1261">
                  <c:v>4529217</c:v>
                </c:pt>
                <c:pt idx="1262">
                  <c:v>4528127</c:v>
                </c:pt>
                <c:pt idx="1263">
                  <c:v>4524995</c:v>
                </c:pt>
                <c:pt idx="1264">
                  <c:v>4524588</c:v>
                </c:pt>
                <c:pt idx="1265">
                  <c:v>4518597</c:v>
                </c:pt>
                <c:pt idx="1266">
                  <c:v>4518245</c:v>
                </c:pt>
                <c:pt idx="1267">
                  <c:v>4513136</c:v>
                </c:pt>
                <c:pt idx="1268">
                  <c:v>4512756</c:v>
                </c:pt>
                <c:pt idx="1269">
                  <c:v>4512712</c:v>
                </c:pt>
                <c:pt idx="1270">
                  <c:v>4512092</c:v>
                </c:pt>
                <c:pt idx="1271">
                  <c:v>4511872</c:v>
                </c:pt>
                <c:pt idx="1272">
                  <c:v>4507507</c:v>
                </c:pt>
                <c:pt idx="1273">
                  <c:v>4502438</c:v>
                </c:pt>
                <c:pt idx="1274">
                  <c:v>4502417</c:v>
                </c:pt>
                <c:pt idx="1275">
                  <c:v>4498663</c:v>
                </c:pt>
                <c:pt idx="1276">
                  <c:v>4498356</c:v>
                </c:pt>
                <c:pt idx="1277">
                  <c:v>4493462</c:v>
                </c:pt>
                <c:pt idx="1278">
                  <c:v>4490077</c:v>
                </c:pt>
                <c:pt idx="1279">
                  <c:v>4488656</c:v>
                </c:pt>
                <c:pt idx="1280">
                  <c:v>4488587</c:v>
                </c:pt>
                <c:pt idx="1281">
                  <c:v>4485625</c:v>
                </c:pt>
                <c:pt idx="1282">
                  <c:v>4484288</c:v>
                </c:pt>
                <c:pt idx="1283">
                  <c:v>4483976</c:v>
                </c:pt>
                <c:pt idx="1284">
                  <c:v>4479416</c:v>
                </c:pt>
                <c:pt idx="1285">
                  <c:v>4477543</c:v>
                </c:pt>
                <c:pt idx="1286">
                  <c:v>4475459</c:v>
                </c:pt>
                <c:pt idx="1287">
                  <c:v>4475164</c:v>
                </c:pt>
                <c:pt idx="1288">
                  <c:v>4470041</c:v>
                </c:pt>
                <c:pt idx="1289">
                  <c:v>4465626</c:v>
                </c:pt>
                <c:pt idx="1290">
                  <c:v>4463743</c:v>
                </c:pt>
                <c:pt idx="1291">
                  <c:v>4463485</c:v>
                </c:pt>
                <c:pt idx="1292">
                  <c:v>4460680</c:v>
                </c:pt>
                <c:pt idx="1293">
                  <c:v>4457328</c:v>
                </c:pt>
                <c:pt idx="1294">
                  <c:v>4456473</c:v>
                </c:pt>
                <c:pt idx="1295">
                  <c:v>4453007</c:v>
                </c:pt>
                <c:pt idx="1296">
                  <c:v>4452620</c:v>
                </c:pt>
                <c:pt idx="1297">
                  <c:v>4451665</c:v>
                </c:pt>
                <c:pt idx="1298">
                  <c:v>4449329</c:v>
                </c:pt>
                <c:pt idx="1299">
                  <c:v>4448994</c:v>
                </c:pt>
                <c:pt idx="1300">
                  <c:v>4447640</c:v>
                </c:pt>
                <c:pt idx="1301">
                  <c:v>4445514</c:v>
                </c:pt>
                <c:pt idx="1302">
                  <c:v>4443866</c:v>
                </c:pt>
                <c:pt idx="1303">
                  <c:v>4443685</c:v>
                </c:pt>
                <c:pt idx="1304">
                  <c:v>4442648</c:v>
                </c:pt>
                <c:pt idx="1305">
                  <c:v>4440063</c:v>
                </c:pt>
                <c:pt idx="1306">
                  <c:v>4439076</c:v>
                </c:pt>
                <c:pt idx="1307">
                  <c:v>4438703</c:v>
                </c:pt>
                <c:pt idx="1308">
                  <c:v>4435295</c:v>
                </c:pt>
                <c:pt idx="1309">
                  <c:v>4434862</c:v>
                </c:pt>
                <c:pt idx="1310">
                  <c:v>4426767</c:v>
                </c:pt>
                <c:pt idx="1311">
                  <c:v>4426556</c:v>
                </c:pt>
                <c:pt idx="1312">
                  <c:v>4425239</c:v>
                </c:pt>
                <c:pt idx="1313">
                  <c:v>4424970</c:v>
                </c:pt>
                <c:pt idx="1314">
                  <c:v>4422140</c:v>
                </c:pt>
                <c:pt idx="1315">
                  <c:v>4419506</c:v>
                </c:pt>
                <c:pt idx="1316">
                  <c:v>4418873</c:v>
                </c:pt>
                <c:pt idx="1317">
                  <c:v>4418200</c:v>
                </c:pt>
                <c:pt idx="1318">
                  <c:v>4414494</c:v>
                </c:pt>
                <c:pt idx="1319">
                  <c:v>4409985</c:v>
                </c:pt>
                <c:pt idx="1320">
                  <c:v>4405666</c:v>
                </c:pt>
                <c:pt idx="1321">
                  <c:v>4404765</c:v>
                </c:pt>
                <c:pt idx="1322">
                  <c:v>4400501</c:v>
                </c:pt>
                <c:pt idx="1323">
                  <c:v>4398633</c:v>
                </c:pt>
                <c:pt idx="1324">
                  <c:v>4395719</c:v>
                </c:pt>
                <c:pt idx="1325">
                  <c:v>4394212</c:v>
                </c:pt>
                <c:pt idx="1326">
                  <c:v>4391365</c:v>
                </c:pt>
                <c:pt idx="1327">
                  <c:v>4390871</c:v>
                </c:pt>
                <c:pt idx="1328">
                  <c:v>4390203</c:v>
                </c:pt>
                <c:pt idx="1329">
                  <c:v>4389957</c:v>
                </c:pt>
                <c:pt idx="1330">
                  <c:v>4389955</c:v>
                </c:pt>
                <c:pt idx="1331">
                  <c:v>4388728</c:v>
                </c:pt>
                <c:pt idx="1332">
                  <c:v>4383003</c:v>
                </c:pt>
                <c:pt idx="1333">
                  <c:v>4378143</c:v>
                </c:pt>
                <c:pt idx="1334">
                  <c:v>4376621</c:v>
                </c:pt>
                <c:pt idx="1335">
                  <c:v>4375829</c:v>
                </c:pt>
                <c:pt idx="1336">
                  <c:v>4375543</c:v>
                </c:pt>
                <c:pt idx="1337">
                  <c:v>4372881</c:v>
                </c:pt>
                <c:pt idx="1338">
                  <c:v>4370287</c:v>
                </c:pt>
                <c:pt idx="1339">
                  <c:v>4368249</c:v>
                </c:pt>
                <c:pt idx="1340">
                  <c:v>4362886</c:v>
                </c:pt>
                <c:pt idx="1341">
                  <c:v>4361242</c:v>
                </c:pt>
                <c:pt idx="1342">
                  <c:v>4360055</c:v>
                </c:pt>
                <c:pt idx="1343">
                  <c:v>4355995</c:v>
                </c:pt>
                <c:pt idx="1344">
                  <c:v>4353241</c:v>
                </c:pt>
                <c:pt idx="1345">
                  <c:v>4349796</c:v>
                </c:pt>
                <c:pt idx="1346">
                  <c:v>4348245</c:v>
                </c:pt>
                <c:pt idx="1347">
                  <c:v>4348212</c:v>
                </c:pt>
                <c:pt idx="1348">
                  <c:v>4347736</c:v>
                </c:pt>
                <c:pt idx="1349">
                  <c:v>4347010</c:v>
                </c:pt>
                <c:pt idx="1350">
                  <c:v>4345516</c:v>
                </c:pt>
                <c:pt idx="1351">
                  <c:v>4345194</c:v>
                </c:pt>
                <c:pt idx="1352">
                  <c:v>4343973</c:v>
                </c:pt>
                <c:pt idx="1353">
                  <c:v>4343900</c:v>
                </c:pt>
                <c:pt idx="1354">
                  <c:v>4342453</c:v>
                </c:pt>
                <c:pt idx="1355">
                  <c:v>4342439</c:v>
                </c:pt>
                <c:pt idx="1356">
                  <c:v>4341006</c:v>
                </c:pt>
                <c:pt idx="1357">
                  <c:v>4337166</c:v>
                </c:pt>
                <c:pt idx="1358">
                  <c:v>4336828</c:v>
                </c:pt>
                <c:pt idx="1359">
                  <c:v>4333786</c:v>
                </c:pt>
                <c:pt idx="1360">
                  <c:v>4330834</c:v>
                </c:pt>
                <c:pt idx="1361">
                  <c:v>4329083</c:v>
                </c:pt>
                <c:pt idx="1362">
                  <c:v>4328642</c:v>
                </c:pt>
                <c:pt idx="1363">
                  <c:v>4327312</c:v>
                </c:pt>
                <c:pt idx="1364">
                  <c:v>4325506</c:v>
                </c:pt>
                <c:pt idx="1365">
                  <c:v>4320200</c:v>
                </c:pt>
                <c:pt idx="1366">
                  <c:v>4317966</c:v>
                </c:pt>
                <c:pt idx="1367">
                  <c:v>4317855</c:v>
                </c:pt>
                <c:pt idx="1368">
                  <c:v>4317121</c:v>
                </c:pt>
                <c:pt idx="1369">
                  <c:v>4317111</c:v>
                </c:pt>
                <c:pt idx="1370">
                  <c:v>4314407</c:v>
                </c:pt>
                <c:pt idx="1371">
                  <c:v>4313991</c:v>
                </c:pt>
                <c:pt idx="1372">
                  <c:v>4310367</c:v>
                </c:pt>
                <c:pt idx="1373">
                  <c:v>4308843</c:v>
                </c:pt>
                <c:pt idx="1374">
                  <c:v>4306686</c:v>
                </c:pt>
                <c:pt idx="1375">
                  <c:v>4305571</c:v>
                </c:pt>
                <c:pt idx="1376">
                  <c:v>4303008</c:v>
                </c:pt>
                <c:pt idx="1377">
                  <c:v>4299002</c:v>
                </c:pt>
                <c:pt idx="1378">
                  <c:v>4298157</c:v>
                </c:pt>
                <c:pt idx="1379">
                  <c:v>4292916</c:v>
                </c:pt>
                <c:pt idx="1380">
                  <c:v>4290718</c:v>
                </c:pt>
                <c:pt idx="1381">
                  <c:v>4289844</c:v>
                </c:pt>
                <c:pt idx="1382">
                  <c:v>4281142</c:v>
                </c:pt>
                <c:pt idx="1383">
                  <c:v>4280691</c:v>
                </c:pt>
                <c:pt idx="1384">
                  <c:v>4276530</c:v>
                </c:pt>
                <c:pt idx="1385">
                  <c:v>4275998</c:v>
                </c:pt>
                <c:pt idx="1386">
                  <c:v>4275113</c:v>
                </c:pt>
                <c:pt idx="1387">
                  <c:v>4274093</c:v>
                </c:pt>
                <c:pt idx="1388">
                  <c:v>4273437</c:v>
                </c:pt>
                <c:pt idx="1389">
                  <c:v>4271280</c:v>
                </c:pt>
                <c:pt idx="1390">
                  <c:v>4271065</c:v>
                </c:pt>
                <c:pt idx="1391">
                  <c:v>4270056</c:v>
                </c:pt>
                <c:pt idx="1392">
                  <c:v>4262573</c:v>
                </c:pt>
                <c:pt idx="1393">
                  <c:v>4259925</c:v>
                </c:pt>
                <c:pt idx="1394">
                  <c:v>4259597</c:v>
                </c:pt>
                <c:pt idx="1395">
                  <c:v>4259174</c:v>
                </c:pt>
                <c:pt idx="1396">
                  <c:v>4256422</c:v>
                </c:pt>
                <c:pt idx="1397">
                  <c:v>4251489</c:v>
                </c:pt>
                <c:pt idx="1398">
                  <c:v>4250572</c:v>
                </c:pt>
                <c:pt idx="1399">
                  <c:v>4249574</c:v>
                </c:pt>
                <c:pt idx="1400">
                  <c:v>4249125</c:v>
                </c:pt>
                <c:pt idx="1401">
                  <c:v>4248542</c:v>
                </c:pt>
                <c:pt idx="1402">
                  <c:v>4247547</c:v>
                </c:pt>
                <c:pt idx="1403">
                  <c:v>4246225</c:v>
                </c:pt>
                <c:pt idx="1404">
                  <c:v>4245509</c:v>
                </c:pt>
                <c:pt idx="1405">
                  <c:v>4244874</c:v>
                </c:pt>
                <c:pt idx="1406">
                  <c:v>4244735</c:v>
                </c:pt>
                <c:pt idx="1407">
                  <c:v>4243180</c:v>
                </c:pt>
                <c:pt idx="1408">
                  <c:v>4242012</c:v>
                </c:pt>
                <c:pt idx="1409">
                  <c:v>4240254</c:v>
                </c:pt>
                <c:pt idx="1410">
                  <c:v>4239801</c:v>
                </c:pt>
                <c:pt idx="1411">
                  <c:v>4239562</c:v>
                </c:pt>
                <c:pt idx="1412">
                  <c:v>4236400</c:v>
                </c:pt>
                <c:pt idx="1413">
                  <c:v>4235358</c:v>
                </c:pt>
                <c:pt idx="1414">
                  <c:v>4234701</c:v>
                </c:pt>
                <c:pt idx="1415">
                  <c:v>4233442</c:v>
                </c:pt>
                <c:pt idx="1416">
                  <c:v>4232808</c:v>
                </c:pt>
                <c:pt idx="1417">
                  <c:v>4232553</c:v>
                </c:pt>
                <c:pt idx="1418">
                  <c:v>4230196</c:v>
                </c:pt>
                <c:pt idx="1419">
                  <c:v>4227280</c:v>
                </c:pt>
                <c:pt idx="1420">
                  <c:v>4224558</c:v>
                </c:pt>
                <c:pt idx="1421">
                  <c:v>4222905</c:v>
                </c:pt>
                <c:pt idx="1422">
                  <c:v>4222044</c:v>
                </c:pt>
                <c:pt idx="1423">
                  <c:v>4221168</c:v>
                </c:pt>
                <c:pt idx="1424">
                  <c:v>4220018</c:v>
                </c:pt>
                <c:pt idx="1425">
                  <c:v>4218083</c:v>
                </c:pt>
                <c:pt idx="1426">
                  <c:v>4216961</c:v>
                </c:pt>
                <c:pt idx="1427">
                  <c:v>4213853</c:v>
                </c:pt>
                <c:pt idx="1428">
                  <c:v>4211430</c:v>
                </c:pt>
                <c:pt idx="1429">
                  <c:v>4210819</c:v>
                </c:pt>
                <c:pt idx="1430">
                  <c:v>4210058</c:v>
                </c:pt>
                <c:pt idx="1431">
                  <c:v>4207133</c:v>
                </c:pt>
                <c:pt idx="1432">
                  <c:v>4204499</c:v>
                </c:pt>
                <c:pt idx="1433">
                  <c:v>4204212</c:v>
                </c:pt>
                <c:pt idx="1434">
                  <c:v>4202866</c:v>
                </c:pt>
                <c:pt idx="1435">
                  <c:v>4201771</c:v>
                </c:pt>
                <c:pt idx="1436">
                  <c:v>4198782</c:v>
                </c:pt>
                <c:pt idx="1437">
                  <c:v>4198372</c:v>
                </c:pt>
                <c:pt idx="1438">
                  <c:v>4193159</c:v>
                </c:pt>
                <c:pt idx="1439">
                  <c:v>4191313</c:v>
                </c:pt>
                <c:pt idx="1440">
                  <c:v>4190377</c:v>
                </c:pt>
                <c:pt idx="1441">
                  <c:v>4187447</c:v>
                </c:pt>
                <c:pt idx="1442">
                  <c:v>4187362</c:v>
                </c:pt>
                <c:pt idx="1443">
                  <c:v>4185149</c:v>
                </c:pt>
                <c:pt idx="1444">
                  <c:v>4181343</c:v>
                </c:pt>
                <c:pt idx="1445">
                  <c:v>4177873</c:v>
                </c:pt>
                <c:pt idx="1446">
                  <c:v>4177333</c:v>
                </c:pt>
                <c:pt idx="1447">
                  <c:v>4176807</c:v>
                </c:pt>
                <c:pt idx="1448">
                  <c:v>4176216</c:v>
                </c:pt>
                <c:pt idx="1449">
                  <c:v>4175467</c:v>
                </c:pt>
                <c:pt idx="1450">
                  <c:v>4173812</c:v>
                </c:pt>
                <c:pt idx="1451">
                  <c:v>4160414</c:v>
                </c:pt>
                <c:pt idx="1452">
                  <c:v>4157540</c:v>
                </c:pt>
                <c:pt idx="1453">
                  <c:v>4156700</c:v>
                </c:pt>
                <c:pt idx="1454">
                  <c:v>4151000</c:v>
                </c:pt>
                <c:pt idx="1455">
                  <c:v>4150067</c:v>
                </c:pt>
                <c:pt idx="1456">
                  <c:v>4149782</c:v>
                </c:pt>
                <c:pt idx="1457">
                  <c:v>4147820</c:v>
                </c:pt>
                <c:pt idx="1458">
                  <c:v>4146398</c:v>
                </c:pt>
                <c:pt idx="1459">
                  <c:v>4144866</c:v>
                </c:pt>
                <c:pt idx="1460">
                  <c:v>4144303</c:v>
                </c:pt>
                <c:pt idx="1461">
                  <c:v>4143274</c:v>
                </c:pt>
                <c:pt idx="1462">
                  <c:v>4143216</c:v>
                </c:pt>
                <c:pt idx="1463">
                  <c:v>4141795</c:v>
                </c:pt>
                <c:pt idx="1464">
                  <c:v>4136677</c:v>
                </c:pt>
                <c:pt idx="1465">
                  <c:v>4136171</c:v>
                </c:pt>
                <c:pt idx="1466">
                  <c:v>4135581</c:v>
                </c:pt>
                <c:pt idx="1467">
                  <c:v>4132364</c:v>
                </c:pt>
                <c:pt idx="1468">
                  <c:v>4131730</c:v>
                </c:pt>
                <c:pt idx="1469">
                  <c:v>4124815</c:v>
                </c:pt>
                <c:pt idx="1470">
                  <c:v>4123973</c:v>
                </c:pt>
                <c:pt idx="1471">
                  <c:v>4123445</c:v>
                </c:pt>
                <c:pt idx="1472">
                  <c:v>4123424</c:v>
                </c:pt>
                <c:pt idx="1473">
                  <c:v>4121311</c:v>
                </c:pt>
                <c:pt idx="1474">
                  <c:v>4115877</c:v>
                </c:pt>
                <c:pt idx="1475">
                  <c:v>4114484</c:v>
                </c:pt>
                <c:pt idx="1476">
                  <c:v>4112284</c:v>
                </c:pt>
                <c:pt idx="1477">
                  <c:v>4111469</c:v>
                </c:pt>
                <c:pt idx="1478">
                  <c:v>4108523</c:v>
                </c:pt>
                <c:pt idx="1479">
                  <c:v>4108137</c:v>
                </c:pt>
                <c:pt idx="1480">
                  <c:v>4108108</c:v>
                </c:pt>
                <c:pt idx="1481">
                  <c:v>4105609</c:v>
                </c:pt>
                <c:pt idx="1482">
                  <c:v>4102027</c:v>
                </c:pt>
                <c:pt idx="1483">
                  <c:v>4100530</c:v>
                </c:pt>
                <c:pt idx="1484">
                  <c:v>4100384</c:v>
                </c:pt>
                <c:pt idx="1485">
                  <c:v>4099170</c:v>
                </c:pt>
                <c:pt idx="1486">
                  <c:v>4098518</c:v>
                </c:pt>
                <c:pt idx="1487">
                  <c:v>4098379</c:v>
                </c:pt>
                <c:pt idx="1488">
                  <c:v>4091565</c:v>
                </c:pt>
                <c:pt idx="1489">
                  <c:v>4090764</c:v>
                </c:pt>
                <c:pt idx="1490">
                  <c:v>4089630</c:v>
                </c:pt>
                <c:pt idx="1491">
                  <c:v>4089214</c:v>
                </c:pt>
                <c:pt idx="1492">
                  <c:v>4088994</c:v>
                </c:pt>
                <c:pt idx="1493">
                  <c:v>4088948</c:v>
                </c:pt>
                <c:pt idx="1494">
                  <c:v>4088237</c:v>
                </c:pt>
                <c:pt idx="1495">
                  <c:v>4086129</c:v>
                </c:pt>
                <c:pt idx="1496">
                  <c:v>4084504</c:v>
                </c:pt>
                <c:pt idx="1497">
                  <c:v>4082909</c:v>
                </c:pt>
                <c:pt idx="1498">
                  <c:v>4082713</c:v>
                </c:pt>
                <c:pt idx="1499">
                  <c:v>4082574</c:v>
                </c:pt>
                <c:pt idx="1500">
                  <c:v>4077420</c:v>
                </c:pt>
                <c:pt idx="1501">
                  <c:v>4077369</c:v>
                </c:pt>
                <c:pt idx="1502">
                  <c:v>4076992</c:v>
                </c:pt>
                <c:pt idx="1503">
                  <c:v>4074598</c:v>
                </c:pt>
                <c:pt idx="1504">
                  <c:v>4072151</c:v>
                </c:pt>
                <c:pt idx="1505">
                  <c:v>4071723</c:v>
                </c:pt>
                <c:pt idx="1506">
                  <c:v>4069736</c:v>
                </c:pt>
                <c:pt idx="1507">
                  <c:v>4069228</c:v>
                </c:pt>
                <c:pt idx="1508">
                  <c:v>4069011</c:v>
                </c:pt>
                <c:pt idx="1509">
                  <c:v>4067690</c:v>
                </c:pt>
                <c:pt idx="1510">
                  <c:v>4067255</c:v>
                </c:pt>
                <c:pt idx="1511">
                  <c:v>4064990</c:v>
                </c:pt>
                <c:pt idx="1512">
                  <c:v>4063466</c:v>
                </c:pt>
                <c:pt idx="1513">
                  <c:v>4063135</c:v>
                </c:pt>
                <c:pt idx="1514">
                  <c:v>4062376</c:v>
                </c:pt>
                <c:pt idx="1515">
                  <c:v>4059500</c:v>
                </c:pt>
                <c:pt idx="1516">
                  <c:v>4058267</c:v>
                </c:pt>
                <c:pt idx="1517">
                  <c:v>4057024</c:v>
                </c:pt>
                <c:pt idx="1518">
                  <c:v>4051748</c:v>
                </c:pt>
                <c:pt idx="1519">
                  <c:v>4051151</c:v>
                </c:pt>
                <c:pt idx="1520">
                  <c:v>4050536</c:v>
                </c:pt>
                <c:pt idx="1521">
                  <c:v>4049084</c:v>
                </c:pt>
                <c:pt idx="1522">
                  <c:v>4046567</c:v>
                </c:pt>
                <c:pt idx="1523">
                  <c:v>4046423</c:v>
                </c:pt>
                <c:pt idx="1524">
                  <c:v>4045181</c:v>
                </c:pt>
                <c:pt idx="1525">
                  <c:v>4042232</c:v>
                </c:pt>
                <c:pt idx="1526">
                  <c:v>4042003</c:v>
                </c:pt>
                <c:pt idx="1527">
                  <c:v>4041403</c:v>
                </c:pt>
                <c:pt idx="1528">
                  <c:v>4037820</c:v>
                </c:pt>
                <c:pt idx="1529">
                  <c:v>4037098</c:v>
                </c:pt>
                <c:pt idx="1530">
                  <c:v>4036085</c:v>
                </c:pt>
                <c:pt idx="1531">
                  <c:v>4032671</c:v>
                </c:pt>
                <c:pt idx="1532">
                  <c:v>4031769</c:v>
                </c:pt>
                <c:pt idx="1533">
                  <c:v>4031609</c:v>
                </c:pt>
                <c:pt idx="1534">
                  <c:v>4028218</c:v>
                </c:pt>
                <c:pt idx="1535">
                  <c:v>4026307</c:v>
                </c:pt>
                <c:pt idx="1536">
                  <c:v>4023640</c:v>
                </c:pt>
                <c:pt idx="1537">
                  <c:v>4023293</c:v>
                </c:pt>
                <c:pt idx="1538">
                  <c:v>4016469</c:v>
                </c:pt>
                <c:pt idx="1539">
                  <c:v>4016009</c:v>
                </c:pt>
                <c:pt idx="1540">
                  <c:v>4015842</c:v>
                </c:pt>
                <c:pt idx="1541">
                  <c:v>4014398</c:v>
                </c:pt>
                <c:pt idx="1542">
                  <c:v>4012722</c:v>
                </c:pt>
                <c:pt idx="1543">
                  <c:v>4007550</c:v>
                </c:pt>
                <c:pt idx="1544">
                  <c:v>4003418</c:v>
                </c:pt>
                <c:pt idx="1545">
                  <c:v>4001844</c:v>
                </c:pt>
                <c:pt idx="1546">
                  <c:v>4001575</c:v>
                </c:pt>
                <c:pt idx="1547">
                  <c:v>3999897</c:v>
                </c:pt>
                <c:pt idx="1548">
                  <c:v>3995583</c:v>
                </c:pt>
                <c:pt idx="1549">
                  <c:v>3992926</c:v>
                </c:pt>
                <c:pt idx="1550">
                  <c:v>3992738</c:v>
                </c:pt>
                <c:pt idx="1551">
                  <c:v>3992432</c:v>
                </c:pt>
                <c:pt idx="1552">
                  <c:v>3988595</c:v>
                </c:pt>
                <c:pt idx="1553">
                  <c:v>3988536</c:v>
                </c:pt>
                <c:pt idx="1554">
                  <c:v>3985690</c:v>
                </c:pt>
                <c:pt idx="1555">
                  <c:v>3985530</c:v>
                </c:pt>
                <c:pt idx="1556">
                  <c:v>3985273</c:v>
                </c:pt>
                <c:pt idx="1557">
                  <c:v>3984054</c:v>
                </c:pt>
                <c:pt idx="1558">
                  <c:v>3977551</c:v>
                </c:pt>
                <c:pt idx="1559">
                  <c:v>3976401</c:v>
                </c:pt>
                <c:pt idx="1560">
                  <c:v>3976136</c:v>
                </c:pt>
                <c:pt idx="1561">
                  <c:v>3973778</c:v>
                </c:pt>
                <c:pt idx="1562">
                  <c:v>3973499</c:v>
                </c:pt>
                <c:pt idx="1563">
                  <c:v>3971387</c:v>
                </c:pt>
                <c:pt idx="1564">
                  <c:v>3971202</c:v>
                </c:pt>
                <c:pt idx="1565">
                  <c:v>3969967</c:v>
                </c:pt>
                <c:pt idx="1566">
                  <c:v>3969416</c:v>
                </c:pt>
                <c:pt idx="1567">
                  <c:v>3969041</c:v>
                </c:pt>
                <c:pt idx="1568">
                  <c:v>3968229</c:v>
                </c:pt>
                <c:pt idx="1569">
                  <c:v>3968128</c:v>
                </c:pt>
                <c:pt idx="1570">
                  <c:v>3966175</c:v>
                </c:pt>
                <c:pt idx="1571">
                  <c:v>3965914</c:v>
                </c:pt>
                <c:pt idx="1572">
                  <c:v>3964224</c:v>
                </c:pt>
                <c:pt idx="1573">
                  <c:v>3962722</c:v>
                </c:pt>
                <c:pt idx="1574">
                  <c:v>3959847</c:v>
                </c:pt>
                <c:pt idx="1575">
                  <c:v>3959424</c:v>
                </c:pt>
                <c:pt idx="1576">
                  <c:v>3955435</c:v>
                </c:pt>
                <c:pt idx="1577">
                  <c:v>3953489</c:v>
                </c:pt>
                <c:pt idx="1578">
                  <c:v>3948821</c:v>
                </c:pt>
                <c:pt idx="1579">
                  <c:v>3948212</c:v>
                </c:pt>
                <c:pt idx="1580">
                  <c:v>3946311</c:v>
                </c:pt>
                <c:pt idx="1581">
                  <c:v>3944588</c:v>
                </c:pt>
                <c:pt idx="1582">
                  <c:v>3938545</c:v>
                </c:pt>
                <c:pt idx="1583">
                  <c:v>3937029</c:v>
                </c:pt>
                <c:pt idx="1584">
                  <c:v>3936783</c:v>
                </c:pt>
                <c:pt idx="1585">
                  <c:v>3936622</c:v>
                </c:pt>
                <c:pt idx="1586">
                  <c:v>3934873</c:v>
                </c:pt>
                <c:pt idx="1587">
                  <c:v>3934016</c:v>
                </c:pt>
                <c:pt idx="1588">
                  <c:v>3932811</c:v>
                </c:pt>
                <c:pt idx="1589">
                  <c:v>3931571</c:v>
                </c:pt>
                <c:pt idx="1590">
                  <c:v>3930182</c:v>
                </c:pt>
                <c:pt idx="1591">
                  <c:v>3929060</c:v>
                </c:pt>
                <c:pt idx="1592">
                  <c:v>3926874</c:v>
                </c:pt>
                <c:pt idx="1593">
                  <c:v>3926266</c:v>
                </c:pt>
                <c:pt idx="1594">
                  <c:v>3926077</c:v>
                </c:pt>
                <c:pt idx="1595">
                  <c:v>3924854</c:v>
                </c:pt>
                <c:pt idx="1596">
                  <c:v>3919668</c:v>
                </c:pt>
                <c:pt idx="1597">
                  <c:v>3919491</c:v>
                </c:pt>
                <c:pt idx="1598">
                  <c:v>3917485</c:v>
                </c:pt>
                <c:pt idx="1599">
                  <c:v>3917355</c:v>
                </c:pt>
                <c:pt idx="1600">
                  <c:v>3917016</c:v>
                </c:pt>
                <c:pt idx="1601">
                  <c:v>3916756</c:v>
                </c:pt>
                <c:pt idx="1602">
                  <c:v>3915188</c:v>
                </c:pt>
                <c:pt idx="1603">
                  <c:v>3914296</c:v>
                </c:pt>
                <c:pt idx="1604">
                  <c:v>3912864</c:v>
                </c:pt>
                <c:pt idx="1605">
                  <c:v>3912759</c:v>
                </c:pt>
                <c:pt idx="1606">
                  <c:v>3911535</c:v>
                </c:pt>
                <c:pt idx="1607">
                  <c:v>3909132</c:v>
                </c:pt>
                <c:pt idx="1608">
                  <c:v>3907776</c:v>
                </c:pt>
                <c:pt idx="1609">
                  <c:v>3906859</c:v>
                </c:pt>
                <c:pt idx="1610">
                  <c:v>3904936</c:v>
                </c:pt>
                <c:pt idx="1611">
                  <c:v>3904449</c:v>
                </c:pt>
                <c:pt idx="1612">
                  <c:v>3901445</c:v>
                </c:pt>
                <c:pt idx="1613">
                  <c:v>3901295</c:v>
                </c:pt>
                <c:pt idx="1614">
                  <c:v>3900727</c:v>
                </c:pt>
                <c:pt idx="1615">
                  <c:v>3893247</c:v>
                </c:pt>
                <c:pt idx="1616">
                  <c:v>3890599</c:v>
                </c:pt>
                <c:pt idx="1617">
                  <c:v>3885632</c:v>
                </c:pt>
                <c:pt idx="1618">
                  <c:v>3885411</c:v>
                </c:pt>
                <c:pt idx="1619">
                  <c:v>3885271</c:v>
                </c:pt>
                <c:pt idx="1620">
                  <c:v>3884358</c:v>
                </c:pt>
                <c:pt idx="1621">
                  <c:v>3879166</c:v>
                </c:pt>
                <c:pt idx="1622">
                  <c:v>3875500</c:v>
                </c:pt>
                <c:pt idx="1623">
                  <c:v>3875165</c:v>
                </c:pt>
                <c:pt idx="1624">
                  <c:v>3874538</c:v>
                </c:pt>
                <c:pt idx="1625">
                  <c:v>3873409</c:v>
                </c:pt>
                <c:pt idx="1626">
                  <c:v>3872794</c:v>
                </c:pt>
                <c:pt idx="1627">
                  <c:v>3870656</c:v>
                </c:pt>
                <c:pt idx="1628">
                  <c:v>3869872</c:v>
                </c:pt>
                <c:pt idx="1629">
                  <c:v>3869753</c:v>
                </c:pt>
                <c:pt idx="1630">
                  <c:v>3869709</c:v>
                </c:pt>
                <c:pt idx="1631">
                  <c:v>3867023</c:v>
                </c:pt>
                <c:pt idx="1632">
                  <c:v>3866695</c:v>
                </c:pt>
                <c:pt idx="1633">
                  <c:v>3865829</c:v>
                </c:pt>
                <c:pt idx="1634">
                  <c:v>3865685</c:v>
                </c:pt>
                <c:pt idx="1635">
                  <c:v>3862339</c:v>
                </c:pt>
                <c:pt idx="1636">
                  <c:v>3861743</c:v>
                </c:pt>
                <c:pt idx="1637">
                  <c:v>3859129</c:v>
                </c:pt>
                <c:pt idx="1638">
                  <c:v>3858018</c:v>
                </c:pt>
                <c:pt idx="1639">
                  <c:v>3857388</c:v>
                </c:pt>
                <c:pt idx="1640">
                  <c:v>3856763</c:v>
                </c:pt>
                <c:pt idx="1641">
                  <c:v>3855972</c:v>
                </c:pt>
                <c:pt idx="1642">
                  <c:v>3854465</c:v>
                </c:pt>
                <c:pt idx="1643">
                  <c:v>3854044</c:v>
                </c:pt>
                <c:pt idx="1644">
                  <c:v>3852811</c:v>
                </c:pt>
                <c:pt idx="1645">
                  <c:v>3850011</c:v>
                </c:pt>
                <c:pt idx="1646">
                  <c:v>3849772</c:v>
                </c:pt>
                <c:pt idx="1647">
                  <c:v>3849040</c:v>
                </c:pt>
                <c:pt idx="1648">
                  <c:v>3847766</c:v>
                </c:pt>
                <c:pt idx="1649">
                  <c:v>3838668</c:v>
                </c:pt>
                <c:pt idx="1650">
                  <c:v>3837615</c:v>
                </c:pt>
                <c:pt idx="1651">
                  <c:v>3836840</c:v>
                </c:pt>
                <c:pt idx="1652">
                  <c:v>3835828</c:v>
                </c:pt>
                <c:pt idx="1653">
                  <c:v>3834602</c:v>
                </c:pt>
                <c:pt idx="1654">
                  <c:v>3834459</c:v>
                </c:pt>
                <c:pt idx="1655">
                  <c:v>3833571</c:v>
                </c:pt>
                <c:pt idx="1656">
                  <c:v>3831584</c:v>
                </c:pt>
                <c:pt idx="1657">
                  <c:v>3830738</c:v>
                </c:pt>
                <c:pt idx="1658">
                  <c:v>3827703</c:v>
                </c:pt>
                <c:pt idx="1659">
                  <c:v>3825953</c:v>
                </c:pt>
                <c:pt idx="1660">
                  <c:v>3824759</c:v>
                </c:pt>
                <c:pt idx="1661">
                  <c:v>3818665</c:v>
                </c:pt>
                <c:pt idx="1662">
                  <c:v>3817659</c:v>
                </c:pt>
                <c:pt idx="1663">
                  <c:v>3816842</c:v>
                </c:pt>
                <c:pt idx="1664">
                  <c:v>3815391</c:v>
                </c:pt>
                <c:pt idx="1665">
                  <c:v>3815108</c:v>
                </c:pt>
                <c:pt idx="1666">
                  <c:v>3813953</c:v>
                </c:pt>
                <c:pt idx="1667">
                  <c:v>3813632</c:v>
                </c:pt>
                <c:pt idx="1668">
                  <c:v>3810471</c:v>
                </c:pt>
                <c:pt idx="1669">
                  <c:v>3809598</c:v>
                </c:pt>
                <c:pt idx="1670">
                  <c:v>3807113</c:v>
                </c:pt>
                <c:pt idx="1671">
                  <c:v>3806818</c:v>
                </c:pt>
                <c:pt idx="1672">
                  <c:v>3806502</c:v>
                </c:pt>
                <c:pt idx="1673">
                  <c:v>3805368</c:v>
                </c:pt>
                <c:pt idx="1674">
                  <c:v>3805080</c:v>
                </c:pt>
                <c:pt idx="1675">
                  <c:v>3804038</c:v>
                </c:pt>
                <c:pt idx="1676">
                  <c:v>3803350</c:v>
                </c:pt>
                <c:pt idx="1677">
                  <c:v>3798953</c:v>
                </c:pt>
                <c:pt idx="1678">
                  <c:v>3796925</c:v>
                </c:pt>
                <c:pt idx="1679">
                  <c:v>3796545</c:v>
                </c:pt>
                <c:pt idx="1680">
                  <c:v>3792204</c:v>
                </c:pt>
                <c:pt idx="1681">
                  <c:v>3791738</c:v>
                </c:pt>
                <c:pt idx="1682">
                  <c:v>3790243</c:v>
                </c:pt>
                <c:pt idx="1683">
                  <c:v>3789136</c:v>
                </c:pt>
                <c:pt idx="1684">
                  <c:v>3789052</c:v>
                </c:pt>
                <c:pt idx="1685">
                  <c:v>3783699</c:v>
                </c:pt>
                <c:pt idx="1686">
                  <c:v>3782505</c:v>
                </c:pt>
                <c:pt idx="1687">
                  <c:v>3781381</c:v>
                </c:pt>
                <c:pt idx="1688">
                  <c:v>3780247</c:v>
                </c:pt>
                <c:pt idx="1689">
                  <c:v>3779319</c:v>
                </c:pt>
                <c:pt idx="1690">
                  <c:v>3778112</c:v>
                </c:pt>
                <c:pt idx="1691">
                  <c:v>3776068</c:v>
                </c:pt>
                <c:pt idx="1692">
                  <c:v>3775301</c:v>
                </c:pt>
                <c:pt idx="1693">
                  <c:v>3774046</c:v>
                </c:pt>
                <c:pt idx="1694">
                  <c:v>3772550</c:v>
                </c:pt>
                <c:pt idx="1695">
                  <c:v>3772404</c:v>
                </c:pt>
                <c:pt idx="1696">
                  <c:v>3771756</c:v>
                </c:pt>
                <c:pt idx="1697">
                  <c:v>3768028</c:v>
                </c:pt>
                <c:pt idx="1698">
                  <c:v>3766173</c:v>
                </c:pt>
                <c:pt idx="1699">
                  <c:v>3763437</c:v>
                </c:pt>
                <c:pt idx="1700">
                  <c:v>3759233</c:v>
                </c:pt>
                <c:pt idx="1701">
                  <c:v>3758968</c:v>
                </c:pt>
                <c:pt idx="1702">
                  <c:v>3758319</c:v>
                </c:pt>
                <c:pt idx="1703">
                  <c:v>3755395</c:v>
                </c:pt>
                <c:pt idx="1704">
                  <c:v>3753999</c:v>
                </c:pt>
                <c:pt idx="1705">
                  <c:v>3752759</c:v>
                </c:pt>
                <c:pt idx="1706">
                  <c:v>3750005</c:v>
                </c:pt>
                <c:pt idx="1707">
                  <c:v>3749676</c:v>
                </c:pt>
                <c:pt idx="1708">
                  <c:v>3749554</c:v>
                </c:pt>
                <c:pt idx="1709">
                  <c:v>3749122</c:v>
                </c:pt>
                <c:pt idx="1710">
                  <c:v>3748970</c:v>
                </c:pt>
                <c:pt idx="1711">
                  <c:v>3747883</c:v>
                </c:pt>
                <c:pt idx="1712">
                  <c:v>3745197</c:v>
                </c:pt>
                <c:pt idx="1713">
                  <c:v>3741030</c:v>
                </c:pt>
                <c:pt idx="1714">
                  <c:v>3740064</c:v>
                </c:pt>
                <c:pt idx="1715">
                  <c:v>3736041</c:v>
                </c:pt>
                <c:pt idx="1716">
                  <c:v>3735413</c:v>
                </c:pt>
                <c:pt idx="1717">
                  <c:v>3728904</c:v>
                </c:pt>
                <c:pt idx="1718">
                  <c:v>3728719</c:v>
                </c:pt>
                <c:pt idx="1719">
                  <c:v>3727674</c:v>
                </c:pt>
                <c:pt idx="1720">
                  <c:v>3726897</c:v>
                </c:pt>
                <c:pt idx="1721">
                  <c:v>3725834</c:v>
                </c:pt>
                <c:pt idx="1722">
                  <c:v>3725038</c:v>
                </c:pt>
                <c:pt idx="1723">
                  <c:v>3723307</c:v>
                </c:pt>
                <c:pt idx="1724">
                  <c:v>3722254</c:v>
                </c:pt>
                <c:pt idx="1725">
                  <c:v>3721694</c:v>
                </c:pt>
                <c:pt idx="1726">
                  <c:v>3715066</c:v>
                </c:pt>
                <c:pt idx="1727">
                  <c:v>3709857</c:v>
                </c:pt>
                <c:pt idx="1728">
                  <c:v>3709767</c:v>
                </c:pt>
                <c:pt idx="1729">
                  <c:v>3707983</c:v>
                </c:pt>
                <c:pt idx="1730">
                  <c:v>3706652</c:v>
                </c:pt>
                <c:pt idx="1731">
                  <c:v>3705038</c:v>
                </c:pt>
                <c:pt idx="1732">
                  <c:v>3702632</c:v>
                </c:pt>
                <c:pt idx="1733">
                  <c:v>3702593</c:v>
                </c:pt>
                <c:pt idx="1734">
                  <c:v>3693096</c:v>
                </c:pt>
                <c:pt idx="1735">
                  <c:v>3692225</c:v>
                </c:pt>
                <c:pt idx="1736">
                  <c:v>3690202</c:v>
                </c:pt>
                <c:pt idx="1737">
                  <c:v>3690083</c:v>
                </c:pt>
                <c:pt idx="1738">
                  <c:v>3688611</c:v>
                </c:pt>
                <c:pt idx="1739">
                  <c:v>3688588</c:v>
                </c:pt>
                <c:pt idx="1740">
                  <c:v>3687784</c:v>
                </c:pt>
                <c:pt idx="1741">
                  <c:v>3685121</c:v>
                </c:pt>
                <c:pt idx="1742">
                  <c:v>3684868</c:v>
                </c:pt>
                <c:pt idx="1743">
                  <c:v>3684429</c:v>
                </c:pt>
                <c:pt idx="1744">
                  <c:v>3679879</c:v>
                </c:pt>
                <c:pt idx="1745">
                  <c:v>3679573</c:v>
                </c:pt>
                <c:pt idx="1746">
                  <c:v>3679228</c:v>
                </c:pt>
                <c:pt idx="1747">
                  <c:v>3676988</c:v>
                </c:pt>
                <c:pt idx="1748">
                  <c:v>3675773</c:v>
                </c:pt>
                <c:pt idx="1749">
                  <c:v>3671672</c:v>
                </c:pt>
                <c:pt idx="1750">
                  <c:v>3663451</c:v>
                </c:pt>
                <c:pt idx="1751">
                  <c:v>3663225</c:v>
                </c:pt>
                <c:pt idx="1752">
                  <c:v>3663004</c:v>
                </c:pt>
                <c:pt idx="1753">
                  <c:v>3661752</c:v>
                </c:pt>
                <c:pt idx="1754">
                  <c:v>3658467</c:v>
                </c:pt>
                <c:pt idx="1755">
                  <c:v>3658268</c:v>
                </c:pt>
                <c:pt idx="1756">
                  <c:v>3655190</c:v>
                </c:pt>
                <c:pt idx="1757">
                  <c:v>3654839</c:v>
                </c:pt>
                <c:pt idx="1758">
                  <c:v>3654150</c:v>
                </c:pt>
                <c:pt idx="1759">
                  <c:v>3653376</c:v>
                </c:pt>
                <c:pt idx="1760">
                  <c:v>3653376</c:v>
                </c:pt>
                <c:pt idx="1761">
                  <c:v>3653249</c:v>
                </c:pt>
                <c:pt idx="1762">
                  <c:v>3649261</c:v>
                </c:pt>
                <c:pt idx="1763">
                  <c:v>3649178</c:v>
                </c:pt>
                <c:pt idx="1764">
                  <c:v>3648030</c:v>
                </c:pt>
                <c:pt idx="1765">
                  <c:v>3645577</c:v>
                </c:pt>
                <c:pt idx="1766">
                  <c:v>3644441</c:v>
                </c:pt>
                <c:pt idx="1767">
                  <c:v>3643729</c:v>
                </c:pt>
                <c:pt idx="1768">
                  <c:v>3643288</c:v>
                </c:pt>
                <c:pt idx="1769">
                  <c:v>3642472</c:v>
                </c:pt>
                <c:pt idx="1770">
                  <c:v>3642014</c:v>
                </c:pt>
                <c:pt idx="1771">
                  <c:v>3640392</c:v>
                </c:pt>
                <c:pt idx="1772">
                  <c:v>3639708</c:v>
                </c:pt>
                <c:pt idx="1773">
                  <c:v>3639028</c:v>
                </c:pt>
                <c:pt idx="1774">
                  <c:v>3638541</c:v>
                </c:pt>
                <c:pt idx="1775">
                  <c:v>3637945</c:v>
                </c:pt>
                <c:pt idx="1776">
                  <c:v>3637290</c:v>
                </c:pt>
                <c:pt idx="1777">
                  <c:v>3636556</c:v>
                </c:pt>
                <c:pt idx="1778">
                  <c:v>3635525</c:v>
                </c:pt>
                <c:pt idx="1779">
                  <c:v>3633567</c:v>
                </c:pt>
                <c:pt idx="1780">
                  <c:v>3627933</c:v>
                </c:pt>
                <c:pt idx="1781">
                  <c:v>3625765</c:v>
                </c:pt>
                <c:pt idx="1782">
                  <c:v>3616405</c:v>
                </c:pt>
                <c:pt idx="1783">
                  <c:v>3613647</c:v>
                </c:pt>
                <c:pt idx="1784">
                  <c:v>3613216</c:v>
                </c:pt>
                <c:pt idx="1785">
                  <c:v>3612019</c:v>
                </c:pt>
                <c:pt idx="1786">
                  <c:v>3610882</c:v>
                </c:pt>
                <c:pt idx="1787">
                  <c:v>3610473</c:v>
                </c:pt>
                <c:pt idx="1788">
                  <c:v>3609140</c:v>
                </c:pt>
                <c:pt idx="1789">
                  <c:v>3605742</c:v>
                </c:pt>
                <c:pt idx="1790">
                  <c:v>3604500</c:v>
                </c:pt>
                <c:pt idx="1791">
                  <c:v>3604223</c:v>
                </c:pt>
                <c:pt idx="1792">
                  <c:v>3603634</c:v>
                </c:pt>
                <c:pt idx="1793">
                  <c:v>3602753</c:v>
                </c:pt>
                <c:pt idx="1794">
                  <c:v>3602376</c:v>
                </c:pt>
                <c:pt idx="1795">
                  <c:v>3601448</c:v>
                </c:pt>
                <c:pt idx="1796">
                  <c:v>3600240</c:v>
                </c:pt>
                <c:pt idx="1797">
                  <c:v>3599404</c:v>
                </c:pt>
                <c:pt idx="1798">
                  <c:v>3598896</c:v>
                </c:pt>
                <c:pt idx="1799">
                  <c:v>3598121</c:v>
                </c:pt>
                <c:pt idx="1800">
                  <c:v>3597248</c:v>
                </c:pt>
                <c:pt idx="1801">
                  <c:v>3592069</c:v>
                </c:pt>
                <c:pt idx="1802">
                  <c:v>3591870</c:v>
                </c:pt>
                <c:pt idx="1803">
                  <c:v>3591770</c:v>
                </c:pt>
                <c:pt idx="1804">
                  <c:v>3587368</c:v>
                </c:pt>
                <c:pt idx="1805">
                  <c:v>3586625</c:v>
                </c:pt>
                <c:pt idx="1806">
                  <c:v>3585062</c:v>
                </c:pt>
                <c:pt idx="1807">
                  <c:v>3584090</c:v>
                </c:pt>
                <c:pt idx="1808">
                  <c:v>3583982</c:v>
                </c:pt>
                <c:pt idx="1809">
                  <c:v>3583206</c:v>
                </c:pt>
                <c:pt idx="1810">
                  <c:v>3581073</c:v>
                </c:pt>
                <c:pt idx="1811">
                  <c:v>3580434</c:v>
                </c:pt>
                <c:pt idx="1812">
                  <c:v>3580310</c:v>
                </c:pt>
                <c:pt idx="1813">
                  <c:v>3580025</c:v>
                </c:pt>
                <c:pt idx="1814">
                  <c:v>3577852</c:v>
                </c:pt>
                <c:pt idx="1815">
                  <c:v>3577278</c:v>
                </c:pt>
                <c:pt idx="1816">
                  <c:v>3575868</c:v>
                </c:pt>
                <c:pt idx="1817">
                  <c:v>3575149</c:v>
                </c:pt>
                <c:pt idx="1818">
                  <c:v>3573547</c:v>
                </c:pt>
                <c:pt idx="1819">
                  <c:v>3573136</c:v>
                </c:pt>
                <c:pt idx="1820">
                  <c:v>3573058</c:v>
                </c:pt>
                <c:pt idx="1821">
                  <c:v>3572894</c:v>
                </c:pt>
                <c:pt idx="1822">
                  <c:v>3571216</c:v>
                </c:pt>
                <c:pt idx="1823">
                  <c:v>3571092</c:v>
                </c:pt>
                <c:pt idx="1824">
                  <c:v>3570857</c:v>
                </c:pt>
                <c:pt idx="1825">
                  <c:v>3566644</c:v>
                </c:pt>
                <c:pt idx="1826">
                  <c:v>3565950</c:v>
                </c:pt>
                <c:pt idx="1827">
                  <c:v>3565285</c:v>
                </c:pt>
                <c:pt idx="1828">
                  <c:v>3563637</c:v>
                </c:pt>
                <c:pt idx="1829">
                  <c:v>3561997</c:v>
                </c:pt>
                <c:pt idx="1830">
                  <c:v>3561808</c:v>
                </c:pt>
                <c:pt idx="1831">
                  <c:v>3561446</c:v>
                </c:pt>
                <c:pt idx="1832">
                  <c:v>3561003</c:v>
                </c:pt>
                <c:pt idx="1833">
                  <c:v>3559998</c:v>
                </c:pt>
                <c:pt idx="1834">
                  <c:v>3559001</c:v>
                </c:pt>
                <c:pt idx="1835">
                  <c:v>3556298</c:v>
                </c:pt>
                <c:pt idx="1836">
                  <c:v>3552903</c:v>
                </c:pt>
                <c:pt idx="1837">
                  <c:v>3551368</c:v>
                </c:pt>
                <c:pt idx="1838">
                  <c:v>3550867</c:v>
                </c:pt>
                <c:pt idx="1839">
                  <c:v>3548468</c:v>
                </c:pt>
                <c:pt idx="1840">
                  <c:v>3546617</c:v>
                </c:pt>
                <c:pt idx="1841">
                  <c:v>3544748</c:v>
                </c:pt>
                <c:pt idx="1842">
                  <c:v>3544580</c:v>
                </c:pt>
                <c:pt idx="1843">
                  <c:v>3542373</c:v>
                </c:pt>
                <c:pt idx="1844">
                  <c:v>3540608</c:v>
                </c:pt>
                <c:pt idx="1845">
                  <c:v>3540178</c:v>
                </c:pt>
                <c:pt idx="1846">
                  <c:v>3538940</c:v>
                </c:pt>
                <c:pt idx="1847">
                  <c:v>3537857</c:v>
                </c:pt>
                <c:pt idx="1848">
                  <c:v>3537836</c:v>
                </c:pt>
                <c:pt idx="1849">
                  <c:v>3537441</c:v>
                </c:pt>
                <c:pt idx="1850">
                  <c:v>3537386</c:v>
                </c:pt>
                <c:pt idx="1851">
                  <c:v>3536859</c:v>
                </c:pt>
                <c:pt idx="1852">
                  <c:v>3536405</c:v>
                </c:pt>
                <c:pt idx="1853">
                  <c:v>3535092</c:v>
                </c:pt>
                <c:pt idx="1854">
                  <c:v>3534320</c:v>
                </c:pt>
                <c:pt idx="1855">
                  <c:v>3534284</c:v>
                </c:pt>
                <c:pt idx="1856">
                  <c:v>3533340</c:v>
                </c:pt>
                <c:pt idx="1857">
                  <c:v>3533255</c:v>
                </c:pt>
                <c:pt idx="1858">
                  <c:v>3531348</c:v>
                </c:pt>
                <c:pt idx="1859">
                  <c:v>3530518</c:v>
                </c:pt>
                <c:pt idx="1860">
                  <c:v>3530483</c:v>
                </c:pt>
                <c:pt idx="1861">
                  <c:v>3528357</c:v>
                </c:pt>
                <c:pt idx="1862">
                  <c:v>3526456</c:v>
                </c:pt>
                <c:pt idx="1863">
                  <c:v>3526112</c:v>
                </c:pt>
                <c:pt idx="1864">
                  <c:v>3525590</c:v>
                </c:pt>
                <c:pt idx="1865">
                  <c:v>3524737</c:v>
                </c:pt>
                <c:pt idx="1866">
                  <c:v>3524470</c:v>
                </c:pt>
                <c:pt idx="1867">
                  <c:v>3524288</c:v>
                </c:pt>
                <c:pt idx="1868">
                  <c:v>3522587</c:v>
                </c:pt>
                <c:pt idx="1869">
                  <c:v>3519681</c:v>
                </c:pt>
                <c:pt idx="1870">
                  <c:v>3518976</c:v>
                </c:pt>
                <c:pt idx="1871">
                  <c:v>3518655</c:v>
                </c:pt>
                <c:pt idx="1872">
                  <c:v>3516600</c:v>
                </c:pt>
                <c:pt idx="1873">
                  <c:v>3515660</c:v>
                </c:pt>
                <c:pt idx="1874">
                  <c:v>3515390</c:v>
                </c:pt>
                <c:pt idx="1875">
                  <c:v>3514579</c:v>
                </c:pt>
                <c:pt idx="1876">
                  <c:v>3512401</c:v>
                </c:pt>
                <c:pt idx="1877">
                  <c:v>3512222</c:v>
                </c:pt>
                <c:pt idx="1878">
                  <c:v>3511389</c:v>
                </c:pt>
                <c:pt idx="1879">
                  <c:v>3510242</c:v>
                </c:pt>
                <c:pt idx="1880">
                  <c:v>3509847</c:v>
                </c:pt>
                <c:pt idx="1881">
                  <c:v>3509521</c:v>
                </c:pt>
                <c:pt idx="1882">
                  <c:v>3507608</c:v>
                </c:pt>
                <c:pt idx="1883">
                  <c:v>3507450</c:v>
                </c:pt>
                <c:pt idx="1884">
                  <c:v>3507416</c:v>
                </c:pt>
                <c:pt idx="1885">
                  <c:v>3507117</c:v>
                </c:pt>
                <c:pt idx="1886">
                  <c:v>3503572</c:v>
                </c:pt>
                <c:pt idx="1887">
                  <c:v>3502199</c:v>
                </c:pt>
                <c:pt idx="1888">
                  <c:v>3501436</c:v>
                </c:pt>
                <c:pt idx="1889">
                  <c:v>3499737</c:v>
                </c:pt>
                <c:pt idx="1890">
                  <c:v>3498571</c:v>
                </c:pt>
                <c:pt idx="1891">
                  <c:v>3498391</c:v>
                </c:pt>
                <c:pt idx="1892">
                  <c:v>3495846</c:v>
                </c:pt>
                <c:pt idx="1893">
                  <c:v>3495083</c:v>
                </c:pt>
                <c:pt idx="1894">
                  <c:v>3495029</c:v>
                </c:pt>
                <c:pt idx="1895">
                  <c:v>3494093</c:v>
                </c:pt>
                <c:pt idx="1896">
                  <c:v>3491201</c:v>
                </c:pt>
                <c:pt idx="1897">
                  <c:v>3489402</c:v>
                </c:pt>
                <c:pt idx="1898">
                  <c:v>3486919</c:v>
                </c:pt>
                <c:pt idx="1899">
                  <c:v>3486638</c:v>
                </c:pt>
                <c:pt idx="1900">
                  <c:v>3486062</c:v>
                </c:pt>
                <c:pt idx="1901">
                  <c:v>3486043</c:v>
                </c:pt>
                <c:pt idx="1902">
                  <c:v>3485180</c:v>
                </c:pt>
                <c:pt idx="1903">
                  <c:v>3483489</c:v>
                </c:pt>
                <c:pt idx="1904">
                  <c:v>3483222</c:v>
                </c:pt>
                <c:pt idx="1905">
                  <c:v>3482681</c:v>
                </c:pt>
                <c:pt idx="1906">
                  <c:v>3481983</c:v>
                </c:pt>
                <c:pt idx="1907">
                  <c:v>3481917</c:v>
                </c:pt>
                <c:pt idx="1908">
                  <c:v>3480963</c:v>
                </c:pt>
                <c:pt idx="1909">
                  <c:v>3480030</c:v>
                </c:pt>
                <c:pt idx="1910">
                  <c:v>3479761</c:v>
                </c:pt>
                <c:pt idx="1911">
                  <c:v>3479191</c:v>
                </c:pt>
                <c:pt idx="1912">
                  <c:v>3477719</c:v>
                </c:pt>
                <c:pt idx="1913">
                  <c:v>3477362</c:v>
                </c:pt>
                <c:pt idx="1914">
                  <c:v>3475804</c:v>
                </c:pt>
                <c:pt idx="1915">
                  <c:v>3473907</c:v>
                </c:pt>
                <c:pt idx="1916">
                  <c:v>3473751</c:v>
                </c:pt>
                <c:pt idx="1917">
                  <c:v>3472089</c:v>
                </c:pt>
                <c:pt idx="1918">
                  <c:v>3471395</c:v>
                </c:pt>
                <c:pt idx="1919">
                  <c:v>3471153</c:v>
                </c:pt>
                <c:pt idx="1920">
                  <c:v>3462345</c:v>
                </c:pt>
                <c:pt idx="1921">
                  <c:v>3461068</c:v>
                </c:pt>
                <c:pt idx="1922">
                  <c:v>3460986</c:v>
                </c:pt>
                <c:pt idx="1923">
                  <c:v>3458636</c:v>
                </c:pt>
                <c:pt idx="1924">
                  <c:v>3457341</c:v>
                </c:pt>
                <c:pt idx="1925">
                  <c:v>3456245</c:v>
                </c:pt>
                <c:pt idx="1926">
                  <c:v>3455033</c:v>
                </c:pt>
                <c:pt idx="1927">
                  <c:v>3454204</c:v>
                </c:pt>
                <c:pt idx="1928">
                  <c:v>3453945</c:v>
                </c:pt>
                <c:pt idx="1929">
                  <c:v>3453157</c:v>
                </c:pt>
                <c:pt idx="1930">
                  <c:v>3452369</c:v>
                </c:pt>
                <c:pt idx="1931">
                  <c:v>3451649</c:v>
                </c:pt>
                <c:pt idx="1932">
                  <c:v>3450571</c:v>
                </c:pt>
                <c:pt idx="1933">
                  <c:v>3447036</c:v>
                </c:pt>
                <c:pt idx="1934">
                  <c:v>3446849</c:v>
                </c:pt>
                <c:pt idx="1935">
                  <c:v>3445193</c:v>
                </c:pt>
                <c:pt idx="1936">
                  <c:v>3444572</c:v>
                </c:pt>
                <c:pt idx="1937">
                  <c:v>3444455</c:v>
                </c:pt>
                <c:pt idx="1938">
                  <c:v>3444353</c:v>
                </c:pt>
                <c:pt idx="1939">
                  <c:v>3440356</c:v>
                </c:pt>
                <c:pt idx="1940">
                  <c:v>3439005</c:v>
                </c:pt>
                <c:pt idx="1941">
                  <c:v>3438380</c:v>
                </c:pt>
                <c:pt idx="1942">
                  <c:v>3438187</c:v>
                </c:pt>
                <c:pt idx="1943">
                  <c:v>3437429</c:v>
                </c:pt>
                <c:pt idx="1944">
                  <c:v>3435958</c:v>
                </c:pt>
                <c:pt idx="1945">
                  <c:v>3433607</c:v>
                </c:pt>
                <c:pt idx="1946">
                  <c:v>3433206</c:v>
                </c:pt>
                <c:pt idx="1947">
                  <c:v>3430274</c:v>
                </c:pt>
                <c:pt idx="1948">
                  <c:v>3429477</c:v>
                </c:pt>
                <c:pt idx="1949">
                  <c:v>3429017</c:v>
                </c:pt>
                <c:pt idx="1950">
                  <c:v>3428887</c:v>
                </c:pt>
                <c:pt idx="1951">
                  <c:v>3428146</c:v>
                </c:pt>
                <c:pt idx="1952">
                  <c:v>3427436</c:v>
                </c:pt>
                <c:pt idx="1953">
                  <c:v>3426746</c:v>
                </c:pt>
                <c:pt idx="1954">
                  <c:v>3426670</c:v>
                </c:pt>
                <c:pt idx="1955">
                  <c:v>3425197</c:v>
                </c:pt>
                <c:pt idx="1956">
                  <c:v>3424266</c:v>
                </c:pt>
                <c:pt idx="1957">
                  <c:v>3423512</c:v>
                </c:pt>
                <c:pt idx="1958">
                  <c:v>3423421</c:v>
                </c:pt>
                <c:pt idx="1959">
                  <c:v>3422590</c:v>
                </c:pt>
                <c:pt idx="1960">
                  <c:v>3418557</c:v>
                </c:pt>
                <c:pt idx="1961">
                  <c:v>3417292</c:v>
                </c:pt>
                <c:pt idx="1962">
                  <c:v>3416676</c:v>
                </c:pt>
                <c:pt idx="1963">
                  <c:v>3416403</c:v>
                </c:pt>
                <c:pt idx="1964">
                  <c:v>3415879</c:v>
                </c:pt>
                <c:pt idx="1965">
                  <c:v>3414447</c:v>
                </c:pt>
                <c:pt idx="1966">
                  <c:v>3413765</c:v>
                </c:pt>
                <c:pt idx="1967">
                  <c:v>3413679</c:v>
                </c:pt>
                <c:pt idx="1968">
                  <c:v>3412981</c:v>
                </c:pt>
                <c:pt idx="1969">
                  <c:v>3412731</c:v>
                </c:pt>
                <c:pt idx="1970">
                  <c:v>3410850</c:v>
                </c:pt>
                <c:pt idx="1971">
                  <c:v>3409547</c:v>
                </c:pt>
                <c:pt idx="1972">
                  <c:v>3407645</c:v>
                </c:pt>
                <c:pt idx="1973">
                  <c:v>3405120</c:v>
                </c:pt>
                <c:pt idx="1974">
                  <c:v>3402864</c:v>
                </c:pt>
                <c:pt idx="1975">
                  <c:v>3402310</c:v>
                </c:pt>
                <c:pt idx="1976">
                  <c:v>3398970</c:v>
                </c:pt>
                <c:pt idx="1977">
                  <c:v>3397734</c:v>
                </c:pt>
                <c:pt idx="1978">
                  <c:v>3395302</c:v>
                </c:pt>
                <c:pt idx="1979">
                  <c:v>3394443</c:v>
                </c:pt>
                <c:pt idx="1980">
                  <c:v>3392336</c:v>
                </c:pt>
                <c:pt idx="1981">
                  <c:v>3391885</c:v>
                </c:pt>
                <c:pt idx="1982">
                  <c:v>3391829</c:v>
                </c:pt>
                <c:pt idx="1983">
                  <c:v>3391034</c:v>
                </c:pt>
                <c:pt idx="1984">
                  <c:v>3388690</c:v>
                </c:pt>
                <c:pt idx="1985">
                  <c:v>3387744</c:v>
                </c:pt>
                <c:pt idx="1986">
                  <c:v>3387497</c:v>
                </c:pt>
                <c:pt idx="1987">
                  <c:v>3386967</c:v>
                </c:pt>
                <c:pt idx="1988">
                  <c:v>3386269</c:v>
                </c:pt>
                <c:pt idx="1989">
                  <c:v>3384881</c:v>
                </c:pt>
                <c:pt idx="1990">
                  <c:v>3384842</c:v>
                </c:pt>
                <c:pt idx="1991">
                  <c:v>3383988</c:v>
                </c:pt>
                <c:pt idx="1992">
                  <c:v>3383734</c:v>
                </c:pt>
                <c:pt idx="1993">
                  <c:v>3382034</c:v>
                </c:pt>
                <c:pt idx="1994">
                  <c:v>3381685</c:v>
                </c:pt>
                <c:pt idx="1995">
                  <c:v>3381358</c:v>
                </c:pt>
                <c:pt idx="1996">
                  <c:v>3381156</c:v>
                </c:pt>
                <c:pt idx="1997">
                  <c:v>3378890</c:v>
                </c:pt>
                <c:pt idx="1998">
                  <c:v>3378150</c:v>
                </c:pt>
                <c:pt idx="1999">
                  <c:v>3375800</c:v>
                </c:pt>
                <c:pt idx="2000">
                  <c:v>3374243</c:v>
                </c:pt>
                <c:pt idx="2001">
                  <c:v>3373923</c:v>
                </c:pt>
                <c:pt idx="2002">
                  <c:v>3373903</c:v>
                </c:pt>
                <c:pt idx="2003">
                  <c:v>3371730</c:v>
                </c:pt>
                <c:pt idx="2004">
                  <c:v>3371699</c:v>
                </c:pt>
                <c:pt idx="2005">
                  <c:v>3370394</c:v>
                </c:pt>
                <c:pt idx="2006">
                  <c:v>3367909</c:v>
                </c:pt>
                <c:pt idx="2007">
                  <c:v>3367579</c:v>
                </c:pt>
                <c:pt idx="2008">
                  <c:v>3367404</c:v>
                </c:pt>
                <c:pt idx="2009">
                  <c:v>3365987</c:v>
                </c:pt>
                <c:pt idx="2010">
                  <c:v>3365040</c:v>
                </c:pt>
                <c:pt idx="2011">
                  <c:v>3364078</c:v>
                </c:pt>
                <c:pt idx="2012">
                  <c:v>3361997</c:v>
                </c:pt>
                <c:pt idx="2013">
                  <c:v>3358386</c:v>
                </c:pt>
                <c:pt idx="2014">
                  <c:v>3355043</c:v>
                </c:pt>
                <c:pt idx="2015">
                  <c:v>3353814</c:v>
                </c:pt>
                <c:pt idx="2016">
                  <c:v>3353230</c:v>
                </c:pt>
                <c:pt idx="2017">
                  <c:v>3351797</c:v>
                </c:pt>
                <c:pt idx="2018">
                  <c:v>3351298</c:v>
                </c:pt>
                <c:pt idx="2019">
                  <c:v>3348861</c:v>
                </c:pt>
                <c:pt idx="2020">
                  <c:v>3346084</c:v>
                </c:pt>
                <c:pt idx="2021">
                  <c:v>3345889</c:v>
                </c:pt>
                <c:pt idx="2022">
                  <c:v>3344502</c:v>
                </c:pt>
                <c:pt idx="2023">
                  <c:v>3342798</c:v>
                </c:pt>
                <c:pt idx="2024">
                  <c:v>3342765</c:v>
                </c:pt>
                <c:pt idx="2025">
                  <c:v>3341915</c:v>
                </c:pt>
                <c:pt idx="2026">
                  <c:v>3341462</c:v>
                </c:pt>
                <c:pt idx="2027">
                  <c:v>3338656</c:v>
                </c:pt>
                <c:pt idx="2028">
                  <c:v>3337879</c:v>
                </c:pt>
                <c:pt idx="2029">
                  <c:v>3337489</c:v>
                </c:pt>
                <c:pt idx="2030">
                  <c:v>3337126</c:v>
                </c:pt>
                <c:pt idx="2031">
                  <c:v>3336566</c:v>
                </c:pt>
                <c:pt idx="2032">
                  <c:v>3335940</c:v>
                </c:pt>
                <c:pt idx="2033">
                  <c:v>3335578</c:v>
                </c:pt>
                <c:pt idx="2034">
                  <c:v>3335313</c:v>
                </c:pt>
                <c:pt idx="2035">
                  <c:v>3333843</c:v>
                </c:pt>
                <c:pt idx="2036">
                  <c:v>3333696</c:v>
                </c:pt>
                <c:pt idx="2037">
                  <c:v>3333696</c:v>
                </c:pt>
                <c:pt idx="2038">
                  <c:v>3333380</c:v>
                </c:pt>
                <c:pt idx="2039">
                  <c:v>3333364</c:v>
                </c:pt>
                <c:pt idx="2040">
                  <c:v>3332066</c:v>
                </c:pt>
                <c:pt idx="2041">
                  <c:v>3330741</c:v>
                </c:pt>
                <c:pt idx="2042">
                  <c:v>3327820</c:v>
                </c:pt>
                <c:pt idx="2043">
                  <c:v>3327808</c:v>
                </c:pt>
                <c:pt idx="2044">
                  <c:v>3327744</c:v>
                </c:pt>
                <c:pt idx="2045">
                  <c:v>3327744</c:v>
                </c:pt>
                <c:pt idx="2046">
                  <c:v>3326537</c:v>
                </c:pt>
                <c:pt idx="2047">
                  <c:v>3323531</c:v>
                </c:pt>
                <c:pt idx="2048">
                  <c:v>3323389</c:v>
                </c:pt>
                <c:pt idx="2049">
                  <c:v>3322439</c:v>
                </c:pt>
                <c:pt idx="2050">
                  <c:v>3318673</c:v>
                </c:pt>
                <c:pt idx="2051">
                  <c:v>3318609</c:v>
                </c:pt>
                <c:pt idx="2052">
                  <c:v>3318085</c:v>
                </c:pt>
                <c:pt idx="2053">
                  <c:v>3317802</c:v>
                </c:pt>
                <c:pt idx="2054">
                  <c:v>3312956</c:v>
                </c:pt>
                <c:pt idx="2055">
                  <c:v>3311083</c:v>
                </c:pt>
                <c:pt idx="2056">
                  <c:v>3310175</c:v>
                </c:pt>
                <c:pt idx="2057">
                  <c:v>3308893</c:v>
                </c:pt>
                <c:pt idx="2058">
                  <c:v>3308786</c:v>
                </c:pt>
                <c:pt idx="2059">
                  <c:v>3308746</c:v>
                </c:pt>
                <c:pt idx="2060">
                  <c:v>3307955</c:v>
                </c:pt>
                <c:pt idx="2061">
                  <c:v>3307432</c:v>
                </c:pt>
                <c:pt idx="2062">
                  <c:v>3306049</c:v>
                </c:pt>
                <c:pt idx="2063">
                  <c:v>3304919</c:v>
                </c:pt>
                <c:pt idx="2064">
                  <c:v>3304020</c:v>
                </c:pt>
                <c:pt idx="2065">
                  <c:v>3302258</c:v>
                </c:pt>
                <c:pt idx="2066">
                  <c:v>3302118</c:v>
                </c:pt>
                <c:pt idx="2067">
                  <c:v>3302009</c:v>
                </c:pt>
                <c:pt idx="2068">
                  <c:v>3301175</c:v>
                </c:pt>
                <c:pt idx="2069">
                  <c:v>3301076</c:v>
                </c:pt>
                <c:pt idx="2070">
                  <c:v>3299661</c:v>
                </c:pt>
                <c:pt idx="2071">
                  <c:v>3299601</c:v>
                </c:pt>
                <c:pt idx="2072">
                  <c:v>3298482</c:v>
                </c:pt>
                <c:pt idx="2073">
                  <c:v>3296663</c:v>
                </c:pt>
                <c:pt idx="2074">
                  <c:v>3296004</c:v>
                </c:pt>
                <c:pt idx="2075">
                  <c:v>3295356</c:v>
                </c:pt>
                <c:pt idx="2076">
                  <c:v>3295317</c:v>
                </c:pt>
                <c:pt idx="2077">
                  <c:v>3295056</c:v>
                </c:pt>
                <c:pt idx="2078">
                  <c:v>3294053</c:v>
                </c:pt>
                <c:pt idx="2079">
                  <c:v>3293733</c:v>
                </c:pt>
                <c:pt idx="2080">
                  <c:v>3291495</c:v>
                </c:pt>
                <c:pt idx="2081">
                  <c:v>3290807</c:v>
                </c:pt>
                <c:pt idx="2082">
                  <c:v>3290346</c:v>
                </c:pt>
                <c:pt idx="2083">
                  <c:v>3290140</c:v>
                </c:pt>
                <c:pt idx="2084">
                  <c:v>3288088</c:v>
                </c:pt>
                <c:pt idx="2085">
                  <c:v>3286641</c:v>
                </c:pt>
                <c:pt idx="2086">
                  <c:v>3286622</c:v>
                </c:pt>
                <c:pt idx="2087">
                  <c:v>3285949</c:v>
                </c:pt>
                <c:pt idx="2088">
                  <c:v>3285225</c:v>
                </c:pt>
                <c:pt idx="2089">
                  <c:v>3285052</c:v>
                </c:pt>
                <c:pt idx="2090">
                  <c:v>3284704</c:v>
                </c:pt>
                <c:pt idx="2091">
                  <c:v>3283615</c:v>
                </c:pt>
                <c:pt idx="2092">
                  <c:v>3278346</c:v>
                </c:pt>
                <c:pt idx="2093">
                  <c:v>3277453</c:v>
                </c:pt>
                <c:pt idx="2094">
                  <c:v>3276455</c:v>
                </c:pt>
                <c:pt idx="2095">
                  <c:v>3275330</c:v>
                </c:pt>
                <c:pt idx="2096">
                  <c:v>3275000</c:v>
                </c:pt>
                <c:pt idx="2097">
                  <c:v>3272945</c:v>
                </c:pt>
                <c:pt idx="2098">
                  <c:v>3272576</c:v>
                </c:pt>
                <c:pt idx="2099">
                  <c:v>3272030</c:v>
                </c:pt>
                <c:pt idx="2100">
                  <c:v>3269590</c:v>
                </c:pt>
                <c:pt idx="2101">
                  <c:v>3268749</c:v>
                </c:pt>
                <c:pt idx="2102">
                  <c:v>3268151</c:v>
                </c:pt>
                <c:pt idx="2103">
                  <c:v>3267779</c:v>
                </c:pt>
                <c:pt idx="2104">
                  <c:v>3265644</c:v>
                </c:pt>
                <c:pt idx="2105">
                  <c:v>3264555</c:v>
                </c:pt>
                <c:pt idx="2106">
                  <c:v>3263183</c:v>
                </c:pt>
                <c:pt idx="2107">
                  <c:v>3262573</c:v>
                </c:pt>
                <c:pt idx="2108">
                  <c:v>3261755</c:v>
                </c:pt>
                <c:pt idx="2109">
                  <c:v>3260920</c:v>
                </c:pt>
                <c:pt idx="2110">
                  <c:v>3260135</c:v>
                </c:pt>
                <c:pt idx="2111">
                  <c:v>3259696</c:v>
                </c:pt>
                <c:pt idx="2112">
                  <c:v>3259109</c:v>
                </c:pt>
                <c:pt idx="2113">
                  <c:v>3258930</c:v>
                </c:pt>
                <c:pt idx="2114">
                  <c:v>3258795</c:v>
                </c:pt>
                <c:pt idx="2115">
                  <c:v>3256835</c:v>
                </c:pt>
                <c:pt idx="2116">
                  <c:v>3254911</c:v>
                </c:pt>
                <c:pt idx="2117">
                  <c:v>3254504</c:v>
                </c:pt>
                <c:pt idx="2118">
                  <c:v>3254302</c:v>
                </c:pt>
                <c:pt idx="2119">
                  <c:v>3252804</c:v>
                </c:pt>
                <c:pt idx="2120">
                  <c:v>3251779</c:v>
                </c:pt>
                <c:pt idx="2121">
                  <c:v>3251649</c:v>
                </c:pt>
                <c:pt idx="2122">
                  <c:v>3251109</c:v>
                </c:pt>
                <c:pt idx="2123">
                  <c:v>3251011</c:v>
                </c:pt>
                <c:pt idx="2124">
                  <c:v>3249891</c:v>
                </c:pt>
                <c:pt idx="2125">
                  <c:v>3248984</c:v>
                </c:pt>
                <c:pt idx="2126">
                  <c:v>3247017</c:v>
                </c:pt>
                <c:pt idx="2127">
                  <c:v>3246591</c:v>
                </c:pt>
                <c:pt idx="2128">
                  <c:v>3239678</c:v>
                </c:pt>
                <c:pt idx="2129">
                  <c:v>3238621</c:v>
                </c:pt>
                <c:pt idx="2130">
                  <c:v>3237387</c:v>
                </c:pt>
                <c:pt idx="2131">
                  <c:v>3237001</c:v>
                </c:pt>
                <c:pt idx="2132">
                  <c:v>3236730</c:v>
                </c:pt>
                <c:pt idx="2133">
                  <c:v>3233859</c:v>
                </c:pt>
                <c:pt idx="2134">
                  <c:v>3233716</c:v>
                </c:pt>
                <c:pt idx="2135">
                  <c:v>3232588</c:v>
                </c:pt>
                <c:pt idx="2136">
                  <c:v>3232145</c:v>
                </c:pt>
                <c:pt idx="2137">
                  <c:v>3231471</c:v>
                </c:pt>
                <c:pt idx="2138">
                  <c:v>3230673</c:v>
                </c:pt>
                <c:pt idx="2139">
                  <c:v>3230041</c:v>
                </c:pt>
                <c:pt idx="2140">
                  <c:v>3228504</c:v>
                </c:pt>
                <c:pt idx="2141">
                  <c:v>3227502</c:v>
                </c:pt>
                <c:pt idx="2142">
                  <c:v>3227176</c:v>
                </c:pt>
                <c:pt idx="2143">
                  <c:v>3226363</c:v>
                </c:pt>
                <c:pt idx="2144">
                  <c:v>3226250</c:v>
                </c:pt>
                <c:pt idx="2145">
                  <c:v>3225110</c:v>
                </c:pt>
                <c:pt idx="2146">
                  <c:v>3224502</c:v>
                </c:pt>
                <c:pt idx="2147">
                  <c:v>3223989</c:v>
                </c:pt>
                <c:pt idx="2148">
                  <c:v>3223969</c:v>
                </c:pt>
                <c:pt idx="2149">
                  <c:v>3223184</c:v>
                </c:pt>
                <c:pt idx="2150">
                  <c:v>3223079</c:v>
                </c:pt>
                <c:pt idx="2151">
                  <c:v>3221145</c:v>
                </c:pt>
                <c:pt idx="2152">
                  <c:v>3216375</c:v>
                </c:pt>
                <c:pt idx="2153">
                  <c:v>3216304</c:v>
                </c:pt>
                <c:pt idx="2154">
                  <c:v>3215869</c:v>
                </c:pt>
                <c:pt idx="2155">
                  <c:v>3215486</c:v>
                </c:pt>
                <c:pt idx="2156">
                  <c:v>3215402</c:v>
                </c:pt>
                <c:pt idx="2157">
                  <c:v>3214974</c:v>
                </c:pt>
                <c:pt idx="2158">
                  <c:v>3214813</c:v>
                </c:pt>
                <c:pt idx="2159">
                  <c:v>3214220</c:v>
                </c:pt>
                <c:pt idx="2160">
                  <c:v>3213858</c:v>
                </c:pt>
                <c:pt idx="2161">
                  <c:v>3213147</c:v>
                </c:pt>
                <c:pt idx="2162">
                  <c:v>3210213</c:v>
                </c:pt>
                <c:pt idx="2163">
                  <c:v>3209313</c:v>
                </c:pt>
                <c:pt idx="2164">
                  <c:v>3208547</c:v>
                </c:pt>
                <c:pt idx="2165">
                  <c:v>3208146</c:v>
                </c:pt>
                <c:pt idx="2166">
                  <c:v>3208135</c:v>
                </c:pt>
                <c:pt idx="2167">
                  <c:v>3207308</c:v>
                </c:pt>
                <c:pt idx="2168">
                  <c:v>3205836</c:v>
                </c:pt>
                <c:pt idx="2169">
                  <c:v>3205471</c:v>
                </c:pt>
                <c:pt idx="2170">
                  <c:v>3203308</c:v>
                </c:pt>
                <c:pt idx="2171">
                  <c:v>3202906</c:v>
                </c:pt>
                <c:pt idx="2172">
                  <c:v>3202880</c:v>
                </c:pt>
                <c:pt idx="2173">
                  <c:v>3202841</c:v>
                </c:pt>
                <c:pt idx="2174">
                  <c:v>3201963</c:v>
                </c:pt>
                <c:pt idx="2175">
                  <c:v>3200285</c:v>
                </c:pt>
                <c:pt idx="2176">
                  <c:v>3200090</c:v>
                </c:pt>
                <c:pt idx="2177">
                  <c:v>3199736</c:v>
                </c:pt>
                <c:pt idx="2178">
                  <c:v>3199429</c:v>
                </c:pt>
                <c:pt idx="2179">
                  <c:v>3199144</c:v>
                </c:pt>
                <c:pt idx="2180">
                  <c:v>3198940</c:v>
                </c:pt>
                <c:pt idx="2181">
                  <c:v>3195417</c:v>
                </c:pt>
                <c:pt idx="2182">
                  <c:v>3194748</c:v>
                </c:pt>
                <c:pt idx="2183">
                  <c:v>3193749</c:v>
                </c:pt>
                <c:pt idx="2184">
                  <c:v>3193676</c:v>
                </c:pt>
                <c:pt idx="2185">
                  <c:v>3193083</c:v>
                </c:pt>
                <c:pt idx="2186">
                  <c:v>3192589</c:v>
                </c:pt>
                <c:pt idx="2187">
                  <c:v>3192333</c:v>
                </c:pt>
                <c:pt idx="2188">
                  <c:v>3191265</c:v>
                </c:pt>
                <c:pt idx="2189">
                  <c:v>3190935</c:v>
                </c:pt>
                <c:pt idx="2190">
                  <c:v>3190660</c:v>
                </c:pt>
                <c:pt idx="2191">
                  <c:v>3190468</c:v>
                </c:pt>
                <c:pt idx="2192">
                  <c:v>3189749</c:v>
                </c:pt>
                <c:pt idx="2193">
                  <c:v>3189439</c:v>
                </c:pt>
                <c:pt idx="2194">
                  <c:v>3189237</c:v>
                </c:pt>
                <c:pt idx="2195">
                  <c:v>3188091</c:v>
                </c:pt>
                <c:pt idx="2196">
                  <c:v>3188032</c:v>
                </c:pt>
                <c:pt idx="2197">
                  <c:v>3187685</c:v>
                </c:pt>
                <c:pt idx="2198">
                  <c:v>3186660</c:v>
                </c:pt>
                <c:pt idx="2199">
                  <c:v>3186333</c:v>
                </c:pt>
                <c:pt idx="2200">
                  <c:v>3185747</c:v>
                </c:pt>
                <c:pt idx="2201">
                  <c:v>3183405</c:v>
                </c:pt>
                <c:pt idx="2202">
                  <c:v>3182929</c:v>
                </c:pt>
                <c:pt idx="2203">
                  <c:v>3182073</c:v>
                </c:pt>
                <c:pt idx="2204">
                  <c:v>3181497</c:v>
                </c:pt>
                <c:pt idx="2205">
                  <c:v>3181197</c:v>
                </c:pt>
                <c:pt idx="2206">
                  <c:v>3180164</c:v>
                </c:pt>
                <c:pt idx="2207">
                  <c:v>3175667</c:v>
                </c:pt>
                <c:pt idx="2208">
                  <c:v>3174788</c:v>
                </c:pt>
                <c:pt idx="2209">
                  <c:v>3174652</c:v>
                </c:pt>
                <c:pt idx="2210">
                  <c:v>3174107</c:v>
                </c:pt>
                <c:pt idx="2211">
                  <c:v>3173325</c:v>
                </c:pt>
                <c:pt idx="2212">
                  <c:v>3172618</c:v>
                </c:pt>
                <c:pt idx="2213">
                  <c:v>3172475</c:v>
                </c:pt>
                <c:pt idx="2214">
                  <c:v>3172283</c:v>
                </c:pt>
                <c:pt idx="2215">
                  <c:v>3172089</c:v>
                </c:pt>
                <c:pt idx="2216">
                  <c:v>3168993</c:v>
                </c:pt>
                <c:pt idx="2217">
                  <c:v>3168795</c:v>
                </c:pt>
                <c:pt idx="2218">
                  <c:v>3167662</c:v>
                </c:pt>
                <c:pt idx="2219">
                  <c:v>3167624</c:v>
                </c:pt>
                <c:pt idx="2220">
                  <c:v>3167295</c:v>
                </c:pt>
                <c:pt idx="2221">
                  <c:v>3167279</c:v>
                </c:pt>
                <c:pt idx="2222">
                  <c:v>3166627</c:v>
                </c:pt>
                <c:pt idx="2223">
                  <c:v>3165788</c:v>
                </c:pt>
                <c:pt idx="2224">
                  <c:v>3165444</c:v>
                </c:pt>
                <c:pt idx="2225">
                  <c:v>3161704</c:v>
                </c:pt>
                <c:pt idx="2226">
                  <c:v>3161430</c:v>
                </c:pt>
                <c:pt idx="2227">
                  <c:v>3161127</c:v>
                </c:pt>
                <c:pt idx="2228">
                  <c:v>3159384</c:v>
                </c:pt>
                <c:pt idx="2229">
                  <c:v>3159384</c:v>
                </c:pt>
                <c:pt idx="2230">
                  <c:v>3157175</c:v>
                </c:pt>
                <c:pt idx="2231">
                  <c:v>3156593</c:v>
                </c:pt>
                <c:pt idx="2232">
                  <c:v>3156433</c:v>
                </c:pt>
                <c:pt idx="2233">
                  <c:v>3154915</c:v>
                </c:pt>
                <c:pt idx="2234">
                  <c:v>3153913</c:v>
                </c:pt>
                <c:pt idx="2235">
                  <c:v>3152702</c:v>
                </c:pt>
                <c:pt idx="2236">
                  <c:v>3151373</c:v>
                </c:pt>
                <c:pt idx="2237">
                  <c:v>3150575</c:v>
                </c:pt>
                <c:pt idx="2238">
                  <c:v>3150510</c:v>
                </c:pt>
                <c:pt idx="2239">
                  <c:v>3149045</c:v>
                </c:pt>
                <c:pt idx="2240">
                  <c:v>3148860</c:v>
                </c:pt>
                <c:pt idx="2241">
                  <c:v>3148402</c:v>
                </c:pt>
                <c:pt idx="2242">
                  <c:v>3147063</c:v>
                </c:pt>
                <c:pt idx="2243">
                  <c:v>3146688</c:v>
                </c:pt>
                <c:pt idx="2244">
                  <c:v>3146002</c:v>
                </c:pt>
                <c:pt idx="2245">
                  <c:v>3145055</c:v>
                </c:pt>
                <c:pt idx="2246">
                  <c:v>3144751</c:v>
                </c:pt>
                <c:pt idx="2247">
                  <c:v>3144045</c:v>
                </c:pt>
                <c:pt idx="2248">
                  <c:v>3142043</c:v>
                </c:pt>
                <c:pt idx="2249">
                  <c:v>3141070</c:v>
                </c:pt>
                <c:pt idx="2250">
                  <c:v>3140614</c:v>
                </c:pt>
                <c:pt idx="2251">
                  <c:v>3138503</c:v>
                </c:pt>
                <c:pt idx="2252">
                  <c:v>3138490</c:v>
                </c:pt>
                <c:pt idx="2253">
                  <c:v>3138263</c:v>
                </c:pt>
                <c:pt idx="2254">
                  <c:v>3138192</c:v>
                </c:pt>
                <c:pt idx="2255">
                  <c:v>3137915</c:v>
                </c:pt>
                <c:pt idx="2256">
                  <c:v>3137415</c:v>
                </c:pt>
                <c:pt idx="2257">
                  <c:v>3137343</c:v>
                </c:pt>
                <c:pt idx="2258">
                  <c:v>3134642</c:v>
                </c:pt>
                <c:pt idx="2259">
                  <c:v>3129811</c:v>
                </c:pt>
                <c:pt idx="2260">
                  <c:v>3129456</c:v>
                </c:pt>
                <c:pt idx="2261">
                  <c:v>3129050</c:v>
                </c:pt>
                <c:pt idx="2262">
                  <c:v>3123240</c:v>
                </c:pt>
                <c:pt idx="2263">
                  <c:v>3123152</c:v>
                </c:pt>
                <c:pt idx="2264">
                  <c:v>3122523</c:v>
                </c:pt>
                <c:pt idx="2265">
                  <c:v>3122117</c:v>
                </c:pt>
                <c:pt idx="2266">
                  <c:v>3120145</c:v>
                </c:pt>
                <c:pt idx="2267">
                  <c:v>3119256</c:v>
                </c:pt>
                <c:pt idx="2268">
                  <c:v>3118504</c:v>
                </c:pt>
                <c:pt idx="2269">
                  <c:v>3118420</c:v>
                </c:pt>
                <c:pt idx="2270">
                  <c:v>3118115</c:v>
                </c:pt>
                <c:pt idx="2271">
                  <c:v>3117726</c:v>
                </c:pt>
                <c:pt idx="2272">
                  <c:v>3117309</c:v>
                </c:pt>
                <c:pt idx="2273">
                  <c:v>3116541</c:v>
                </c:pt>
                <c:pt idx="2274">
                  <c:v>3116482</c:v>
                </c:pt>
                <c:pt idx="2275">
                  <c:v>3116263</c:v>
                </c:pt>
                <c:pt idx="2276">
                  <c:v>3115602</c:v>
                </c:pt>
                <c:pt idx="2277">
                  <c:v>3114860</c:v>
                </c:pt>
                <c:pt idx="2278">
                  <c:v>3114448</c:v>
                </c:pt>
                <c:pt idx="2279">
                  <c:v>3112632</c:v>
                </c:pt>
                <c:pt idx="2280">
                  <c:v>3112294</c:v>
                </c:pt>
                <c:pt idx="2281">
                  <c:v>3110296</c:v>
                </c:pt>
                <c:pt idx="2282">
                  <c:v>3110189</c:v>
                </c:pt>
                <c:pt idx="2283">
                  <c:v>3108322</c:v>
                </c:pt>
                <c:pt idx="2284">
                  <c:v>3107047</c:v>
                </c:pt>
                <c:pt idx="2285">
                  <c:v>3106129</c:v>
                </c:pt>
                <c:pt idx="2286">
                  <c:v>3104087</c:v>
                </c:pt>
                <c:pt idx="2287">
                  <c:v>3103413</c:v>
                </c:pt>
                <c:pt idx="2288">
                  <c:v>3101363</c:v>
                </c:pt>
                <c:pt idx="2289">
                  <c:v>3100375</c:v>
                </c:pt>
                <c:pt idx="2290">
                  <c:v>3096806</c:v>
                </c:pt>
                <c:pt idx="2291">
                  <c:v>3096698</c:v>
                </c:pt>
                <c:pt idx="2292">
                  <c:v>3095776</c:v>
                </c:pt>
                <c:pt idx="2293">
                  <c:v>3095275</c:v>
                </c:pt>
                <c:pt idx="2294">
                  <c:v>3094695</c:v>
                </c:pt>
                <c:pt idx="2295">
                  <c:v>3092362</c:v>
                </c:pt>
                <c:pt idx="2296">
                  <c:v>3091318</c:v>
                </c:pt>
                <c:pt idx="2297">
                  <c:v>3091139</c:v>
                </c:pt>
                <c:pt idx="2298">
                  <c:v>3089373</c:v>
                </c:pt>
                <c:pt idx="2299">
                  <c:v>3088846</c:v>
                </c:pt>
                <c:pt idx="2300">
                  <c:v>3088807</c:v>
                </c:pt>
                <c:pt idx="2301">
                  <c:v>3088013</c:v>
                </c:pt>
                <c:pt idx="2302">
                  <c:v>3087220</c:v>
                </c:pt>
                <c:pt idx="2303">
                  <c:v>3086878</c:v>
                </c:pt>
                <c:pt idx="2304">
                  <c:v>3086019</c:v>
                </c:pt>
                <c:pt idx="2305">
                  <c:v>3085070</c:v>
                </c:pt>
                <c:pt idx="2306">
                  <c:v>3084347</c:v>
                </c:pt>
                <c:pt idx="2307">
                  <c:v>3083494</c:v>
                </c:pt>
                <c:pt idx="2308">
                  <c:v>3083057</c:v>
                </c:pt>
                <c:pt idx="2309">
                  <c:v>3081317</c:v>
                </c:pt>
                <c:pt idx="2310">
                  <c:v>3080580</c:v>
                </c:pt>
                <c:pt idx="2311">
                  <c:v>3080362</c:v>
                </c:pt>
                <c:pt idx="2312">
                  <c:v>3079559</c:v>
                </c:pt>
                <c:pt idx="2313">
                  <c:v>3079206</c:v>
                </c:pt>
                <c:pt idx="2314">
                  <c:v>3078972</c:v>
                </c:pt>
                <c:pt idx="2315">
                  <c:v>3077959</c:v>
                </c:pt>
                <c:pt idx="2316">
                  <c:v>3077639</c:v>
                </c:pt>
                <c:pt idx="2317">
                  <c:v>3077070</c:v>
                </c:pt>
                <c:pt idx="2318">
                  <c:v>3073931</c:v>
                </c:pt>
                <c:pt idx="2319">
                  <c:v>3073256</c:v>
                </c:pt>
                <c:pt idx="2320">
                  <c:v>3073002</c:v>
                </c:pt>
                <c:pt idx="2321">
                  <c:v>3071179</c:v>
                </c:pt>
                <c:pt idx="2322">
                  <c:v>3070938</c:v>
                </c:pt>
                <c:pt idx="2323">
                  <c:v>3070745</c:v>
                </c:pt>
                <c:pt idx="2324">
                  <c:v>3070333</c:v>
                </c:pt>
                <c:pt idx="2325">
                  <c:v>3070292</c:v>
                </c:pt>
                <c:pt idx="2326">
                  <c:v>3069393</c:v>
                </c:pt>
                <c:pt idx="2327">
                  <c:v>3068645</c:v>
                </c:pt>
                <c:pt idx="2328">
                  <c:v>3067618</c:v>
                </c:pt>
                <c:pt idx="2329">
                  <c:v>3066573</c:v>
                </c:pt>
                <c:pt idx="2330">
                  <c:v>3066464</c:v>
                </c:pt>
                <c:pt idx="2331">
                  <c:v>3066165</c:v>
                </c:pt>
                <c:pt idx="2332">
                  <c:v>3065959</c:v>
                </c:pt>
                <c:pt idx="2333">
                  <c:v>3064909</c:v>
                </c:pt>
                <c:pt idx="2334">
                  <c:v>3064593</c:v>
                </c:pt>
                <c:pt idx="2335">
                  <c:v>3064028</c:v>
                </c:pt>
                <c:pt idx="2336">
                  <c:v>3063182</c:v>
                </c:pt>
                <c:pt idx="2337">
                  <c:v>3062541</c:v>
                </c:pt>
                <c:pt idx="2338">
                  <c:v>3062293</c:v>
                </c:pt>
                <c:pt idx="2339">
                  <c:v>3061245</c:v>
                </c:pt>
                <c:pt idx="2340">
                  <c:v>3059946</c:v>
                </c:pt>
                <c:pt idx="2341">
                  <c:v>3059306</c:v>
                </c:pt>
                <c:pt idx="2342">
                  <c:v>3058565</c:v>
                </c:pt>
                <c:pt idx="2343">
                  <c:v>3056362</c:v>
                </c:pt>
                <c:pt idx="2344">
                  <c:v>3056287</c:v>
                </c:pt>
                <c:pt idx="2345">
                  <c:v>3056263</c:v>
                </c:pt>
                <c:pt idx="2346">
                  <c:v>3055031</c:v>
                </c:pt>
                <c:pt idx="2347">
                  <c:v>3054774</c:v>
                </c:pt>
                <c:pt idx="2348">
                  <c:v>3054377</c:v>
                </c:pt>
                <c:pt idx="2349">
                  <c:v>3054296</c:v>
                </c:pt>
                <c:pt idx="2350">
                  <c:v>3051924</c:v>
                </c:pt>
                <c:pt idx="2351">
                  <c:v>3050624</c:v>
                </c:pt>
                <c:pt idx="2352">
                  <c:v>3050269</c:v>
                </c:pt>
                <c:pt idx="2353">
                  <c:v>3048879</c:v>
                </c:pt>
                <c:pt idx="2354">
                  <c:v>3047698</c:v>
                </c:pt>
                <c:pt idx="2355">
                  <c:v>3046643</c:v>
                </c:pt>
                <c:pt idx="2356">
                  <c:v>3046425</c:v>
                </c:pt>
                <c:pt idx="2357">
                  <c:v>3046378</c:v>
                </c:pt>
                <c:pt idx="2358">
                  <c:v>3045389</c:v>
                </c:pt>
                <c:pt idx="2359">
                  <c:v>3044080</c:v>
                </c:pt>
                <c:pt idx="2360">
                  <c:v>3043089</c:v>
                </c:pt>
                <c:pt idx="2361">
                  <c:v>3041864</c:v>
                </c:pt>
                <c:pt idx="2362">
                  <c:v>3040494</c:v>
                </c:pt>
                <c:pt idx="2363">
                  <c:v>3038365</c:v>
                </c:pt>
                <c:pt idx="2364">
                  <c:v>3037887</c:v>
                </c:pt>
                <c:pt idx="2365">
                  <c:v>3035763</c:v>
                </c:pt>
                <c:pt idx="2366">
                  <c:v>3035368</c:v>
                </c:pt>
                <c:pt idx="2367">
                  <c:v>3035073</c:v>
                </c:pt>
                <c:pt idx="2368">
                  <c:v>3034526</c:v>
                </c:pt>
                <c:pt idx="2369">
                  <c:v>3033766</c:v>
                </c:pt>
                <c:pt idx="2370">
                  <c:v>3032772</c:v>
                </c:pt>
                <c:pt idx="2371">
                  <c:v>3029830</c:v>
                </c:pt>
                <c:pt idx="2372">
                  <c:v>3029573</c:v>
                </c:pt>
                <c:pt idx="2373">
                  <c:v>3028657</c:v>
                </c:pt>
                <c:pt idx="2374">
                  <c:v>3028463</c:v>
                </c:pt>
                <c:pt idx="2375">
                  <c:v>3025244</c:v>
                </c:pt>
                <c:pt idx="2376">
                  <c:v>3024911</c:v>
                </c:pt>
                <c:pt idx="2377">
                  <c:v>3024322</c:v>
                </c:pt>
                <c:pt idx="2378">
                  <c:v>3023447</c:v>
                </c:pt>
                <c:pt idx="2379">
                  <c:v>3023021</c:v>
                </c:pt>
                <c:pt idx="2380">
                  <c:v>3021698</c:v>
                </c:pt>
                <c:pt idx="2381">
                  <c:v>3021508</c:v>
                </c:pt>
                <c:pt idx="2382">
                  <c:v>3021210</c:v>
                </c:pt>
                <c:pt idx="2383">
                  <c:v>3021079</c:v>
                </c:pt>
                <c:pt idx="2384">
                  <c:v>3020761</c:v>
                </c:pt>
                <c:pt idx="2385">
                  <c:v>3019963</c:v>
                </c:pt>
                <c:pt idx="2386">
                  <c:v>3019034</c:v>
                </c:pt>
                <c:pt idx="2387">
                  <c:v>3016107</c:v>
                </c:pt>
                <c:pt idx="2388">
                  <c:v>3014820</c:v>
                </c:pt>
                <c:pt idx="2389">
                  <c:v>3014121</c:v>
                </c:pt>
                <c:pt idx="2390">
                  <c:v>3013979</c:v>
                </c:pt>
                <c:pt idx="2391">
                  <c:v>3013482</c:v>
                </c:pt>
                <c:pt idx="2392">
                  <c:v>3013460</c:v>
                </c:pt>
                <c:pt idx="2393">
                  <c:v>3011314</c:v>
                </c:pt>
                <c:pt idx="2394">
                  <c:v>3008970</c:v>
                </c:pt>
                <c:pt idx="2395">
                  <c:v>3008500</c:v>
                </c:pt>
                <c:pt idx="2396">
                  <c:v>3008255</c:v>
                </c:pt>
                <c:pt idx="2397">
                  <c:v>3008051</c:v>
                </c:pt>
                <c:pt idx="2398">
                  <c:v>3006421</c:v>
                </c:pt>
                <c:pt idx="2399">
                  <c:v>3006017</c:v>
                </c:pt>
                <c:pt idx="2400">
                  <c:v>3005994</c:v>
                </c:pt>
                <c:pt idx="2401">
                  <c:v>3004233</c:v>
                </c:pt>
                <c:pt idx="2402">
                  <c:v>3002862</c:v>
                </c:pt>
                <c:pt idx="2403">
                  <c:v>3000941</c:v>
                </c:pt>
                <c:pt idx="2404">
                  <c:v>3000400</c:v>
                </c:pt>
                <c:pt idx="2405">
                  <c:v>2997186</c:v>
                </c:pt>
                <c:pt idx="2406">
                  <c:v>2996785</c:v>
                </c:pt>
                <c:pt idx="2407">
                  <c:v>2996122</c:v>
                </c:pt>
                <c:pt idx="2408">
                  <c:v>2995825</c:v>
                </c:pt>
                <c:pt idx="2409">
                  <c:v>2995098</c:v>
                </c:pt>
                <c:pt idx="2410">
                  <c:v>2994934</c:v>
                </c:pt>
                <c:pt idx="2411">
                  <c:v>2994519</c:v>
                </c:pt>
                <c:pt idx="2412">
                  <c:v>2994247</c:v>
                </c:pt>
                <c:pt idx="2413">
                  <c:v>2993918</c:v>
                </c:pt>
                <c:pt idx="2414">
                  <c:v>2993314</c:v>
                </c:pt>
                <c:pt idx="2415">
                  <c:v>2992623</c:v>
                </c:pt>
                <c:pt idx="2416">
                  <c:v>2992115</c:v>
                </c:pt>
                <c:pt idx="2417">
                  <c:v>2988032</c:v>
                </c:pt>
                <c:pt idx="2418">
                  <c:v>2987037</c:v>
                </c:pt>
                <c:pt idx="2419">
                  <c:v>2986843</c:v>
                </c:pt>
                <c:pt idx="2420">
                  <c:v>2985004</c:v>
                </c:pt>
                <c:pt idx="2421">
                  <c:v>2983252</c:v>
                </c:pt>
                <c:pt idx="2422">
                  <c:v>2983202</c:v>
                </c:pt>
                <c:pt idx="2423">
                  <c:v>2982223</c:v>
                </c:pt>
                <c:pt idx="2424">
                  <c:v>2980773</c:v>
                </c:pt>
                <c:pt idx="2425">
                  <c:v>2978724</c:v>
                </c:pt>
                <c:pt idx="2426">
                  <c:v>2974664</c:v>
                </c:pt>
                <c:pt idx="2427">
                  <c:v>2974611</c:v>
                </c:pt>
                <c:pt idx="2428">
                  <c:v>2973608</c:v>
                </c:pt>
                <c:pt idx="2429">
                  <c:v>2973587</c:v>
                </c:pt>
                <c:pt idx="2430">
                  <c:v>2971842</c:v>
                </c:pt>
                <c:pt idx="2431">
                  <c:v>2971188</c:v>
                </c:pt>
                <c:pt idx="2432">
                  <c:v>2971159</c:v>
                </c:pt>
                <c:pt idx="2433">
                  <c:v>2970502</c:v>
                </c:pt>
                <c:pt idx="2434">
                  <c:v>2970078</c:v>
                </c:pt>
                <c:pt idx="2435">
                  <c:v>2969988</c:v>
                </c:pt>
                <c:pt idx="2436">
                  <c:v>2969852</c:v>
                </c:pt>
                <c:pt idx="2437">
                  <c:v>2969149</c:v>
                </c:pt>
                <c:pt idx="2438">
                  <c:v>2969121</c:v>
                </c:pt>
                <c:pt idx="2439">
                  <c:v>2967941</c:v>
                </c:pt>
                <c:pt idx="2440">
                  <c:v>2967794</c:v>
                </c:pt>
                <c:pt idx="2441">
                  <c:v>2967055</c:v>
                </c:pt>
                <c:pt idx="2442">
                  <c:v>2966993</c:v>
                </c:pt>
                <c:pt idx="2443">
                  <c:v>2965764</c:v>
                </c:pt>
                <c:pt idx="2444">
                  <c:v>2964928</c:v>
                </c:pt>
                <c:pt idx="2445">
                  <c:v>2962354</c:v>
                </c:pt>
                <c:pt idx="2446">
                  <c:v>2962256</c:v>
                </c:pt>
                <c:pt idx="2447">
                  <c:v>2961180</c:v>
                </c:pt>
                <c:pt idx="2448">
                  <c:v>2960378</c:v>
                </c:pt>
                <c:pt idx="2449">
                  <c:v>2959885</c:v>
                </c:pt>
                <c:pt idx="2450">
                  <c:v>2959369</c:v>
                </c:pt>
                <c:pt idx="2451">
                  <c:v>2959175</c:v>
                </c:pt>
                <c:pt idx="2452">
                  <c:v>2958640</c:v>
                </c:pt>
                <c:pt idx="2453">
                  <c:v>2957984</c:v>
                </c:pt>
                <c:pt idx="2454">
                  <c:v>2957809</c:v>
                </c:pt>
                <c:pt idx="2455">
                  <c:v>2957749</c:v>
                </c:pt>
                <c:pt idx="2456">
                  <c:v>2957106</c:v>
                </c:pt>
                <c:pt idx="2457">
                  <c:v>2956076</c:v>
                </c:pt>
                <c:pt idx="2458">
                  <c:v>2955902</c:v>
                </c:pt>
                <c:pt idx="2459">
                  <c:v>2955286</c:v>
                </c:pt>
                <c:pt idx="2460">
                  <c:v>2954983</c:v>
                </c:pt>
                <c:pt idx="2461">
                  <c:v>2954815</c:v>
                </c:pt>
                <c:pt idx="2462">
                  <c:v>2954619</c:v>
                </c:pt>
                <c:pt idx="2463">
                  <c:v>2953368</c:v>
                </c:pt>
                <c:pt idx="2464">
                  <c:v>2953365</c:v>
                </c:pt>
                <c:pt idx="2465">
                  <c:v>2953251</c:v>
                </c:pt>
                <c:pt idx="2466">
                  <c:v>2952487</c:v>
                </c:pt>
                <c:pt idx="2467">
                  <c:v>2952360</c:v>
                </c:pt>
                <c:pt idx="2468">
                  <c:v>2950378</c:v>
                </c:pt>
                <c:pt idx="2469">
                  <c:v>2948940</c:v>
                </c:pt>
                <c:pt idx="2470">
                  <c:v>2948773</c:v>
                </c:pt>
                <c:pt idx="2471">
                  <c:v>2948639</c:v>
                </c:pt>
                <c:pt idx="2472">
                  <c:v>2948432</c:v>
                </c:pt>
                <c:pt idx="2473">
                  <c:v>2944007</c:v>
                </c:pt>
                <c:pt idx="2474">
                  <c:v>2943980</c:v>
                </c:pt>
                <c:pt idx="2475">
                  <c:v>2943641</c:v>
                </c:pt>
                <c:pt idx="2476">
                  <c:v>2943146</c:v>
                </c:pt>
                <c:pt idx="2477">
                  <c:v>2942969</c:v>
                </c:pt>
                <c:pt idx="2478">
                  <c:v>2942834</c:v>
                </c:pt>
                <c:pt idx="2479">
                  <c:v>2940539</c:v>
                </c:pt>
                <c:pt idx="2480">
                  <c:v>2939980</c:v>
                </c:pt>
                <c:pt idx="2481">
                  <c:v>2939726</c:v>
                </c:pt>
                <c:pt idx="2482">
                  <c:v>2938879</c:v>
                </c:pt>
                <c:pt idx="2483">
                  <c:v>2938667</c:v>
                </c:pt>
                <c:pt idx="2484">
                  <c:v>2936736</c:v>
                </c:pt>
                <c:pt idx="2485">
                  <c:v>2936581</c:v>
                </c:pt>
                <c:pt idx="2486">
                  <c:v>2936182</c:v>
                </c:pt>
                <c:pt idx="2487">
                  <c:v>2935892</c:v>
                </c:pt>
                <c:pt idx="2488">
                  <c:v>2935474</c:v>
                </c:pt>
                <c:pt idx="2489">
                  <c:v>2935200</c:v>
                </c:pt>
                <c:pt idx="2490">
                  <c:v>2934732</c:v>
                </c:pt>
                <c:pt idx="2491">
                  <c:v>2934087</c:v>
                </c:pt>
                <c:pt idx="2492">
                  <c:v>2934015</c:v>
                </c:pt>
                <c:pt idx="2493">
                  <c:v>2933782</c:v>
                </c:pt>
                <c:pt idx="2494">
                  <c:v>2929509</c:v>
                </c:pt>
                <c:pt idx="2495">
                  <c:v>2928649</c:v>
                </c:pt>
                <c:pt idx="2496">
                  <c:v>2928400</c:v>
                </c:pt>
                <c:pt idx="2497">
                  <c:v>2928038</c:v>
                </c:pt>
                <c:pt idx="2498">
                  <c:v>2927575</c:v>
                </c:pt>
                <c:pt idx="2499">
                  <c:v>2926042</c:v>
                </c:pt>
                <c:pt idx="2500">
                  <c:v>2925947</c:v>
                </c:pt>
                <c:pt idx="2501">
                  <c:v>2925773</c:v>
                </c:pt>
                <c:pt idx="2502">
                  <c:v>2925370</c:v>
                </c:pt>
                <c:pt idx="2503">
                  <c:v>2925082</c:v>
                </c:pt>
                <c:pt idx="2504">
                  <c:v>2924424</c:v>
                </c:pt>
                <c:pt idx="2505">
                  <c:v>2924421</c:v>
                </c:pt>
                <c:pt idx="2506">
                  <c:v>2923806</c:v>
                </c:pt>
                <c:pt idx="2507">
                  <c:v>2923014</c:v>
                </c:pt>
                <c:pt idx="2508">
                  <c:v>2921885</c:v>
                </c:pt>
                <c:pt idx="2509">
                  <c:v>2920076</c:v>
                </c:pt>
                <c:pt idx="2510">
                  <c:v>2918077</c:v>
                </c:pt>
                <c:pt idx="2511">
                  <c:v>2916968</c:v>
                </c:pt>
                <c:pt idx="2512">
                  <c:v>2916764</c:v>
                </c:pt>
                <c:pt idx="2513">
                  <c:v>2915960</c:v>
                </c:pt>
                <c:pt idx="2514">
                  <c:v>2915418</c:v>
                </c:pt>
                <c:pt idx="2515">
                  <c:v>2915279</c:v>
                </c:pt>
                <c:pt idx="2516">
                  <c:v>2911877</c:v>
                </c:pt>
                <c:pt idx="2517">
                  <c:v>2908313</c:v>
                </c:pt>
                <c:pt idx="2518">
                  <c:v>2908164</c:v>
                </c:pt>
                <c:pt idx="2519">
                  <c:v>2907643</c:v>
                </c:pt>
                <c:pt idx="2520">
                  <c:v>2907335</c:v>
                </c:pt>
                <c:pt idx="2521">
                  <c:v>2907106</c:v>
                </c:pt>
                <c:pt idx="2522">
                  <c:v>2906993</c:v>
                </c:pt>
                <c:pt idx="2523">
                  <c:v>2906709</c:v>
                </c:pt>
                <c:pt idx="2524">
                  <c:v>2906603</c:v>
                </c:pt>
                <c:pt idx="2525">
                  <c:v>2905711</c:v>
                </c:pt>
                <c:pt idx="2526">
                  <c:v>2905437</c:v>
                </c:pt>
                <c:pt idx="2527">
                  <c:v>2905300</c:v>
                </c:pt>
                <c:pt idx="2528">
                  <c:v>2904862</c:v>
                </c:pt>
                <c:pt idx="2529">
                  <c:v>2903498</c:v>
                </c:pt>
                <c:pt idx="2530">
                  <c:v>2902947</c:v>
                </c:pt>
                <c:pt idx="2531">
                  <c:v>2902471</c:v>
                </c:pt>
                <c:pt idx="2532">
                  <c:v>2902255</c:v>
                </c:pt>
                <c:pt idx="2533">
                  <c:v>2900876</c:v>
                </c:pt>
                <c:pt idx="2534">
                  <c:v>2899441</c:v>
                </c:pt>
                <c:pt idx="2535">
                  <c:v>2899040</c:v>
                </c:pt>
                <c:pt idx="2536">
                  <c:v>2897606</c:v>
                </c:pt>
                <c:pt idx="2537">
                  <c:v>2897247</c:v>
                </c:pt>
                <c:pt idx="2538">
                  <c:v>2897140</c:v>
                </c:pt>
                <c:pt idx="2539">
                  <c:v>2897110</c:v>
                </c:pt>
                <c:pt idx="2540">
                  <c:v>2897099</c:v>
                </c:pt>
                <c:pt idx="2541">
                  <c:v>2896355</c:v>
                </c:pt>
                <c:pt idx="2542">
                  <c:v>2895441</c:v>
                </c:pt>
                <c:pt idx="2543">
                  <c:v>2895068</c:v>
                </c:pt>
                <c:pt idx="2544">
                  <c:v>2894529</c:v>
                </c:pt>
                <c:pt idx="2545">
                  <c:v>2893799</c:v>
                </c:pt>
                <c:pt idx="2546">
                  <c:v>2893276</c:v>
                </c:pt>
                <c:pt idx="2547">
                  <c:v>2892453</c:v>
                </c:pt>
                <c:pt idx="2548">
                  <c:v>2891855</c:v>
                </c:pt>
                <c:pt idx="2549">
                  <c:v>2889580</c:v>
                </c:pt>
                <c:pt idx="2550">
                  <c:v>2888920</c:v>
                </c:pt>
                <c:pt idx="2551">
                  <c:v>2887298</c:v>
                </c:pt>
                <c:pt idx="2552">
                  <c:v>2886379</c:v>
                </c:pt>
                <c:pt idx="2553">
                  <c:v>2883268</c:v>
                </c:pt>
                <c:pt idx="2554">
                  <c:v>2882936</c:v>
                </c:pt>
                <c:pt idx="2555">
                  <c:v>2882795</c:v>
                </c:pt>
                <c:pt idx="2556">
                  <c:v>2882533</c:v>
                </c:pt>
                <c:pt idx="2557">
                  <c:v>2881693</c:v>
                </c:pt>
                <c:pt idx="2558">
                  <c:v>2881218</c:v>
                </c:pt>
                <c:pt idx="2559">
                  <c:v>2880019</c:v>
                </c:pt>
                <c:pt idx="2560">
                  <c:v>2879646</c:v>
                </c:pt>
                <c:pt idx="2561">
                  <c:v>2879611</c:v>
                </c:pt>
                <c:pt idx="2562">
                  <c:v>2879596</c:v>
                </c:pt>
                <c:pt idx="2563">
                  <c:v>2879394</c:v>
                </c:pt>
                <c:pt idx="2564">
                  <c:v>2879225</c:v>
                </c:pt>
                <c:pt idx="2565">
                  <c:v>2877876</c:v>
                </c:pt>
                <c:pt idx="2566">
                  <c:v>2877284</c:v>
                </c:pt>
                <c:pt idx="2567">
                  <c:v>2873300</c:v>
                </c:pt>
                <c:pt idx="2568">
                  <c:v>2873286</c:v>
                </c:pt>
                <c:pt idx="2569">
                  <c:v>2872927</c:v>
                </c:pt>
                <c:pt idx="2570">
                  <c:v>2870603</c:v>
                </c:pt>
                <c:pt idx="2571">
                  <c:v>2870564</c:v>
                </c:pt>
                <c:pt idx="2572">
                  <c:v>2870004</c:v>
                </c:pt>
                <c:pt idx="2573">
                  <c:v>2869853</c:v>
                </c:pt>
                <c:pt idx="2574">
                  <c:v>2869704</c:v>
                </c:pt>
                <c:pt idx="2575">
                  <c:v>2869635</c:v>
                </c:pt>
                <c:pt idx="2576">
                  <c:v>2869382</c:v>
                </c:pt>
                <c:pt idx="2577">
                  <c:v>2869361</c:v>
                </c:pt>
                <c:pt idx="2578">
                  <c:v>2868196</c:v>
                </c:pt>
                <c:pt idx="2579">
                  <c:v>2867980</c:v>
                </c:pt>
                <c:pt idx="2580">
                  <c:v>2867653</c:v>
                </c:pt>
                <c:pt idx="2581">
                  <c:v>2867318</c:v>
                </c:pt>
                <c:pt idx="2582">
                  <c:v>2866233</c:v>
                </c:pt>
                <c:pt idx="2583">
                  <c:v>2865567</c:v>
                </c:pt>
                <c:pt idx="2584">
                  <c:v>2865432</c:v>
                </c:pt>
                <c:pt idx="2585">
                  <c:v>2864998</c:v>
                </c:pt>
                <c:pt idx="2586">
                  <c:v>2864700</c:v>
                </c:pt>
                <c:pt idx="2587">
                  <c:v>2864395</c:v>
                </c:pt>
                <c:pt idx="2588">
                  <c:v>2859732</c:v>
                </c:pt>
                <c:pt idx="2589">
                  <c:v>2859432</c:v>
                </c:pt>
                <c:pt idx="2590">
                  <c:v>2858479</c:v>
                </c:pt>
                <c:pt idx="2591">
                  <c:v>2857914</c:v>
                </c:pt>
                <c:pt idx="2592">
                  <c:v>2857385</c:v>
                </c:pt>
                <c:pt idx="2593">
                  <c:v>2857222</c:v>
                </c:pt>
                <c:pt idx="2594">
                  <c:v>2857025</c:v>
                </c:pt>
                <c:pt idx="2595">
                  <c:v>2856810</c:v>
                </c:pt>
                <c:pt idx="2596">
                  <c:v>2856071</c:v>
                </c:pt>
                <c:pt idx="2597">
                  <c:v>2855935</c:v>
                </c:pt>
                <c:pt idx="2598">
                  <c:v>2854204</c:v>
                </c:pt>
                <c:pt idx="2599">
                  <c:v>2851365</c:v>
                </c:pt>
                <c:pt idx="2600">
                  <c:v>2850168</c:v>
                </c:pt>
                <c:pt idx="2601">
                  <c:v>2849048</c:v>
                </c:pt>
                <c:pt idx="2602">
                  <c:v>2845996</c:v>
                </c:pt>
                <c:pt idx="2603">
                  <c:v>2845039</c:v>
                </c:pt>
                <c:pt idx="2604">
                  <c:v>2844273</c:v>
                </c:pt>
                <c:pt idx="2605">
                  <c:v>2842461</c:v>
                </c:pt>
                <c:pt idx="2606">
                  <c:v>2842230</c:v>
                </c:pt>
                <c:pt idx="2607">
                  <c:v>2839849</c:v>
                </c:pt>
                <c:pt idx="2608">
                  <c:v>2838780</c:v>
                </c:pt>
                <c:pt idx="2609">
                  <c:v>2837821</c:v>
                </c:pt>
                <c:pt idx="2610">
                  <c:v>2836992</c:v>
                </c:pt>
                <c:pt idx="2611">
                  <c:v>2835578</c:v>
                </c:pt>
                <c:pt idx="2612">
                  <c:v>2835410</c:v>
                </c:pt>
                <c:pt idx="2613">
                  <c:v>2834944</c:v>
                </c:pt>
                <c:pt idx="2614">
                  <c:v>2834768</c:v>
                </c:pt>
                <c:pt idx="2615">
                  <c:v>2834748</c:v>
                </c:pt>
                <c:pt idx="2616">
                  <c:v>2834296</c:v>
                </c:pt>
                <c:pt idx="2617">
                  <c:v>2833179</c:v>
                </c:pt>
                <c:pt idx="2618">
                  <c:v>2832574</c:v>
                </c:pt>
                <c:pt idx="2619">
                  <c:v>2831846</c:v>
                </c:pt>
                <c:pt idx="2620">
                  <c:v>2829707</c:v>
                </c:pt>
                <c:pt idx="2621">
                  <c:v>2827816</c:v>
                </c:pt>
                <c:pt idx="2622">
                  <c:v>2827362</c:v>
                </c:pt>
                <c:pt idx="2623">
                  <c:v>2827158</c:v>
                </c:pt>
                <c:pt idx="2624">
                  <c:v>2826678</c:v>
                </c:pt>
                <c:pt idx="2625">
                  <c:v>2826558</c:v>
                </c:pt>
                <c:pt idx="2626">
                  <c:v>2825588</c:v>
                </c:pt>
                <c:pt idx="2627">
                  <c:v>2824873</c:v>
                </c:pt>
                <c:pt idx="2628">
                  <c:v>2824848</c:v>
                </c:pt>
                <c:pt idx="2629">
                  <c:v>2823714</c:v>
                </c:pt>
                <c:pt idx="2630">
                  <c:v>2822903</c:v>
                </c:pt>
                <c:pt idx="2631">
                  <c:v>2822889</c:v>
                </c:pt>
                <c:pt idx="2632">
                  <c:v>2822338</c:v>
                </c:pt>
                <c:pt idx="2633">
                  <c:v>2820238</c:v>
                </c:pt>
                <c:pt idx="2634">
                  <c:v>2819943</c:v>
                </c:pt>
                <c:pt idx="2635">
                  <c:v>2818924</c:v>
                </c:pt>
                <c:pt idx="2636">
                  <c:v>2818343</c:v>
                </c:pt>
                <c:pt idx="2637">
                  <c:v>2817248</c:v>
                </c:pt>
                <c:pt idx="2638">
                  <c:v>2816975</c:v>
                </c:pt>
                <c:pt idx="2639">
                  <c:v>2816718</c:v>
                </c:pt>
                <c:pt idx="2640">
                  <c:v>2816716</c:v>
                </c:pt>
                <c:pt idx="2641">
                  <c:v>2816679</c:v>
                </c:pt>
                <c:pt idx="2642">
                  <c:v>2816598</c:v>
                </c:pt>
                <c:pt idx="2643">
                  <c:v>2815867</c:v>
                </c:pt>
                <c:pt idx="2644">
                  <c:v>2815796</c:v>
                </c:pt>
                <c:pt idx="2645">
                  <c:v>2815289</c:v>
                </c:pt>
                <c:pt idx="2646">
                  <c:v>2814991</c:v>
                </c:pt>
                <c:pt idx="2647">
                  <c:v>2814740</c:v>
                </c:pt>
                <c:pt idx="2648">
                  <c:v>2813873</c:v>
                </c:pt>
                <c:pt idx="2649">
                  <c:v>2813670</c:v>
                </c:pt>
                <c:pt idx="2650">
                  <c:v>2813495</c:v>
                </c:pt>
                <c:pt idx="2651">
                  <c:v>2813258</c:v>
                </c:pt>
                <c:pt idx="2652">
                  <c:v>2813120</c:v>
                </c:pt>
                <c:pt idx="2653">
                  <c:v>2811538</c:v>
                </c:pt>
                <c:pt idx="2654">
                  <c:v>2810473</c:v>
                </c:pt>
                <c:pt idx="2655">
                  <c:v>2810018</c:v>
                </c:pt>
                <c:pt idx="2656">
                  <c:v>2809969</c:v>
                </c:pt>
                <c:pt idx="2657">
                  <c:v>2809935</c:v>
                </c:pt>
                <c:pt idx="2658">
                  <c:v>2808072</c:v>
                </c:pt>
                <c:pt idx="2659">
                  <c:v>2807999</c:v>
                </c:pt>
                <c:pt idx="2660">
                  <c:v>2807909</c:v>
                </c:pt>
                <c:pt idx="2661">
                  <c:v>2807575</c:v>
                </c:pt>
                <c:pt idx="2662">
                  <c:v>2805462</c:v>
                </c:pt>
                <c:pt idx="2663">
                  <c:v>2805410</c:v>
                </c:pt>
                <c:pt idx="2664">
                  <c:v>2804563</c:v>
                </c:pt>
                <c:pt idx="2665">
                  <c:v>2804205</c:v>
                </c:pt>
                <c:pt idx="2666">
                  <c:v>2803205</c:v>
                </c:pt>
                <c:pt idx="2667">
                  <c:v>2802689</c:v>
                </c:pt>
                <c:pt idx="2668">
                  <c:v>2802222</c:v>
                </c:pt>
                <c:pt idx="2669">
                  <c:v>2801377</c:v>
                </c:pt>
                <c:pt idx="2670">
                  <c:v>2799858</c:v>
                </c:pt>
                <c:pt idx="2671">
                  <c:v>2798096</c:v>
                </c:pt>
                <c:pt idx="2672">
                  <c:v>2798095</c:v>
                </c:pt>
                <c:pt idx="2673">
                  <c:v>2797726</c:v>
                </c:pt>
                <c:pt idx="2674">
                  <c:v>2795783</c:v>
                </c:pt>
                <c:pt idx="2675">
                  <c:v>2792769</c:v>
                </c:pt>
                <c:pt idx="2676">
                  <c:v>2792709</c:v>
                </c:pt>
                <c:pt idx="2677">
                  <c:v>2792703</c:v>
                </c:pt>
                <c:pt idx="2678">
                  <c:v>2792668</c:v>
                </c:pt>
                <c:pt idx="2679">
                  <c:v>2791954</c:v>
                </c:pt>
                <c:pt idx="2680">
                  <c:v>2791337</c:v>
                </c:pt>
                <c:pt idx="2681">
                  <c:v>2791267</c:v>
                </c:pt>
                <c:pt idx="2682">
                  <c:v>2791243</c:v>
                </c:pt>
                <c:pt idx="2683">
                  <c:v>2790191</c:v>
                </c:pt>
                <c:pt idx="2684">
                  <c:v>2790105</c:v>
                </c:pt>
                <c:pt idx="2685">
                  <c:v>2790046</c:v>
                </c:pt>
                <c:pt idx="2686">
                  <c:v>2789630</c:v>
                </c:pt>
                <c:pt idx="2687">
                  <c:v>2788962</c:v>
                </c:pt>
                <c:pt idx="2688">
                  <c:v>2788201</c:v>
                </c:pt>
                <c:pt idx="2689">
                  <c:v>2787417</c:v>
                </c:pt>
                <c:pt idx="2690">
                  <c:v>2786951</c:v>
                </c:pt>
                <c:pt idx="2691">
                  <c:v>2786206</c:v>
                </c:pt>
                <c:pt idx="2692">
                  <c:v>2785588</c:v>
                </c:pt>
                <c:pt idx="2693">
                  <c:v>2785533</c:v>
                </c:pt>
                <c:pt idx="2694">
                  <c:v>2784255</c:v>
                </c:pt>
                <c:pt idx="2695">
                  <c:v>2782195</c:v>
                </c:pt>
                <c:pt idx="2696">
                  <c:v>2782025</c:v>
                </c:pt>
                <c:pt idx="2697">
                  <c:v>2780711</c:v>
                </c:pt>
                <c:pt idx="2698">
                  <c:v>2780654</c:v>
                </c:pt>
                <c:pt idx="2699">
                  <c:v>2780651</c:v>
                </c:pt>
                <c:pt idx="2700">
                  <c:v>2780102</c:v>
                </c:pt>
                <c:pt idx="2701">
                  <c:v>2778371</c:v>
                </c:pt>
                <c:pt idx="2702">
                  <c:v>2776825</c:v>
                </c:pt>
                <c:pt idx="2703">
                  <c:v>2776090</c:v>
                </c:pt>
                <c:pt idx="2704">
                  <c:v>2775987</c:v>
                </c:pt>
                <c:pt idx="2705">
                  <c:v>2775791</c:v>
                </c:pt>
                <c:pt idx="2706">
                  <c:v>2774766</c:v>
                </c:pt>
                <c:pt idx="2707">
                  <c:v>2773683</c:v>
                </c:pt>
                <c:pt idx="2708">
                  <c:v>2773326</c:v>
                </c:pt>
                <c:pt idx="2709">
                  <c:v>2773285</c:v>
                </c:pt>
                <c:pt idx="2710">
                  <c:v>2771984</c:v>
                </c:pt>
                <c:pt idx="2711">
                  <c:v>2770948</c:v>
                </c:pt>
                <c:pt idx="2712">
                  <c:v>2770510</c:v>
                </c:pt>
                <c:pt idx="2713">
                  <c:v>2770412</c:v>
                </c:pt>
                <c:pt idx="2714">
                  <c:v>2770297</c:v>
                </c:pt>
                <c:pt idx="2715">
                  <c:v>2770230</c:v>
                </c:pt>
                <c:pt idx="2716">
                  <c:v>2768499</c:v>
                </c:pt>
                <c:pt idx="2717">
                  <c:v>2767813</c:v>
                </c:pt>
                <c:pt idx="2718">
                  <c:v>2766161</c:v>
                </c:pt>
                <c:pt idx="2719">
                  <c:v>2765627</c:v>
                </c:pt>
                <c:pt idx="2720">
                  <c:v>2765370</c:v>
                </c:pt>
                <c:pt idx="2721">
                  <c:v>2764703</c:v>
                </c:pt>
                <c:pt idx="2722">
                  <c:v>2764011</c:v>
                </c:pt>
                <c:pt idx="2723">
                  <c:v>2763755</c:v>
                </c:pt>
                <c:pt idx="2724">
                  <c:v>2763523</c:v>
                </c:pt>
                <c:pt idx="2725">
                  <c:v>2763477</c:v>
                </c:pt>
                <c:pt idx="2726">
                  <c:v>2763179</c:v>
                </c:pt>
                <c:pt idx="2727">
                  <c:v>2762739</c:v>
                </c:pt>
                <c:pt idx="2728">
                  <c:v>2762513</c:v>
                </c:pt>
                <c:pt idx="2729">
                  <c:v>2762150</c:v>
                </c:pt>
                <c:pt idx="2730">
                  <c:v>2761942</c:v>
                </c:pt>
                <c:pt idx="2731">
                  <c:v>2761543</c:v>
                </c:pt>
                <c:pt idx="2732">
                  <c:v>2761300</c:v>
                </c:pt>
                <c:pt idx="2733">
                  <c:v>2761166</c:v>
                </c:pt>
                <c:pt idx="2734">
                  <c:v>2758788</c:v>
                </c:pt>
                <c:pt idx="2735">
                  <c:v>2757564</c:v>
                </c:pt>
                <c:pt idx="2736">
                  <c:v>2757258</c:v>
                </c:pt>
                <c:pt idx="2737">
                  <c:v>2753100</c:v>
                </c:pt>
                <c:pt idx="2738">
                  <c:v>2751349</c:v>
                </c:pt>
                <c:pt idx="2739">
                  <c:v>2750622</c:v>
                </c:pt>
                <c:pt idx="2740">
                  <c:v>2750582</c:v>
                </c:pt>
                <c:pt idx="2741">
                  <c:v>2750338</c:v>
                </c:pt>
                <c:pt idx="2742">
                  <c:v>2749941</c:v>
                </c:pt>
                <c:pt idx="2743">
                  <c:v>2749024</c:v>
                </c:pt>
                <c:pt idx="2744">
                  <c:v>2748804</c:v>
                </c:pt>
                <c:pt idx="2745">
                  <c:v>2747259</c:v>
                </c:pt>
                <c:pt idx="2746">
                  <c:v>2747048</c:v>
                </c:pt>
                <c:pt idx="2747">
                  <c:v>2745022</c:v>
                </c:pt>
                <c:pt idx="2748">
                  <c:v>2744762</c:v>
                </c:pt>
                <c:pt idx="2749">
                  <c:v>2743902</c:v>
                </c:pt>
                <c:pt idx="2750">
                  <c:v>2742753</c:v>
                </c:pt>
                <c:pt idx="2751">
                  <c:v>2742584</c:v>
                </c:pt>
                <c:pt idx="2752">
                  <c:v>2742170</c:v>
                </c:pt>
                <c:pt idx="2753">
                  <c:v>2741269</c:v>
                </c:pt>
                <c:pt idx="2754">
                  <c:v>2741237</c:v>
                </c:pt>
                <c:pt idx="2755">
                  <c:v>2740414</c:v>
                </c:pt>
                <c:pt idx="2756">
                  <c:v>2739915</c:v>
                </c:pt>
                <c:pt idx="2757">
                  <c:v>2739796</c:v>
                </c:pt>
                <c:pt idx="2758">
                  <c:v>2739592</c:v>
                </c:pt>
                <c:pt idx="2759">
                  <c:v>2738241</c:v>
                </c:pt>
                <c:pt idx="2760">
                  <c:v>2738088</c:v>
                </c:pt>
                <c:pt idx="2761">
                  <c:v>2736843</c:v>
                </c:pt>
                <c:pt idx="2762">
                  <c:v>2735804</c:v>
                </c:pt>
                <c:pt idx="2763">
                  <c:v>2735530</c:v>
                </c:pt>
                <c:pt idx="2764">
                  <c:v>2735314</c:v>
                </c:pt>
                <c:pt idx="2765">
                  <c:v>2734287</c:v>
                </c:pt>
                <c:pt idx="2766">
                  <c:v>2733856</c:v>
                </c:pt>
                <c:pt idx="2767">
                  <c:v>2733240</c:v>
                </c:pt>
                <c:pt idx="2768">
                  <c:v>2731142</c:v>
                </c:pt>
                <c:pt idx="2769">
                  <c:v>2729468</c:v>
                </c:pt>
                <c:pt idx="2770">
                  <c:v>2729428</c:v>
                </c:pt>
                <c:pt idx="2771">
                  <c:v>2729329</c:v>
                </c:pt>
                <c:pt idx="2772">
                  <c:v>2729034</c:v>
                </c:pt>
                <c:pt idx="2773">
                  <c:v>2728907</c:v>
                </c:pt>
                <c:pt idx="2774">
                  <c:v>2727310</c:v>
                </c:pt>
                <c:pt idx="2775">
                  <c:v>2726003</c:v>
                </c:pt>
                <c:pt idx="2776">
                  <c:v>2725148</c:v>
                </c:pt>
                <c:pt idx="2777">
                  <c:v>2721994</c:v>
                </c:pt>
                <c:pt idx="2778">
                  <c:v>2720165</c:v>
                </c:pt>
                <c:pt idx="2779">
                  <c:v>2719975</c:v>
                </c:pt>
                <c:pt idx="2780">
                  <c:v>2718846</c:v>
                </c:pt>
                <c:pt idx="2781">
                  <c:v>2718827</c:v>
                </c:pt>
                <c:pt idx="2782">
                  <c:v>2718036</c:v>
                </c:pt>
                <c:pt idx="2783">
                  <c:v>2717979</c:v>
                </c:pt>
                <c:pt idx="2784">
                  <c:v>2717972</c:v>
                </c:pt>
                <c:pt idx="2785">
                  <c:v>2717781</c:v>
                </c:pt>
                <c:pt idx="2786">
                  <c:v>2716974</c:v>
                </c:pt>
                <c:pt idx="2787">
                  <c:v>2716720</c:v>
                </c:pt>
                <c:pt idx="2788">
                  <c:v>2716647</c:v>
                </c:pt>
                <c:pt idx="2789">
                  <c:v>2716405</c:v>
                </c:pt>
                <c:pt idx="2790">
                  <c:v>2715429</c:v>
                </c:pt>
                <c:pt idx="2791">
                  <c:v>2715381</c:v>
                </c:pt>
                <c:pt idx="2792">
                  <c:v>2714700</c:v>
                </c:pt>
                <c:pt idx="2793">
                  <c:v>2713122</c:v>
                </c:pt>
                <c:pt idx="2794">
                  <c:v>2712314</c:v>
                </c:pt>
                <c:pt idx="2795">
                  <c:v>2712052</c:v>
                </c:pt>
                <c:pt idx="2796">
                  <c:v>2711564</c:v>
                </c:pt>
                <c:pt idx="2797">
                  <c:v>2710360</c:v>
                </c:pt>
                <c:pt idx="2798">
                  <c:v>2709715</c:v>
                </c:pt>
                <c:pt idx="2799">
                  <c:v>2709449</c:v>
                </c:pt>
                <c:pt idx="2800">
                  <c:v>2708878</c:v>
                </c:pt>
                <c:pt idx="2801">
                  <c:v>2708372</c:v>
                </c:pt>
                <c:pt idx="2802">
                  <c:v>2708213</c:v>
                </c:pt>
                <c:pt idx="2803">
                  <c:v>2708137</c:v>
                </c:pt>
                <c:pt idx="2804">
                  <c:v>2708059</c:v>
                </c:pt>
                <c:pt idx="2805">
                  <c:v>2707584</c:v>
                </c:pt>
                <c:pt idx="2806">
                  <c:v>2706823</c:v>
                </c:pt>
                <c:pt idx="2807">
                  <c:v>2705911</c:v>
                </c:pt>
                <c:pt idx="2808">
                  <c:v>2705656</c:v>
                </c:pt>
                <c:pt idx="2809">
                  <c:v>2704072</c:v>
                </c:pt>
                <c:pt idx="2810">
                  <c:v>2704063</c:v>
                </c:pt>
                <c:pt idx="2811">
                  <c:v>2700370</c:v>
                </c:pt>
                <c:pt idx="2812">
                  <c:v>2700312</c:v>
                </c:pt>
                <c:pt idx="2813">
                  <c:v>2699799</c:v>
                </c:pt>
                <c:pt idx="2814">
                  <c:v>2699530</c:v>
                </c:pt>
                <c:pt idx="2815">
                  <c:v>2698447</c:v>
                </c:pt>
                <c:pt idx="2816">
                  <c:v>2698106</c:v>
                </c:pt>
                <c:pt idx="2817">
                  <c:v>2696086</c:v>
                </c:pt>
                <c:pt idx="2818">
                  <c:v>2695261</c:v>
                </c:pt>
                <c:pt idx="2819">
                  <c:v>2693253</c:v>
                </c:pt>
                <c:pt idx="2820">
                  <c:v>2692580</c:v>
                </c:pt>
                <c:pt idx="2821">
                  <c:v>2692387</c:v>
                </c:pt>
                <c:pt idx="2822">
                  <c:v>2692189</c:v>
                </c:pt>
                <c:pt idx="2823">
                  <c:v>2691162</c:v>
                </c:pt>
                <c:pt idx="2824">
                  <c:v>2691122</c:v>
                </c:pt>
                <c:pt idx="2825">
                  <c:v>2690751</c:v>
                </c:pt>
                <c:pt idx="2826">
                  <c:v>2688138</c:v>
                </c:pt>
                <c:pt idx="2827">
                  <c:v>2687353</c:v>
                </c:pt>
                <c:pt idx="2828">
                  <c:v>2685461</c:v>
                </c:pt>
                <c:pt idx="2829">
                  <c:v>2685394</c:v>
                </c:pt>
                <c:pt idx="2830">
                  <c:v>2684995</c:v>
                </c:pt>
                <c:pt idx="2831">
                  <c:v>2683765</c:v>
                </c:pt>
                <c:pt idx="2832">
                  <c:v>2683473</c:v>
                </c:pt>
                <c:pt idx="2833">
                  <c:v>2682829</c:v>
                </c:pt>
                <c:pt idx="2834">
                  <c:v>2682094</c:v>
                </c:pt>
                <c:pt idx="2835">
                  <c:v>2681676</c:v>
                </c:pt>
                <c:pt idx="2836">
                  <c:v>2681171</c:v>
                </c:pt>
                <c:pt idx="2837">
                  <c:v>2680833</c:v>
                </c:pt>
                <c:pt idx="2838">
                  <c:v>2679799</c:v>
                </c:pt>
                <c:pt idx="2839">
                  <c:v>2678879</c:v>
                </c:pt>
                <c:pt idx="2840">
                  <c:v>2678458</c:v>
                </c:pt>
                <c:pt idx="2841">
                  <c:v>2677628</c:v>
                </c:pt>
                <c:pt idx="2842">
                  <c:v>2677204</c:v>
                </c:pt>
                <c:pt idx="2843">
                  <c:v>2676318</c:v>
                </c:pt>
                <c:pt idx="2844">
                  <c:v>2675424</c:v>
                </c:pt>
                <c:pt idx="2845">
                  <c:v>2675345</c:v>
                </c:pt>
                <c:pt idx="2846">
                  <c:v>2674755</c:v>
                </c:pt>
                <c:pt idx="2847">
                  <c:v>2674462</c:v>
                </c:pt>
                <c:pt idx="2848">
                  <c:v>2673662</c:v>
                </c:pt>
                <c:pt idx="2849">
                  <c:v>2672513</c:v>
                </c:pt>
                <c:pt idx="2850">
                  <c:v>2671914</c:v>
                </c:pt>
                <c:pt idx="2851">
                  <c:v>2670193</c:v>
                </c:pt>
                <c:pt idx="2852">
                  <c:v>2669918</c:v>
                </c:pt>
                <c:pt idx="2853">
                  <c:v>2669393</c:v>
                </c:pt>
                <c:pt idx="2854">
                  <c:v>2668735</c:v>
                </c:pt>
                <c:pt idx="2855">
                  <c:v>2668481</c:v>
                </c:pt>
                <c:pt idx="2856">
                  <c:v>2668108</c:v>
                </c:pt>
                <c:pt idx="2857">
                  <c:v>2668067</c:v>
                </c:pt>
                <c:pt idx="2858">
                  <c:v>2667837</c:v>
                </c:pt>
                <c:pt idx="2859">
                  <c:v>2667172</c:v>
                </c:pt>
                <c:pt idx="2860">
                  <c:v>2666964</c:v>
                </c:pt>
                <c:pt idx="2861">
                  <c:v>2666334</c:v>
                </c:pt>
                <c:pt idx="2862">
                  <c:v>2666131</c:v>
                </c:pt>
                <c:pt idx="2863">
                  <c:v>2665379</c:v>
                </c:pt>
                <c:pt idx="2864">
                  <c:v>2663703</c:v>
                </c:pt>
                <c:pt idx="2865">
                  <c:v>2662492</c:v>
                </c:pt>
                <c:pt idx="2866">
                  <c:v>2662051</c:v>
                </c:pt>
                <c:pt idx="2867">
                  <c:v>2661270</c:v>
                </c:pt>
                <c:pt idx="2868">
                  <c:v>2661115</c:v>
                </c:pt>
                <c:pt idx="2869">
                  <c:v>2660713</c:v>
                </c:pt>
                <c:pt idx="2870">
                  <c:v>2660401</c:v>
                </c:pt>
                <c:pt idx="2871">
                  <c:v>2659275</c:v>
                </c:pt>
                <c:pt idx="2872">
                  <c:v>2658047</c:v>
                </c:pt>
                <c:pt idx="2873">
                  <c:v>2657299</c:v>
                </c:pt>
                <c:pt idx="2874">
                  <c:v>2657195</c:v>
                </c:pt>
                <c:pt idx="2875">
                  <c:v>2657138</c:v>
                </c:pt>
                <c:pt idx="2876">
                  <c:v>2656902</c:v>
                </c:pt>
                <c:pt idx="2877">
                  <c:v>2656277</c:v>
                </c:pt>
                <c:pt idx="2878">
                  <c:v>2653377</c:v>
                </c:pt>
                <c:pt idx="2879">
                  <c:v>2652085</c:v>
                </c:pt>
                <c:pt idx="2880">
                  <c:v>2652027</c:v>
                </c:pt>
                <c:pt idx="2881">
                  <c:v>2651995</c:v>
                </c:pt>
                <c:pt idx="2882">
                  <c:v>2650365</c:v>
                </c:pt>
                <c:pt idx="2883">
                  <c:v>2650052</c:v>
                </c:pt>
                <c:pt idx="2884">
                  <c:v>2649871</c:v>
                </c:pt>
                <c:pt idx="2885">
                  <c:v>2649799</c:v>
                </c:pt>
                <c:pt idx="2886">
                  <c:v>2649058</c:v>
                </c:pt>
                <c:pt idx="2887">
                  <c:v>2648853</c:v>
                </c:pt>
                <c:pt idx="2888">
                  <c:v>2648755</c:v>
                </c:pt>
                <c:pt idx="2889">
                  <c:v>2648554</c:v>
                </c:pt>
                <c:pt idx="2890">
                  <c:v>2647909</c:v>
                </c:pt>
                <c:pt idx="2891">
                  <c:v>2647042</c:v>
                </c:pt>
                <c:pt idx="2892">
                  <c:v>2646464</c:v>
                </c:pt>
                <c:pt idx="2893">
                  <c:v>2645655</c:v>
                </c:pt>
                <c:pt idx="2894">
                  <c:v>2644909</c:v>
                </c:pt>
                <c:pt idx="2895">
                  <c:v>2644869</c:v>
                </c:pt>
                <c:pt idx="2896">
                  <c:v>2644443</c:v>
                </c:pt>
                <c:pt idx="2897">
                  <c:v>2643510</c:v>
                </c:pt>
                <c:pt idx="2898">
                  <c:v>2641335</c:v>
                </c:pt>
                <c:pt idx="2899">
                  <c:v>2641180</c:v>
                </c:pt>
                <c:pt idx="2900">
                  <c:v>2640923</c:v>
                </c:pt>
                <c:pt idx="2901">
                  <c:v>2640604</c:v>
                </c:pt>
                <c:pt idx="2902">
                  <c:v>2640301</c:v>
                </c:pt>
                <c:pt idx="2903">
                  <c:v>2638268</c:v>
                </c:pt>
                <c:pt idx="2904">
                  <c:v>2638221</c:v>
                </c:pt>
                <c:pt idx="2905">
                  <c:v>2637382</c:v>
                </c:pt>
                <c:pt idx="2906">
                  <c:v>2637380</c:v>
                </c:pt>
                <c:pt idx="2907">
                  <c:v>2636609</c:v>
                </c:pt>
                <c:pt idx="2908">
                  <c:v>2636206</c:v>
                </c:pt>
                <c:pt idx="2909">
                  <c:v>2635578</c:v>
                </c:pt>
                <c:pt idx="2910">
                  <c:v>2635226</c:v>
                </c:pt>
                <c:pt idx="2911">
                  <c:v>2635200</c:v>
                </c:pt>
                <c:pt idx="2912">
                  <c:v>2634020</c:v>
                </c:pt>
                <c:pt idx="2913">
                  <c:v>2633716</c:v>
                </c:pt>
                <c:pt idx="2914">
                  <c:v>2633394</c:v>
                </c:pt>
                <c:pt idx="2915">
                  <c:v>2632215</c:v>
                </c:pt>
                <c:pt idx="2916">
                  <c:v>2628191</c:v>
                </c:pt>
                <c:pt idx="2917">
                  <c:v>2627920</c:v>
                </c:pt>
                <c:pt idx="2918">
                  <c:v>2627236</c:v>
                </c:pt>
                <c:pt idx="2919">
                  <c:v>2627093</c:v>
                </c:pt>
                <c:pt idx="2920">
                  <c:v>2626748</c:v>
                </c:pt>
                <c:pt idx="2921">
                  <c:v>2626693</c:v>
                </c:pt>
                <c:pt idx="2922">
                  <c:v>2625742</c:v>
                </c:pt>
                <c:pt idx="2923">
                  <c:v>2624429</c:v>
                </c:pt>
                <c:pt idx="2924">
                  <c:v>2623293</c:v>
                </c:pt>
                <c:pt idx="2925">
                  <c:v>2622895</c:v>
                </c:pt>
                <c:pt idx="2926">
                  <c:v>2622567</c:v>
                </c:pt>
                <c:pt idx="2927">
                  <c:v>2621592</c:v>
                </c:pt>
                <c:pt idx="2928">
                  <c:v>2621381</c:v>
                </c:pt>
                <c:pt idx="2929">
                  <c:v>2621176</c:v>
                </c:pt>
                <c:pt idx="2930">
                  <c:v>2619254</c:v>
                </c:pt>
                <c:pt idx="2931">
                  <c:v>2618925</c:v>
                </c:pt>
                <c:pt idx="2932">
                  <c:v>2618341</c:v>
                </c:pt>
                <c:pt idx="2933">
                  <c:v>2618277</c:v>
                </c:pt>
                <c:pt idx="2934">
                  <c:v>2618013</c:v>
                </c:pt>
                <c:pt idx="2935">
                  <c:v>2617942</c:v>
                </c:pt>
                <c:pt idx="2936">
                  <c:v>2617352</c:v>
                </c:pt>
                <c:pt idx="2937">
                  <c:v>2617276</c:v>
                </c:pt>
                <c:pt idx="2938">
                  <c:v>2615732</c:v>
                </c:pt>
                <c:pt idx="2939">
                  <c:v>2615430</c:v>
                </c:pt>
                <c:pt idx="2940">
                  <c:v>2615185</c:v>
                </c:pt>
                <c:pt idx="2941">
                  <c:v>2615141</c:v>
                </c:pt>
                <c:pt idx="2942">
                  <c:v>2614543</c:v>
                </c:pt>
                <c:pt idx="2943">
                  <c:v>2614326</c:v>
                </c:pt>
                <c:pt idx="2944">
                  <c:v>2614226</c:v>
                </c:pt>
                <c:pt idx="2945">
                  <c:v>2613718</c:v>
                </c:pt>
                <c:pt idx="2946">
                  <c:v>2611253</c:v>
                </c:pt>
                <c:pt idx="2947">
                  <c:v>2611053</c:v>
                </c:pt>
                <c:pt idx="2948">
                  <c:v>2610816</c:v>
                </c:pt>
                <c:pt idx="2949">
                  <c:v>2610611</c:v>
                </c:pt>
                <c:pt idx="2950">
                  <c:v>2610019</c:v>
                </c:pt>
                <c:pt idx="2951">
                  <c:v>2609546</c:v>
                </c:pt>
                <c:pt idx="2952">
                  <c:v>2609321</c:v>
                </c:pt>
                <c:pt idx="2953">
                  <c:v>2608588</c:v>
                </c:pt>
                <c:pt idx="2954">
                  <c:v>2608576</c:v>
                </c:pt>
                <c:pt idx="2955">
                  <c:v>2607664</c:v>
                </c:pt>
                <c:pt idx="2956">
                  <c:v>2607653</c:v>
                </c:pt>
                <c:pt idx="2957">
                  <c:v>2606366</c:v>
                </c:pt>
                <c:pt idx="2958">
                  <c:v>2606137</c:v>
                </c:pt>
                <c:pt idx="2959">
                  <c:v>2605374</c:v>
                </c:pt>
                <c:pt idx="2960">
                  <c:v>2603644</c:v>
                </c:pt>
                <c:pt idx="2961">
                  <c:v>2603399</c:v>
                </c:pt>
                <c:pt idx="2962">
                  <c:v>2602918</c:v>
                </c:pt>
                <c:pt idx="2963">
                  <c:v>2600348</c:v>
                </c:pt>
                <c:pt idx="2964">
                  <c:v>2599495</c:v>
                </c:pt>
                <c:pt idx="2965">
                  <c:v>2598978</c:v>
                </c:pt>
                <c:pt idx="2966">
                  <c:v>2598557</c:v>
                </c:pt>
                <c:pt idx="2967">
                  <c:v>2597740</c:v>
                </c:pt>
                <c:pt idx="2968">
                  <c:v>2595799</c:v>
                </c:pt>
                <c:pt idx="2969">
                  <c:v>2594642</c:v>
                </c:pt>
                <c:pt idx="2970">
                  <c:v>2594229</c:v>
                </c:pt>
                <c:pt idx="2971">
                  <c:v>2593901</c:v>
                </c:pt>
                <c:pt idx="2972">
                  <c:v>2593587</c:v>
                </c:pt>
                <c:pt idx="2973">
                  <c:v>2592781</c:v>
                </c:pt>
                <c:pt idx="2974">
                  <c:v>2591556</c:v>
                </c:pt>
                <c:pt idx="2975">
                  <c:v>2591318</c:v>
                </c:pt>
                <c:pt idx="2976">
                  <c:v>2590883</c:v>
                </c:pt>
                <c:pt idx="2977">
                  <c:v>2590242</c:v>
                </c:pt>
                <c:pt idx="2978">
                  <c:v>2589711</c:v>
                </c:pt>
                <c:pt idx="2979">
                  <c:v>2589363</c:v>
                </c:pt>
                <c:pt idx="2980">
                  <c:v>2587901</c:v>
                </c:pt>
                <c:pt idx="2981">
                  <c:v>2587734</c:v>
                </c:pt>
                <c:pt idx="2982">
                  <c:v>2586825</c:v>
                </c:pt>
                <c:pt idx="2983">
                  <c:v>2584805</c:v>
                </c:pt>
                <c:pt idx="2984">
                  <c:v>2584411</c:v>
                </c:pt>
                <c:pt idx="2985">
                  <c:v>2584389</c:v>
                </c:pt>
                <c:pt idx="2986">
                  <c:v>2584379</c:v>
                </c:pt>
                <c:pt idx="2987">
                  <c:v>2584049</c:v>
                </c:pt>
                <c:pt idx="2988">
                  <c:v>2583972</c:v>
                </c:pt>
                <c:pt idx="2989">
                  <c:v>2583871</c:v>
                </c:pt>
                <c:pt idx="2990">
                  <c:v>2583862</c:v>
                </c:pt>
                <c:pt idx="2991">
                  <c:v>2583745</c:v>
                </c:pt>
                <c:pt idx="2992">
                  <c:v>2583288</c:v>
                </c:pt>
                <c:pt idx="2993">
                  <c:v>2583103</c:v>
                </c:pt>
                <c:pt idx="2994">
                  <c:v>2582630</c:v>
                </c:pt>
                <c:pt idx="2995">
                  <c:v>2582163</c:v>
                </c:pt>
                <c:pt idx="2996">
                  <c:v>2582043</c:v>
                </c:pt>
                <c:pt idx="2997">
                  <c:v>2581961</c:v>
                </c:pt>
                <c:pt idx="2998">
                  <c:v>2581892</c:v>
                </c:pt>
                <c:pt idx="2999">
                  <c:v>2581720</c:v>
                </c:pt>
                <c:pt idx="3000">
                  <c:v>2579947</c:v>
                </c:pt>
                <c:pt idx="3001">
                  <c:v>2579283</c:v>
                </c:pt>
                <c:pt idx="3002">
                  <c:v>2579159</c:v>
                </c:pt>
                <c:pt idx="3003">
                  <c:v>2578507</c:v>
                </c:pt>
                <c:pt idx="3004">
                  <c:v>2578415</c:v>
                </c:pt>
                <c:pt idx="3005">
                  <c:v>2578393</c:v>
                </c:pt>
                <c:pt idx="3006">
                  <c:v>2577981</c:v>
                </c:pt>
                <c:pt idx="3007">
                  <c:v>2577670</c:v>
                </c:pt>
                <c:pt idx="3008">
                  <c:v>2575646</c:v>
                </c:pt>
                <c:pt idx="3009">
                  <c:v>2575181</c:v>
                </c:pt>
                <c:pt idx="3010">
                  <c:v>2573586</c:v>
                </c:pt>
                <c:pt idx="3011">
                  <c:v>2572959</c:v>
                </c:pt>
                <c:pt idx="3012">
                  <c:v>2572113</c:v>
                </c:pt>
                <c:pt idx="3013">
                  <c:v>2571333</c:v>
                </c:pt>
                <c:pt idx="3014">
                  <c:v>2571153</c:v>
                </c:pt>
                <c:pt idx="3015">
                  <c:v>2570714</c:v>
                </c:pt>
                <c:pt idx="3016">
                  <c:v>2570416</c:v>
                </c:pt>
                <c:pt idx="3017">
                  <c:v>2569588</c:v>
                </c:pt>
                <c:pt idx="3018">
                  <c:v>2569336</c:v>
                </c:pt>
                <c:pt idx="3019">
                  <c:v>2569132</c:v>
                </c:pt>
                <c:pt idx="3020">
                  <c:v>2568914</c:v>
                </c:pt>
                <c:pt idx="3021">
                  <c:v>2568352</c:v>
                </c:pt>
                <c:pt idx="3022">
                  <c:v>2567415</c:v>
                </c:pt>
                <c:pt idx="3023">
                  <c:v>2567122</c:v>
                </c:pt>
                <c:pt idx="3024">
                  <c:v>2566837</c:v>
                </c:pt>
                <c:pt idx="3025">
                  <c:v>2566403</c:v>
                </c:pt>
                <c:pt idx="3026">
                  <c:v>2566027</c:v>
                </c:pt>
                <c:pt idx="3027">
                  <c:v>2565937</c:v>
                </c:pt>
                <c:pt idx="3028">
                  <c:v>2565280</c:v>
                </c:pt>
                <c:pt idx="3029">
                  <c:v>2565277</c:v>
                </c:pt>
                <c:pt idx="3030">
                  <c:v>2564731</c:v>
                </c:pt>
                <c:pt idx="3031">
                  <c:v>2564171</c:v>
                </c:pt>
                <c:pt idx="3032">
                  <c:v>2563955</c:v>
                </c:pt>
                <c:pt idx="3033">
                  <c:v>2563777</c:v>
                </c:pt>
                <c:pt idx="3034">
                  <c:v>2563353</c:v>
                </c:pt>
                <c:pt idx="3035">
                  <c:v>2562720</c:v>
                </c:pt>
                <c:pt idx="3036">
                  <c:v>2562333</c:v>
                </c:pt>
                <c:pt idx="3037">
                  <c:v>2561520</c:v>
                </c:pt>
                <c:pt idx="3038">
                  <c:v>2560283</c:v>
                </c:pt>
                <c:pt idx="3039">
                  <c:v>2560220</c:v>
                </c:pt>
                <c:pt idx="3040">
                  <c:v>2559683</c:v>
                </c:pt>
                <c:pt idx="3041">
                  <c:v>2559664</c:v>
                </c:pt>
                <c:pt idx="3042">
                  <c:v>2559610</c:v>
                </c:pt>
                <c:pt idx="3043">
                  <c:v>2558494</c:v>
                </c:pt>
                <c:pt idx="3044">
                  <c:v>2558351</c:v>
                </c:pt>
                <c:pt idx="3045">
                  <c:v>2557773</c:v>
                </c:pt>
                <c:pt idx="3046">
                  <c:v>2557563</c:v>
                </c:pt>
                <c:pt idx="3047">
                  <c:v>2556201</c:v>
                </c:pt>
                <c:pt idx="3048">
                  <c:v>2555839</c:v>
                </c:pt>
                <c:pt idx="3049">
                  <c:v>2555342</c:v>
                </c:pt>
                <c:pt idx="3050">
                  <c:v>2555271</c:v>
                </c:pt>
                <c:pt idx="3051">
                  <c:v>2554879</c:v>
                </c:pt>
                <c:pt idx="3052">
                  <c:v>2554805</c:v>
                </c:pt>
                <c:pt idx="3053">
                  <c:v>2554420</c:v>
                </c:pt>
                <c:pt idx="3054">
                  <c:v>2551763</c:v>
                </c:pt>
                <c:pt idx="3055">
                  <c:v>2551488</c:v>
                </c:pt>
                <c:pt idx="3056">
                  <c:v>2551479</c:v>
                </c:pt>
                <c:pt idx="3057">
                  <c:v>2550831</c:v>
                </c:pt>
                <c:pt idx="3058">
                  <c:v>2550491</c:v>
                </c:pt>
                <c:pt idx="3059">
                  <c:v>2550097</c:v>
                </c:pt>
                <c:pt idx="3060">
                  <c:v>2550003</c:v>
                </c:pt>
                <c:pt idx="3061">
                  <c:v>2549852</c:v>
                </c:pt>
                <c:pt idx="3062">
                  <c:v>2548159</c:v>
                </c:pt>
                <c:pt idx="3063">
                  <c:v>2546742</c:v>
                </c:pt>
                <c:pt idx="3064">
                  <c:v>2545235</c:v>
                </c:pt>
                <c:pt idx="3065">
                  <c:v>2544198</c:v>
                </c:pt>
                <c:pt idx="3066">
                  <c:v>2543290</c:v>
                </c:pt>
                <c:pt idx="3067">
                  <c:v>2543171</c:v>
                </c:pt>
                <c:pt idx="3068">
                  <c:v>2542038</c:v>
                </c:pt>
                <c:pt idx="3069">
                  <c:v>2541371</c:v>
                </c:pt>
                <c:pt idx="3070">
                  <c:v>2540995</c:v>
                </c:pt>
                <c:pt idx="3071">
                  <c:v>2540015</c:v>
                </c:pt>
                <c:pt idx="3072">
                  <c:v>2538218</c:v>
                </c:pt>
                <c:pt idx="3073">
                  <c:v>2538014</c:v>
                </c:pt>
                <c:pt idx="3074">
                  <c:v>2536060</c:v>
                </c:pt>
                <c:pt idx="3075">
                  <c:v>2535709</c:v>
                </c:pt>
                <c:pt idx="3076">
                  <c:v>2534954</c:v>
                </c:pt>
                <c:pt idx="3077">
                  <c:v>2533786</c:v>
                </c:pt>
                <c:pt idx="3078">
                  <c:v>2533238</c:v>
                </c:pt>
                <c:pt idx="3079">
                  <c:v>2530235</c:v>
                </c:pt>
                <c:pt idx="3080">
                  <c:v>2529013</c:v>
                </c:pt>
                <c:pt idx="3081">
                  <c:v>2528210</c:v>
                </c:pt>
                <c:pt idx="3082">
                  <c:v>2527776</c:v>
                </c:pt>
                <c:pt idx="3083">
                  <c:v>2527008</c:v>
                </c:pt>
                <c:pt idx="3084">
                  <c:v>2525965</c:v>
                </c:pt>
                <c:pt idx="3085">
                  <c:v>2524887</c:v>
                </c:pt>
                <c:pt idx="3086">
                  <c:v>2524109</c:v>
                </c:pt>
                <c:pt idx="3087">
                  <c:v>2523876</c:v>
                </c:pt>
                <c:pt idx="3088">
                  <c:v>2523792</c:v>
                </c:pt>
                <c:pt idx="3089">
                  <c:v>2522309</c:v>
                </c:pt>
                <c:pt idx="3090">
                  <c:v>2521968</c:v>
                </c:pt>
                <c:pt idx="3091">
                  <c:v>2521721</c:v>
                </c:pt>
                <c:pt idx="3092">
                  <c:v>2521604</c:v>
                </c:pt>
                <c:pt idx="3093">
                  <c:v>2521576</c:v>
                </c:pt>
                <c:pt idx="3094">
                  <c:v>2521424</c:v>
                </c:pt>
                <c:pt idx="3095">
                  <c:v>2521267</c:v>
                </c:pt>
                <c:pt idx="3096">
                  <c:v>2520852</c:v>
                </c:pt>
                <c:pt idx="3097">
                  <c:v>2518181</c:v>
                </c:pt>
                <c:pt idx="3098">
                  <c:v>2518140</c:v>
                </c:pt>
                <c:pt idx="3099">
                  <c:v>2518110</c:v>
                </c:pt>
                <c:pt idx="3100">
                  <c:v>2516787</c:v>
                </c:pt>
                <c:pt idx="3101">
                  <c:v>2516468</c:v>
                </c:pt>
                <c:pt idx="3102">
                  <c:v>2516433</c:v>
                </c:pt>
                <c:pt idx="3103">
                  <c:v>2516259</c:v>
                </c:pt>
                <c:pt idx="3104">
                  <c:v>2514225</c:v>
                </c:pt>
                <c:pt idx="3105">
                  <c:v>2513355</c:v>
                </c:pt>
                <c:pt idx="3106">
                  <c:v>2513036</c:v>
                </c:pt>
                <c:pt idx="3107">
                  <c:v>2512619</c:v>
                </c:pt>
                <c:pt idx="3108">
                  <c:v>2512584</c:v>
                </c:pt>
                <c:pt idx="3109">
                  <c:v>2512109</c:v>
                </c:pt>
                <c:pt idx="3110">
                  <c:v>2511566</c:v>
                </c:pt>
                <c:pt idx="3111">
                  <c:v>2510871</c:v>
                </c:pt>
                <c:pt idx="3112">
                  <c:v>2509483</c:v>
                </c:pt>
                <c:pt idx="3113">
                  <c:v>2509249</c:v>
                </c:pt>
                <c:pt idx="3114">
                  <c:v>2508733</c:v>
                </c:pt>
                <c:pt idx="3115">
                  <c:v>2508632</c:v>
                </c:pt>
                <c:pt idx="3116">
                  <c:v>2508613</c:v>
                </c:pt>
                <c:pt idx="3117">
                  <c:v>2508028</c:v>
                </c:pt>
                <c:pt idx="3118">
                  <c:v>2507904</c:v>
                </c:pt>
                <c:pt idx="3119">
                  <c:v>2507315</c:v>
                </c:pt>
                <c:pt idx="3120">
                  <c:v>2506045</c:v>
                </c:pt>
                <c:pt idx="3121">
                  <c:v>2505770</c:v>
                </c:pt>
                <c:pt idx="3122">
                  <c:v>2505701</c:v>
                </c:pt>
                <c:pt idx="3123">
                  <c:v>2505466</c:v>
                </c:pt>
                <c:pt idx="3124">
                  <c:v>2505380</c:v>
                </c:pt>
                <c:pt idx="3125">
                  <c:v>2504822</c:v>
                </c:pt>
                <c:pt idx="3126">
                  <c:v>2504801</c:v>
                </c:pt>
                <c:pt idx="3127">
                  <c:v>2504736</c:v>
                </c:pt>
                <c:pt idx="3128">
                  <c:v>2504581</c:v>
                </c:pt>
                <c:pt idx="3129">
                  <c:v>2503893</c:v>
                </c:pt>
                <c:pt idx="3130">
                  <c:v>2503680</c:v>
                </c:pt>
                <c:pt idx="3131">
                  <c:v>2502870</c:v>
                </c:pt>
                <c:pt idx="3132">
                  <c:v>2501100</c:v>
                </c:pt>
                <c:pt idx="3133">
                  <c:v>2500446</c:v>
                </c:pt>
                <c:pt idx="3134">
                  <c:v>2499614</c:v>
                </c:pt>
                <c:pt idx="3135">
                  <c:v>2499371</c:v>
                </c:pt>
                <c:pt idx="3136">
                  <c:v>2499325</c:v>
                </c:pt>
                <c:pt idx="3137">
                  <c:v>2498961</c:v>
                </c:pt>
                <c:pt idx="3138">
                  <c:v>2498753</c:v>
                </c:pt>
                <c:pt idx="3139">
                  <c:v>2498600</c:v>
                </c:pt>
                <c:pt idx="3140">
                  <c:v>2498442</c:v>
                </c:pt>
                <c:pt idx="3141">
                  <c:v>2498247</c:v>
                </c:pt>
                <c:pt idx="3142">
                  <c:v>2497627</c:v>
                </c:pt>
                <c:pt idx="3143">
                  <c:v>2496672</c:v>
                </c:pt>
                <c:pt idx="3144">
                  <c:v>2496615</c:v>
                </c:pt>
                <c:pt idx="3145">
                  <c:v>2495299</c:v>
                </c:pt>
                <c:pt idx="3146">
                  <c:v>2495193</c:v>
                </c:pt>
                <c:pt idx="3147">
                  <c:v>2494868</c:v>
                </c:pt>
                <c:pt idx="3148">
                  <c:v>2493446</c:v>
                </c:pt>
                <c:pt idx="3149">
                  <c:v>2492549</c:v>
                </c:pt>
                <c:pt idx="3150">
                  <c:v>2491925</c:v>
                </c:pt>
                <c:pt idx="3151">
                  <c:v>2491778</c:v>
                </c:pt>
                <c:pt idx="3152">
                  <c:v>2490581</c:v>
                </c:pt>
                <c:pt idx="3153">
                  <c:v>2489753</c:v>
                </c:pt>
                <c:pt idx="3154">
                  <c:v>2489643</c:v>
                </c:pt>
                <c:pt idx="3155">
                  <c:v>2489481</c:v>
                </c:pt>
                <c:pt idx="3156">
                  <c:v>2489053</c:v>
                </c:pt>
                <c:pt idx="3157">
                  <c:v>2488921</c:v>
                </c:pt>
                <c:pt idx="3158">
                  <c:v>2488238</c:v>
                </c:pt>
                <c:pt idx="3159">
                  <c:v>2487667</c:v>
                </c:pt>
                <c:pt idx="3160">
                  <c:v>2485928</c:v>
                </c:pt>
                <c:pt idx="3161">
                  <c:v>2485525</c:v>
                </c:pt>
                <c:pt idx="3162">
                  <c:v>2485257</c:v>
                </c:pt>
                <c:pt idx="3163">
                  <c:v>2484946</c:v>
                </c:pt>
                <c:pt idx="3164">
                  <c:v>2482997</c:v>
                </c:pt>
                <c:pt idx="3165">
                  <c:v>2482229</c:v>
                </c:pt>
                <c:pt idx="3166">
                  <c:v>2482094</c:v>
                </c:pt>
                <c:pt idx="3167">
                  <c:v>2481861</c:v>
                </c:pt>
                <c:pt idx="3168">
                  <c:v>2481042</c:v>
                </c:pt>
                <c:pt idx="3169">
                  <c:v>2480762</c:v>
                </c:pt>
                <c:pt idx="3170">
                  <c:v>2480523</c:v>
                </c:pt>
                <c:pt idx="3171">
                  <c:v>2480188</c:v>
                </c:pt>
                <c:pt idx="3172">
                  <c:v>2480056</c:v>
                </c:pt>
                <c:pt idx="3173">
                  <c:v>2479670</c:v>
                </c:pt>
                <c:pt idx="3174">
                  <c:v>2479014</c:v>
                </c:pt>
                <c:pt idx="3175">
                  <c:v>2477956</c:v>
                </c:pt>
                <c:pt idx="3176">
                  <c:v>2477955</c:v>
                </c:pt>
                <c:pt idx="3177">
                  <c:v>2477814</c:v>
                </c:pt>
                <c:pt idx="3178">
                  <c:v>2477646</c:v>
                </c:pt>
                <c:pt idx="3179">
                  <c:v>2476275</c:v>
                </c:pt>
                <c:pt idx="3180">
                  <c:v>2474998</c:v>
                </c:pt>
                <c:pt idx="3181">
                  <c:v>2474815</c:v>
                </c:pt>
                <c:pt idx="3182">
                  <c:v>2474651</c:v>
                </c:pt>
                <c:pt idx="3183">
                  <c:v>2473914</c:v>
                </c:pt>
                <c:pt idx="3184">
                  <c:v>2473857</c:v>
                </c:pt>
                <c:pt idx="3185">
                  <c:v>2473565</c:v>
                </c:pt>
                <c:pt idx="3186">
                  <c:v>2473437</c:v>
                </c:pt>
                <c:pt idx="3187">
                  <c:v>2472646</c:v>
                </c:pt>
                <c:pt idx="3188">
                  <c:v>2472204</c:v>
                </c:pt>
                <c:pt idx="3189">
                  <c:v>2471824</c:v>
                </c:pt>
                <c:pt idx="3190">
                  <c:v>2471012</c:v>
                </c:pt>
                <c:pt idx="3191">
                  <c:v>2470741</c:v>
                </c:pt>
                <c:pt idx="3192">
                  <c:v>2469667</c:v>
                </c:pt>
                <c:pt idx="3193">
                  <c:v>2469559</c:v>
                </c:pt>
                <c:pt idx="3194">
                  <c:v>2468393</c:v>
                </c:pt>
                <c:pt idx="3195">
                  <c:v>2468243</c:v>
                </c:pt>
                <c:pt idx="3196">
                  <c:v>2468083</c:v>
                </c:pt>
                <c:pt idx="3197">
                  <c:v>2467643</c:v>
                </c:pt>
                <c:pt idx="3198">
                  <c:v>2467518</c:v>
                </c:pt>
                <c:pt idx="3199">
                  <c:v>2467475</c:v>
                </c:pt>
                <c:pt idx="3200">
                  <c:v>2467432</c:v>
                </c:pt>
                <c:pt idx="3201">
                  <c:v>2466378</c:v>
                </c:pt>
                <c:pt idx="3202">
                  <c:v>2466127</c:v>
                </c:pt>
                <c:pt idx="3203">
                  <c:v>2465473</c:v>
                </c:pt>
                <c:pt idx="3204">
                  <c:v>2464203</c:v>
                </c:pt>
                <c:pt idx="3205">
                  <c:v>2464112</c:v>
                </c:pt>
                <c:pt idx="3206">
                  <c:v>2463900</c:v>
                </c:pt>
                <c:pt idx="3207">
                  <c:v>2463370</c:v>
                </c:pt>
                <c:pt idx="3208">
                  <c:v>2463364</c:v>
                </c:pt>
                <c:pt idx="3209">
                  <c:v>2463131</c:v>
                </c:pt>
                <c:pt idx="3210">
                  <c:v>2462975</c:v>
                </c:pt>
                <c:pt idx="3211">
                  <c:v>2462948</c:v>
                </c:pt>
                <c:pt idx="3212">
                  <c:v>2461967</c:v>
                </c:pt>
                <c:pt idx="3213">
                  <c:v>2459803</c:v>
                </c:pt>
                <c:pt idx="3214">
                  <c:v>2459463</c:v>
                </c:pt>
                <c:pt idx="3215">
                  <c:v>2458899</c:v>
                </c:pt>
                <c:pt idx="3216">
                  <c:v>2458454</c:v>
                </c:pt>
                <c:pt idx="3217">
                  <c:v>2457770</c:v>
                </c:pt>
                <c:pt idx="3218">
                  <c:v>2456021</c:v>
                </c:pt>
                <c:pt idx="3219">
                  <c:v>2455983</c:v>
                </c:pt>
                <c:pt idx="3220">
                  <c:v>2455888</c:v>
                </c:pt>
                <c:pt idx="3221">
                  <c:v>2455378</c:v>
                </c:pt>
                <c:pt idx="3222">
                  <c:v>2455142</c:v>
                </c:pt>
                <c:pt idx="3223">
                  <c:v>2454808</c:v>
                </c:pt>
                <c:pt idx="3224">
                  <c:v>2454770</c:v>
                </c:pt>
                <c:pt idx="3225">
                  <c:v>2454490</c:v>
                </c:pt>
                <c:pt idx="3226">
                  <c:v>2454130</c:v>
                </c:pt>
                <c:pt idx="3227">
                  <c:v>2453737</c:v>
                </c:pt>
                <c:pt idx="3228">
                  <c:v>2453449</c:v>
                </c:pt>
                <c:pt idx="3229">
                  <c:v>2452661</c:v>
                </c:pt>
                <c:pt idx="3230">
                  <c:v>2452534</c:v>
                </c:pt>
                <c:pt idx="3231">
                  <c:v>2451873</c:v>
                </c:pt>
                <c:pt idx="3232">
                  <c:v>2451449</c:v>
                </c:pt>
                <c:pt idx="3233">
                  <c:v>2451271</c:v>
                </c:pt>
                <c:pt idx="3234">
                  <c:v>2450218</c:v>
                </c:pt>
                <c:pt idx="3235">
                  <c:v>2448863</c:v>
                </c:pt>
                <c:pt idx="3236">
                  <c:v>2448588</c:v>
                </c:pt>
                <c:pt idx="3237">
                  <c:v>2447294</c:v>
                </c:pt>
                <c:pt idx="3238">
                  <c:v>2446672</c:v>
                </c:pt>
                <c:pt idx="3239">
                  <c:v>2446589</c:v>
                </c:pt>
                <c:pt idx="3240">
                  <c:v>2444670</c:v>
                </c:pt>
                <c:pt idx="3241">
                  <c:v>2444426</c:v>
                </c:pt>
                <c:pt idx="3242">
                  <c:v>2444185</c:v>
                </c:pt>
                <c:pt idx="3243">
                  <c:v>2443749</c:v>
                </c:pt>
                <c:pt idx="3244">
                  <c:v>2443582</c:v>
                </c:pt>
                <c:pt idx="3245">
                  <c:v>2443090</c:v>
                </c:pt>
                <c:pt idx="3246">
                  <c:v>2441261</c:v>
                </c:pt>
                <c:pt idx="3247">
                  <c:v>2440109</c:v>
                </c:pt>
                <c:pt idx="3248">
                  <c:v>2439532</c:v>
                </c:pt>
                <c:pt idx="3249">
                  <c:v>2438465</c:v>
                </c:pt>
                <c:pt idx="3250">
                  <c:v>2438056</c:v>
                </c:pt>
                <c:pt idx="3251">
                  <c:v>2437636</c:v>
                </c:pt>
                <c:pt idx="3252">
                  <c:v>2437456</c:v>
                </c:pt>
                <c:pt idx="3253">
                  <c:v>2437210</c:v>
                </c:pt>
                <c:pt idx="3254">
                  <c:v>2436509</c:v>
                </c:pt>
                <c:pt idx="3255">
                  <c:v>2436272</c:v>
                </c:pt>
                <c:pt idx="3256">
                  <c:v>2436132</c:v>
                </c:pt>
                <c:pt idx="3257">
                  <c:v>2435794</c:v>
                </c:pt>
                <c:pt idx="3258">
                  <c:v>2435043</c:v>
                </c:pt>
                <c:pt idx="3259">
                  <c:v>2434908</c:v>
                </c:pt>
                <c:pt idx="3260">
                  <c:v>2434214</c:v>
                </c:pt>
                <c:pt idx="3261">
                  <c:v>2433423</c:v>
                </c:pt>
                <c:pt idx="3262">
                  <c:v>2433209</c:v>
                </c:pt>
                <c:pt idx="3263">
                  <c:v>2432842</c:v>
                </c:pt>
                <c:pt idx="3264">
                  <c:v>2432117</c:v>
                </c:pt>
                <c:pt idx="3265">
                  <c:v>2431817</c:v>
                </c:pt>
                <c:pt idx="3266">
                  <c:v>2431460</c:v>
                </c:pt>
                <c:pt idx="3267">
                  <c:v>2431070</c:v>
                </c:pt>
                <c:pt idx="3268">
                  <c:v>2430954</c:v>
                </c:pt>
                <c:pt idx="3269">
                  <c:v>2430922</c:v>
                </c:pt>
                <c:pt idx="3270">
                  <c:v>2430466</c:v>
                </c:pt>
                <c:pt idx="3271">
                  <c:v>2430326</c:v>
                </c:pt>
                <c:pt idx="3272">
                  <c:v>2430121</c:v>
                </c:pt>
                <c:pt idx="3273">
                  <c:v>2430026</c:v>
                </c:pt>
                <c:pt idx="3274">
                  <c:v>2430012</c:v>
                </c:pt>
                <c:pt idx="3275">
                  <c:v>2429836</c:v>
                </c:pt>
                <c:pt idx="3276">
                  <c:v>2429742</c:v>
                </c:pt>
                <c:pt idx="3277">
                  <c:v>2429249</c:v>
                </c:pt>
                <c:pt idx="3278">
                  <c:v>2427583</c:v>
                </c:pt>
                <c:pt idx="3279">
                  <c:v>2426483</c:v>
                </c:pt>
                <c:pt idx="3280">
                  <c:v>2425871</c:v>
                </c:pt>
                <c:pt idx="3281">
                  <c:v>2424975</c:v>
                </c:pt>
                <c:pt idx="3282">
                  <c:v>2424940</c:v>
                </c:pt>
                <c:pt idx="3283">
                  <c:v>2424832</c:v>
                </c:pt>
                <c:pt idx="3284">
                  <c:v>2424640</c:v>
                </c:pt>
                <c:pt idx="3285">
                  <c:v>2423098</c:v>
                </c:pt>
                <c:pt idx="3286">
                  <c:v>2423008</c:v>
                </c:pt>
                <c:pt idx="3287">
                  <c:v>2422153</c:v>
                </c:pt>
                <c:pt idx="3288">
                  <c:v>2421575</c:v>
                </c:pt>
                <c:pt idx="3289">
                  <c:v>2421444</c:v>
                </c:pt>
                <c:pt idx="3290">
                  <c:v>2420900</c:v>
                </c:pt>
                <c:pt idx="3291">
                  <c:v>2420693</c:v>
                </c:pt>
                <c:pt idx="3292">
                  <c:v>2420661</c:v>
                </c:pt>
                <c:pt idx="3293">
                  <c:v>2420077</c:v>
                </c:pt>
                <c:pt idx="3294">
                  <c:v>2419882</c:v>
                </c:pt>
                <c:pt idx="3295">
                  <c:v>2418283</c:v>
                </c:pt>
                <c:pt idx="3296">
                  <c:v>2418141</c:v>
                </c:pt>
                <c:pt idx="3297">
                  <c:v>2417192</c:v>
                </c:pt>
                <c:pt idx="3298">
                  <c:v>2417141</c:v>
                </c:pt>
                <c:pt idx="3299">
                  <c:v>2417118</c:v>
                </c:pt>
                <c:pt idx="3300">
                  <c:v>2416420</c:v>
                </c:pt>
                <c:pt idx="3301">
                  <c:v>2415560</c:v>
                </c:pt>
                <c:pt idx="3302">
                  <c:v>2415140</c:v>
                </c:pt>
                <c:pt idx="3303">
                  <c:v>2414737</c:v>
                </c:pt>
                <c:pt idx="3304">
                  <c:v>2414613</c:v>
                </c:pt>
                <c:pt idx="3305">
                  <c:v>2414107</c:v>
                </c:pt>
                <c:pt idx="3306">
                  <c:v>2412893</c:v>
                </c:pt>
                <c:pt idx="3307">
                  <c:v>2412602</c:v>
                </c:pt>
                <c:pt idx="3308">
                  <c:v>2412225</c:v>
                </c:pt>
                <c:pt idx="3309">
                  <c:v>2412022</c:v>
                </c:pt>
                <c:pt idx="3310">
                  <c:v>2410757</c:v>
                </c:pt>
                <c:pt idx="3311">
                  <c:v>2408607</c:v>
                </c:pt>
                <c:pt idx="3312">
                  <c:v>2408541</c:v>
                </c:pt>
                <c:pt idx="3313">
                  <c:v>2407839</c:v>
                </c:pt>
                <c:pt idx="3314">
                  <c:v>2407480</c:v>
                </c:pt>
                <c:pt idx="3315">
                  <c:v>2407441</c:v>
                </c:pt>
                <c:pt idx="3316">
                  <c:v>2405526</c:v>
                </c:pt>
                <c:pt idx="3317">
                  <c:v>2405289</c:v>
                </c:pt>
                <c:pt idx="3318">
                  <c:v>2405064</c:v>
                </c:pt>
                <c:pt idx="3319">
                  <c:v>2404952</c:v>
                </c:pt>
                <c:pt idx="3320">
                  <c:v>2404645</c:v>
                </c:pt>
                <c:pt idx="3321">
                  <c:v>2404106</c:v>
                </c:pt>
                <c:pt idx="3322">
                  <c:v>2403622</c:v>
                </c:pt>
                <c:pt idx="3323">
                  <c:v>2403159</c:v>
                </c:pt>
                <c:pt idx="3324">
                  <c:v>2402861</c:v>
                </c:pt>
                <c:pt idx="3325">
                  <c:v>2402725</c:v>
                </c:pt>
                <c:pt idx="3326">
                  <c:v>2402231</c:v>
                </c:pt>
                <c:pt idx="3327">
                  <c:v>2401094</c:v>
                </c:pt>
                <c:pt idx="3328">
                  <c:v>2400809</c:v>
                </c:pt>
                <c:pt idx="3329">
                  <c:v>2400222</c:v>
                </c:pt>
                <c:pt idx="3330">
                  <c:v>2399698</c:v>
                </c:pt>
                <c:pt idx="3331">
                  <c:v>2399536</c:v>
                </c:pt>
                <c:pt idx="3332">
                  <c:v>2399144</c:v>
                </c:pt>
                <c:pt idx="3333">
                  <c:v>2398816</c:v>
                </c:pt>
                <c:pt idx="3334">
                  <c:v>2398258</c:v>
                </c:pt>
                <c:pt idx="3335">
                  <c:v>2398196</c:v>
                </c:pt>
                <c:pt idx="3336">
                  <c:v>2397818</c:v>
                </c:pt>
                <c:pt idx="3337">
                  <c:v>2397144</c:v>
                </c:pt>
                <c:pt idx="3338">
                  <c:v>2396333</c:v>
                </c:pt>
                <c:pt idx="3339">
                  <c:v>2396110</c:v>
                </c:pt>
                <c:pt idx="3340">
                  <c:v>2395978</c:v>
                </c:pt>
                <c:pt idx="3341">
                  <c:v>2395684</c:v>
                </c:pt>
                <c:pt idx="3342">
                  <c:v>2395592</c:v>
                </c:pt>
                <c:pt idx="3343">
                  <c:v>2394227</c:v>
                </c:pt>
                <c:pt idx="3344">
                  <c:v>2393332</c:v>
                </c:pt>
                <c:pt idx="3345">
                  <c:v>2392309</c:v>
                </c:pt>
                <c:pt idx="3346">
                  <c:v>2392094</c:v>
                </c:pt>
                <c:pt idx="3347">
                  <c:v>2391722</c:v>
                </c:pt>
                <c:pt idx="3348">
                  <c:v>2390265</c:v>
                </c:pt>
                <c:pt idx="3349">
                  <c:v>2390195</c:v>
                </c:pt>
                <c:pt idx="3350">
                  <c:v>2389246</c:v>
                </c:pt>
                <c:pt idx="3351">
                  <c:v>2388765</c:v>
                </c:pt>
                <c:pt idx="3352">
                  <c:v>2388493</c:v>
                </c:pt>
                <c:pt idx="3353">
                  <c:v>2387854</c:v>
                </c:pt>
                <c:pt idx="3354">
                  <c:v>2387580</c:v>
                </c:pt>
                <c:pt idx="3355">
                  <c:v>2387469</c:v>
                </c:pt>
                <c:pt idx="3356">
                  <c:v>2387105</c:v>
                </c:pt>
                <c:pt idx="3357">
                  <c:v>2386804</c:v>
                </c:pt>
                <c:pt idx="3358">
                  <c:v>2385936</c:v>
                </c:pt>
                <c:pt idx="3359">
                  <c:v>2385283</c:v>
                </c:pt>
                <c:pt idx="3360">
                  <c:v>2384617</c:v>
                </c:pt>
                <c:pt idx="3361">
                  <c:v>2384123</c:v>
                </c:pt>
                <c:pt idx="3362">
                  <c:v>2383564</c:v>
                </c:pt>
                <c:pt idx="3363">
                  <c:v>2382309</c:v>
                </c:pt>
                <c:pt idx="3364">
                  <c:v>2381877</c:v>
                </c:pt>
                <c:pt idx="3365">
                  <c:v>2381722</c:v>
                </c:pt>
                <c:pt idx="3366">
                  <c:v>2381593</c:v>
                </c:pt>
                <c:pt idx="3367">
                  <c:v>2380426</c:v>
                </c:pt>
                <c:pt idx="3368">
                  <c:v>2380170</c:v>
                </c:pt>
                <c:pt idx="3369">
                  <c:v>2379821</c:v>
                </c:pt>
                <c:pt idx="3370">
                  <c:v>2379590</c:v>
                </c:pt>
                <c:pt idx="3371">
                  <c:v>2379111</c:v>
                </c:pt>
                <c:pt idx="3372">
                  <c:v>2378420</c:v>
                </c:pt>
                <c:pt idx="3373">
                  <c:v>2377986</c:v>
                </c:pt>
                <c:pt idx="3374">
                  <c:v>2377514</c:v>
                </c:pt>
                <c:pt idx="3375">
                  <c:v>2377294</c:v>
                </c:pt>
                <c:pt idx="3376">
                  <c:v>2376699</c:v>
                </c:pt>
                <c:pt idx="3377">
                  <c:v>2376626</c:v>
                </c:pt>
                <c:pt idx="3378">
                  <c:v>2375469</c:v>
                </c:pt>
                <c:pt idx="3379">
                  <c:v>2374715</c:v>
                </c:pt>
                <c:pt idx="3380">
                  <c:v>2374685</c:v>
                </c:pt>
                <c:pt idx="3381">
                  <c:v>2373373</c:v>
                </c:pt>
                <c:pt idx="3382">
                  <c:v>2373119</c:v>
                </c:pt>
                <c:pt idx="3383">
                  <c:v>2372007</c:v>
                </c:pt>
                <c:pt idx="3384">
                  <c:v>2370685</c:v>
                </c:pt>
                <c:pt idx="3385">
                  <c:v>2369880</c:v>
                </c:pt>
                <c:pt idx="3386">
                  <c:v>2369521</c:v>
                </c:pt>
                <c:pt idx="3387">
                  <c:v>2369493</c:v>
                </c:pt>
                <c:pt idx="3388">
                  <c:v>2369016</c:v>
                </c:pt>
                <c:pt idx="3389">
                  <c:v>2368418</c:v>
                </c:pt>
                <c:pt idx="3390">
                  <c:v>2367822</c:v>
                </c:pt>
                <c:pt idx="3391">
                  <c:v>2366876</c:v>
                </c:pt>
                <c:pt idx="3392">
                  <c:v>2365881</c:v>
                </c:pt>
                <c:pt idx="3393">
                  <c:v>2365776</c:v>
                </c:pt>
                <c:pt idx="3394">
                  <c:v>2365740</c:v>
                </c:pt>
                <c:pt idx="3395">
                  <c:v>2365707</c:v>
                </c:pt>
                <c:pt idx="3396">
                  <c:v>2364757</c:v>
                </c:pt>
                <c:pt idx="3397">
                  <c:v>2364501</c:v>
                </c:pt>
                <c:pt idx="3398">
                  <c:v>2364365</c:v>
                </c:pt>
                <c:pt idx="3399">
                  <c:v>2364251</c:v>
                </c:pt>
                <c:pt idx="3400">
                  <c:v>2364032</c:v>
                </c:pt>
                <c:pt idx="3401">
                  <c:v>2363765</c:v>
                </c:pt>
                <c:pt idx="3402">
                  <c:v>2363137</c:v>
                </c:pt>
                <c:pt idx="3403">
                  <c:v>2362481</c:v>
                </c:pt>
                <c:pt idx="3404">
                  <c:v>2362440</c:v>
                </c:pt>
                <c:pt idx="3405">
                  <c:v>2362352</c:v>
                </c:pt>
                <c:pt idx="3406">
                  <c:v>2362099</c:v>
                </c:pt>
                <c:pt idx="3407">
                  <c:v>2362057</c:v>
                </c:pt>
                <c:pt idx="3408">
                  <c:v>2361566</c:v>
                </c:pt>
                <c:pt idx="3409">
                  <c:v>2361512</c:v>
                </c:pt>
                <c:pt idx="3410">
                  <c:v>2361503</c:v>
                </c:pt>
                <c:pt idx="3411">
                  <c:v>2359329</c:v>
                </c:pt>
                <c:pt idx="3412">
                  <c:v>2359085</c:v>
                </c:pt>
                <c:pt idx="3413">
                  <c:v>2358987</c:v>
                </c:pt>
                <c:pt idx="3414">
                  <c:v>2358790</c:v>
                </c:pt>
                <c:pt idx="3415">
                  <c:v>2358377</c:v>
                </c:pt>
                <c:pt idx="3416">
                  <c:v>2358330</c:v>
                </c:pt>
                <c:pt idx="3417">
                  <c:v>2358198</c:v>
                </c:pt>
                <c:pt idx="3418">
                  <c:v>2356700</c:v>
                </c:pt>
                <c:pt idx="3419">
                  <c:v>2356565</c:v>
                </c:pt>
                <c:pt idx="3420">
                  <c:v>2356561</c:v>
                </c:pt>
                <c:pt idx="3421">
                  <c:v>2355928</c:v>
                </c:pt>
                <c:pt idx="3422">
                  <c:v>2355570</c:v>
                </c:pt>
                <c:pt idx="3423">
                  <c:v>2353974</c:v>
                </c:pt>
                <c:pt idx="3424">
                  <c:v>2353600</c:v>
                </c:pt>
                <c:pt idx="3425">
                  <c:v>2352748</c:v>
                </c:pt>
                <c:pt idx="3426">
                  <c:v>2352729</c:v>
                </c:pt>
                <c:pt idx="3427">
                  <c:v>2352725</c:v>
                </c:pt>
                <c:pt idx="3428">
                  <c:v>2352185</c:v>
                </c:pt>
                <c:pt idx="3429">
                  <c:v>2351716</c:v>
                </c:pt>
                <c:pt idx="3430">
                  <c:v>2351641</c:v>
                </c:pt>
                <c:pt idx="3431">
                  <c:v>2351284</c:v>
                </c:pt>
                <c:pt idx="3432">
                  <c:v>2350777</c:v>
                </c:pt>
                <c:pt idx="3433">
                  <c:v>2348957</c:v>
                </c:pt>
                <c:pt idx="3434">
                  <c:v>2348727</c:v>
                </c:pt>
                <c:pt idx="3435">
                  <c:v>2347609</c:v>
                </c:pt>
                <c:pt idx="3436">
                  <c:v>2347580</c:v>
                </c:pt>
                <c:pt idx="3437">
                  <c:v>2347417</c:v>
                </c:pt>
                <c:pt idx="3438">
                  <c:v>2347046</c:v>
                </c:pt>
                <c:pt idx="3439">
                  <c:v>2347042</c:v>
                </c:pt>
                <c:pt idx="3440">
                  <c:v>2346045</c:v>
                </c:pt>
                <c:pt idx="3441">
                  <c:v>2345662</c:v>
                </c:pt>
                <c:pt idx="3442">
                  <c:v>2345514</c:v>
                </c:pt>
                <c:pt idx="3443">
                  <c:v>2345007</c:v>
                </c:pt>
                <c:pt idx="3444">
                  <c:v>2344998</c:v>
                </c:pt>
                <c:pt idx="3445">
                  <c:v>2344982</c:v>
                </c:pt>
                <c:pt idx="3446">
                  <c:v>2343780</c:v>
                </c:pt>
                <c:pt idx="3447">
                  <c:v>2343727</c:v>
                </c:pt>
                <c:pt idx="3448">
                  <c:v>2342969</c:v>
                </c:pt>
                <c:pt idx="3449">
                  <c:v>2342686</c:v>
                </c:pt>
                <c:pt idx="3450">
                  <c:v>2342411</c:v>
                </c:pt>
                <c:pt idx="3451">
                  <c:v>2340308</c:v>
                </c:pt>
                <c:pt idx="3452">
                  <c:v>2339749</c:v>
                </c:pt>
                <c:pt idx="3453">
                  <c:v>2338896</c:v>
                </c:pt>
                <c:pt idx="3454">
                  <c:v>2338531</c:v>
                </c:pt>
                <c:pt idx="3455">
                  <c:v>2338523</c:v>
                </c:pt>
                <c:pt idx="3456">
                  <c:v>2338055</c:v>
                </c:pt>
                <c:pt idx="3457">
                  <c:v>2337271</c:v>
                </c:pt>
                <c:pt idx="3458">
                  <c:v>2337261</c:v>
                </c:pt>
                <c:pt idx="3459">
                  <c:v>2337196</c:v>
                </c:pt>
                <c:pt idx="3460">
                  <c:v>2335918</c:v>
                </c:pt>
                <c:pt idx="3461">
                  <c:v>2332565</c:v>
                </c:pt>
                <c:pt idx="3462">
                  <c:v>2332455</c:v>
                </c:pt>
                <c:pt idx="3463">
                  <c:v>2330778</c:v>
                </c:pt>
                <c:pt idx="3464">
                  <c:v>2329658</c:v>
                </c:pt>
                <c:pt idx="3465">
                  <c:v>2329596</c:v>
                </c:pt>
                <c:pt idx="3466">
                  <c:v>2328650</c:v>
                </c:pt>
                <c:pt idx="3467">
                  <c:v>2328200</c:v>
                </c:pt>
                <c:pt idx="3468">
                  <c:v>2327874</c:v>
                </c:pt>
                <c:pt idx="3469">
                  <c:v>2327762</c:v>
                </c:pt>
                <c:pt idx="3470">
                  <c:v>2327721</c:v>
                </c:pt>
                <c:pt idx="3471">
                  <c:v>2327066</c:v>
                </c:pt>
                <c:pt idx="3472">
                  <c:v>2327038</c:v>
                </c:pt>
                <c:pt idx="3473">
                  <c:v>2326162</c:v>
                </c:pt>
                <c:pt idx="3474">
                  <c:v>2326121</c:v>
                </c:pt>
                <c:pt idx="3475">
                  <c:v>2325853</c:v>
                </c:pt>
                <c:pt idx="3476">
                  <c:v>2325107</c:v>
                </c:pt>
                <c:pt idx="3477">
                  <c:v>2324914</c:v>
                </c:pt>
                <c:pt idx="3478">
                  <c:v>2324849</c:v>
                </c:pt>
                <c:pt idx="3479">
                  <c:v>2324823</c:v>
                </c:pt>
                <c:pt idx="3480">
                  <c:v>2324513</c:v>
                </c:pt>
                <c:pt idx="3481">
                  <c:v>2324506</c:v>
                </c:pt>
                <c:pt idx="3482">
                  <c:v>2323892</c:v>
                </c:pt>
                <c:pt idx="3483">
                  <c:v>2323664</c:v>
                </c:pt>
                <c:pt idx="3484">
                  <c:v>2322461</c:v>
                </c:pt>
                <c:pt idx="3485">
                  <c:v>2322400</c:v>
                </c:pt>
                <c:pt idx="3486">
                  <c:v>2320120</c:v>
                </c:pt>
                <c:pt idx="3487">
                  <c:v>2319353</c:v>
                </c:pt>
                <c:pt idx="3488">
                  <c:v>2318869</c:v>
                </c:pt>
                <c:pt idx="3489">
                  <c:v>2318759</c:v>
                </c:pt>
                <c:pt idx="3490">
                  <c:v>2318391</c:v>
                </c:pt>
                <c:pt idx="3491">
                  <c:v>2318307</c:v>
                </c:pt>
                <c:pt idx="3492">
                  <c:v>2318066</c:v>
                </c:pt>
                <c:pt idx="3493">
                  <c:v>2316908</c:v>
                </c:pt>
                <c:pt idx="3494">
                  <c:v>2316801</c:v>
                </c:pt>
                <c:pt idx="3495">
                  <c:v>2316606</c:v>
                </c:pt>
                <c:pt idx="3496">
                  <c:v>2316076</c:v>
                </c:pt>
                <c:pt idx="3497">
                  <c:v>2315867</c:v>
                </c:pt>
                <c:pt idx="3498">
                  <c:v>2315665</c:v>
                </c:pt>
                <c:pt idx="3499">
                  <c:v>2315231</c:v>
                </c:pt>
                <c:pt idx="3500">
                  <c:v>2314912</c:v>
                </c:pt>
                <c:pt idx="3501">
                  <c:v>2313732</c:v>
                </c:pt>
                <c:pt idx="3502">
                  <c:v>2313191</c:v>
                </c:pt>
                <c:pt idx="3503">
                  <c:v>2310460</c:v>
                </c:pt>
                <c:pt idx="3504">
                  <c:v>2309469</c:v>
                </c:pt>
                <c:pt idx="3505">
                  <c:v>2309375</c:v>
                </c:pt>
                <c:pt idx="3506">
                  <c:v>2309014</c:v>
                </c:pt>
                <c:pt idx="3507">
                  <c:v>2308947</c:v>
                </c:pt>
                <c:pt idx="3508">
                  <c:v>2308896</c:v>
                </c:pt>
                <c:pt idx="3509">
                  <c:v>2308012</c:v>
                </c:pt>
                <c:pt idx="3510">
                  <c:v>2307907</c:v>
                </c:pt>
                <c:pt idx="3511">
                  <c:v>2307793</c:v>
                </c:pt>
                <c:pt idx="3512">
                  <c:v>2307250</c:v>
                </c:pt>
                <c:pt idx="3513">
                  <c:v>2307126</c:v>
                </c:pt>
                <c:pt idx="3514">
                  <c:v>2306859</c:v>
                </c:pt>
                <c:pt idx="3515">
                  <c:v>2306791</c:v>
                </c:pt>
                <c:pt idx="3516">
                  <c:v>2306232</c:v>
                </c:pt>
                <c:pt idx="3517">
                  <c:v>2306190</c:v>
                </c:pt>
                <c:pt idx="3518">
                  <c:v>2305942</c:v>
                </c:pt>
                <c:pt idx="3519">
                  <c:v>2305205</c:v>
                </c:pt>
                <c:pt idx="3520">
                  <c:v>2305193</c:v>
                </c:pt>
                <c:pt idx="3521">
                  <c:v>2304740</c:v>
                </c:pt>
                <c:pt idx="3522">
                  <c:v>2304044</c:v>
                </c:pt>
                <c:pt idx="3523">
                  <c:v>2303801</c:v>
                </c:pt>
                <c:pt idx="3524">
                  <c:v>2303612</c:v>
                </c:pt>
                <c:pt idx="3525">
                  <c:v>2303408</c:v>
                </c:pt>
                <c:pt idx="3526">
                  <c:v>2302746</c:v>
                </c:pt>
                <c:pt idx="3527">
                  <c:v>2301991</c:v>
                </c:pt>
                <c:pt idx="3528">
                  <c:v>2301934</c:v>
                </c:pt>
                <c:pt idx="3529">
                  <c:v>2301486</c:v>
                </c:pt>
                <c:pt idx="3530">
                  <c:v>2300968</c:v>
                </c:pt>
                <c:pt idx="3531">
                  <c:v>2300939</c:v>
                </c:pt>
                <c:pt idx="3532">
                  <c:v>2300934</c:v>
                </c:pt>
                <c:pt idx="3533">
                  <c:v>2300612</c:v>
                </c:pt>
                <c:pt idx="3534">
                  <c:v>2300543</c:v>
                </c:pt>
                <c:pt idx="3535">
                  <c:v>2300480</c:v>
                </c:pt>
                <c:pt idx="3536">
                  <c:v>2299872</c:v>
                </c:pt>
                <c:pt idx="3537">
                  <c:v>2299848</c:v>
                </c:pt>
                <c:pt idx="3538">
                  <c:v>2299181</c:v>
                </c:pt>
                <c:pt idx="3539">
                  <c:v>2297236</c:v>
                </c:pt>
                <c:pt idx="3540">
                  <c:v>2297119</c:v>
                </c:pt>
                <c:pt idx="3541">
                  <c:v>2296674</c:v>
                </c:pt>
                <c:pt idx="3542">
                  <c:v>2296151</c:v>
                </c:pt>
                <c:pt idx="3543">
                  <c:v>2295899</c:v>
                </c:pt>
                <c:pt idx="3544">
                  <c:v>2295784</c:v>
                </c:pt>
                <c:pt idx="3545">
                  <c:v>2294636</c:v>
                </c:pt>
                <c:pt idx="3546">
                  <c:v>2294618</c:v>
                </c:pt>
                <c:pt idx="3547">
                  <c:v>2293925</c:v>
                </c:pt>
                <c:pt idx="3548">
                  <c:v>2293621</c:v>
                </c:pt>
                <c:pt idx="3549">
                  <c:v>2293273</c:v>
                </c:pt>
                <c:pt idx="3550">
                  <c:v>2293183</c:v>
                </c:pt>
                <c:pt idx="3551">
                  <c:v>2292118</c:v>
                </c:pt>
                <c:pt idx="3552">
                  <c:v>2291950</c:v>
                </c:pt>
                <c:pt idx="3553">
                  <c:v>2290782</c:v>
                </c:pt>
                <c:pt idx="3554">
                  <c:v>2289635</c:v>
                </c:pt>
                <c:pt idx="3555">
                  <c:v>2288325</c:v>
                </c:pt>
                <c:pt idx="3556">
                  <c:v>2287108</c:v>
                </c:pt>
                <c:pt idx="3557">
                  <c:v>2285220</c:v>
                </c:pt>
                <c:pt idx="3558">
                  <c:v>2284960</c:v>
                </c:pt>
                <c:pt idx="3559">
                  <c:v>2280986</c:v>
                </c:pt>
                <c:pt idx="3560">
                  <c:v>2280528</c:v>
                </c:pt>
                <c:pt idx="3561">
                  <c:v>2279726</c:v>
                </c:pt>
                <c:pt idx="3562">
                  <c:v>2278998</c:v>
                </c:pt>
                <c:pt idx="3563">
                  <c:v>2278904</c:v>
                </c:pt>
                <c:pt idx="3564">
                  <c:v>2278259</c:v>
                </c:pt>
                <c:pt idx="3565">
                  <c:v>2276141</c:v>
                </c:pt>
                <c:pt idx="3566">
                  <c:v>2272530</c:v>
                </c:pt>
                <c:pt idx="3567">
                  <c:v>2271954</c:v>
                </c:pt>
                <c:pt idx="3568">
                  <c:v>2271421</c:v>
                </c:pt>
                <c:pt idx="3569">
                  <c:v>2270415</c:v>
                </c:pt>
                <c:pt idx="3570">
                  <c:v>2267444</c:v>
                </c:pt>
                <c:pt idx="3571">
                  <c:v>2267246</c:v>
                </c:pt>
                <c:pt idx="3572">
                  <c:v>2266841</c:v>
                </c:pt>
                <c:pt idx="3573">
                  <c:v>2266348</c:v>
                </c:pt>
                <c:pt idx="3574">
                  <c:v>2265578</c:v>
                </c:pt>
                <c:pt idx="3575">
                  <c:v>2265177</c:v>
                </c:pt>
                <c:pt idx="3576">
                  <c:v>2264930</c:v>
                </c:pt>
                <c:pt idx="3577">
                  <c:v>2264356</c:v>
                </c:pt>
                <c:pt idx="3578">
                  <c:v>2263895</c:v>
                </c:pt>
                <c:pt idx="3579">
                  <c:v>2263127</c:v>
                </c:pt>
                <c:pt idx="3580">
                  <c:v>2263036</c:v>
                </c:pt>
                <c:pt idx="3581">
                  <c:v>2262872</c:v>
                </c:pt>
                <c:pt idx="3582">
                  <c:v>2262829</c:v>
                </c:pt>
                <c:pt idx="3583">
                  <c:v>2262489</c:v>
                </c:pt>
                <c:pt idx="3584">
                  <c:v>2261312</c:v>
                </c:pt>
                <c:pt idx="3585">
                  <c:v>2261273</c:v>
                </c:pt>
                <c:pt idx="3586">
                  <c:v>2260678</c:v>
                </c:pt>
                <c:pt idx="3587">
                  <c:v>2258510</c:v>
                </c:pt>
                <c:pt idx="3588">
                  <c:v>2258243</c:v>
                </c:pt>
                <c:pt idx="3589">
                  <c:v>2254316</c:v>
                </c:pt>
                <c:pt idx="3590">
                  <c:v>2253803</c:v>
                </c:pt>
                <c:pt idx="3591">
                  <c:v>2253384</c:v>
                </c:pt>
                <c:pt idx="3592">
                  <c:v>2253060</c:v>
                </c:pt>
                <c:pt idx="3593">
                  <c:v>2252530</c:v>
                </c:pt>
                <c:pt idx="3594">
                  <c:v>2251821</c:v>
                </c:pt>
                <c:pt idx="3595">
                  <c:v>2250869</c:v>
                </c:pt>
                <c:pt idx="3596">
                  <c:v>2250720</c:v>
                </c:pt>
                <c:pt idx="3597">
                  <c:v>2250318</c:v>
                </c:pt>
                <c:pt idx="3598">
                  <c:v>2250200</c:v>
                </c:pt>
                <c:pt idx="3599">
                  <c:v>2249403</c:v>
                </c:pt>
                <c:pt idx="3600">
                  <c:v>2249324</c:v>
                </c:pt>
                <c:pt idx="3601">
                  <c:v>2248605</c:v>
                </c:pt>
                <c:pt idx="3602">
                  <c:v>2248360</c:v>
                </c:pt>
                <c:pt idx="3603">
                  <c:v>2248044</c:v>
                </c:pt>
                <c:pt idx="3604">
                  <c:v>2247113</c:v>
                </c:pt>
                <c:pt idx="3605">
                  <c:v>2244883</c:v>
                </c:pt>
                <c:pt idx="3606">
                  <c:v>2244426</c:v>
                </c:pt>
                <c:pt idx="3607">
                  <c:v>2237281</c:v>
                </c:pt>
                <c:pt idx="3608">
                  <c:v>2234673</c:v>
                </c:pt>
                <c:pt idx="3609">
                  <c:v>2234371</c:v>
                </c:pt>
                <c:pt idx="3610">
                  <c:v>2233581</c:v>
                </c:pt>
                <c:pt idx="3611">
                  <c:v>2232668</c:v>
                </c:pt>
                <c:pt idx="3612">
                  <c:v>2231051</c:v>
                </c:pt>
                <c:pt idx="3613">
                  <c:v>2230509</c:v>
                </c:pt>
                <c:pt idx="3614">
                  <c:v>2229541</c:v>
                </c:pt>
                <c:pt idx="3615">
                  <c:v>2228260</c:v>
                </c:pt>
                <c:pt idx="3616">
                  <c:v>2226667</c:v>
                </c:pt>
                <c:pt idx="3617">
                  <c:v>2226245</c:v>
                </c:pt>
                <c:pt idx="3618">
                  <c:v>2224943</c:v>
                </c:pt>
                <c:pt idx="3619">
                  <c:v>2223357</c:v>
                </c:pt>
                <c:pt idx="3620">
                  <c:v>2222956</c:v>
                </c:pt>
                <c:pt idx="3621">
                  <c:v>2222827</c:v>
                </c:pt>
                <c:pt idx="3622">
                  <c:v>2221964</c:v>
                </c:pt>
                <c:pt idx="3623">
                  <c:v>2220296</c:v>
                </c:pt>
                <c:pt idx="3624">
                  <c:v>2219360</c:v>
                </c:pt>
                <c:pt idx="3625">
                  <c:v>2217618</c:v>
                </c:pt>
                <c:pt idx="3626">
                  <c:v>2215064</c:v>
                </c:pt>
                <c:pt idx="3627">
                  <c:v>2214068</c:v>
                </c:pt>
                <c:pt idx="3628">
                  <c:v>2213900</c:v>
                </c:pt>
                <c:pt idx="3629">
                  <c:v>2213829</c:v>
                </c:pt>
                <c:pt idx="3630">
                  <c:v>2212563</c:v>
                </c:pt>
                <c:pt idx="3631">
                  <c:v>2211383</c:v>
                </c:pt>
                <c:pt idx="3632">
                  <c:v>2208697</c:v>
                </c:pt>
                <c:pt idx="3633">
                  <c:v>2206602</c:v>
                </c:pt>
                <c:pt idx="3634">
                  <c:v>2204514</c:v>
                </c:pt>
                <c:pt idx="3635">
                  <c:v>2203116</c:v>
                </c:pt>
                <c:pt idx="3636">
                  <c:v>2202860</c:v>
                </c:pt>
                <c:pt idx="3637">
                  <c:v>2202656</c:v>
                </c:pt>
                <c:pt idx="3638">
                  <c:v>2201313</c:v>
                </c:pt>
                <c:pt idx="3639">
                  <c:v>2197688</c:v>
                </c:pt>
                <c:pt idx="3640">
                  <c:v>2197064</c:v>
                </c:pt>
                <c:pt idx="3641">
                  <c:v>2196924</c:v>
                </c:pt>
                <c:pt idx="3642">
                  <c:v>2196211</c:v>
                </c:pt>
                <c:pt idx="3643">
                  <c:v>2195738</c:v>
                </c:pt>
                <c:pt idx="3644">
                  <c:v>2194793</c:v>
                </c:pt>
                <c:pt idx="3645">
                  <c:v>2193461</c:v>
                </c:pt>
                <c:pt idx="3646">
                  <c:v>2192858</c:v>
                </c:pt>
                <c:pt idx="3647">
                  <c:v>2191398</c:v>
                </c:pt>
                <c:pt idx="3648">
                  <c:v>2189700</c:v>
                </c:pt>
                <c:pt idx="3649">
                  <c:v>2188524</c:v>
                </c:pt>
                <c:pt idx="3650">
                  <c:v>2188156</c:v>
                </c:pt>
                <c:pt idx="3651">
                  <c:v>2187857</c:v>
                </c:pt>
                <c:pt idx="3652">
                  <c:v>2186571</c:v>
                </c:pt>
                <c:pt idx="3653">
                  <c:v>2185896</c:v>
                </c:pt>
                <c:pt idx="3654">
                  <c:v>2185711</c:v>
                </c:pt>
                <c:pt idx="3655">
                  <c:v>2184490</c:v>
                </c:pt>
                <c:pt idx="3656">
                  <c:v>2184071</c:v>
                </c:pt>
                <c:pt idx="3657">
                  <c:v>2183655</c:v>
                </c:pt>
                <c:pt idx="3658">
                  <c:v>2182434</c:v>
                </c:pt>
                <c:pt idx="3659">
                  <c:v>2182208</c:v>
                </c:pt>
                <c:pt idx="3660">
                  <c:v>2181663</c:v>
                </c:pt>
                <c:pt idx="3661">
                  <c:v>2181568</c:v>
                </c:pt>
                <c:pt idx="3662">
                  <c:v>2181363</c:v>
                </c:pt>
                <c:pt idx="3663">
                  <c:v>2180640</c:v>
                </c:pt>
                <c:pt idx="3664">
                  <c:v>2180316</c:v>
                </c:pt>
                <c:pt idx="3665">
                  <c:v>2178659</c:v>
                </c:pt>
                <c:pt idx="3666">
                  <c:v>2178485</c:v>
                </c:pt>
                <c:pt idx="3667">
                  <c:v>2176564</c:v>
                </c:pt>
                <c:pt idx="3668">
                  <c:v>2176424</c:v>
                </c:pt>
                <c:pt idx="3669">
                  <c:v>2176077</c:v>
                </c:pt>
                <c:pt idx="3670">
                  <c:v>2176048</c:v>
                </c:pt>
                <c:pt idx="3671">
                  <c:v>2174057</c:v>
                </c:pt>
                <c:pt idx="3672">
                  <c:v>2172951</c:v>
                </c:pt>
                <c:pt idx="3673">
                  <c:v>2172054</c:v>
                </c:pt>
                <c:pt idx="3674">
                  <c:v>2171781</c:v>
                </c:pt>
                <c:pt idx="3675">
                  <c:v>2171455</c:v>
                </c:pt>
                <c:pt idx="3676">
                  <c:v>2170471</c:v>
                </c:pt>
                <c:pt idx="3677">
                  <c:v>2169182</c:v>
                </c:pt>
                <c:pt idx="3678">
                  <c:v>2168145</c:v>
                </c:pt>
                <c:pt idx="3679">
                  <c:v>2168050</c:v>
                </c:pt>
                <c:pt idx="3680">
                  <c:v>2166944</c:v>
                </c:pt>
                <c:pt idx="3681">
                  <c:v>2166856</c:v>
                </c:pt>
                <c:pt idx="3682">
                  <c:v>2166464</c:v>
                </c:pt>
                <c:pt idx="3683">
                  <c:v>2163067</c:v>
                </c:pt>
                <c:pt idx="3684">
                  <c:v>2162643</c:v>
                </c:pt>
                <c:pt idx="3685">
                  <c:v>2162642</c:v>
                </c:pt>
                <c:pt idx="3686">
                  <c:v>2161988</c:v>
                </c:pt>
                <c:pt idx="3687">
                  <c:v>2161281</c:v>
                </c:pt>
                <c:pt idx="3688">
                  <c:v>2160568</c:v>
                </c:pt>
                <c:pt idx="3689">
                  <c:v>2159919</c:v>
                </c:pt>
                <c:pt idx="3690">
                  <c:v>2157230</c:v>
                </c:pt>
                <c:pt idx="3691">
                  <c:v>2152929</c:v>
                </c:pt>
                <c:pt idx="3692">
                  <c:v>2151418</c:v>
                </c:pt>
                <c:pt idx="3693">
                  <c:v>2151196</c:v>
                </c:pt>
                <c:pt idx="3694">
                  <c:v>2149750</c:v>
                </c:pt>
                <c:pt idx="3695">
                  <c:v>2149571</c:v>
                </c:pt>
                <c:pt idx="3696">
                  <c:v>2148089</c:v>
                </c:pt>
                <c:pt idx="3697">
                  <c:v>2148082</c:v>
                </c:pt>
                <c:pt idx="3698">
                  <c:v>2147608</c:v>
                </c:pt>
                <c:pt idx="3699">
                  <c:v>2145668</c:v>
                </c:pt>
                <c:pt idx="3700">
                  <c:v>2144545</c:v>
                </c:pt>
                <c:pt idx="3701">
                  <c:v>2144449</c:v>
                </c:pt>
                <c:pt idx="3702">
                  <c:v>2143959</c:v>
                </c:pt>
                <c:pt idx="3703">
                  <c:v>2143727</c:v>
                </c:pt>
                <c:pt idx="3704">
                  <c:v>2142932</c:v>
                </c:pt>
                <c:pt idx="3705">
                  <c:v>2141793</c:v>
                </c:pt>
                <c:pt idx="3706">
                  <c:v>2141688</c:v>
                </c:pt>
                <c:pt idx="3707">
                  <c:v>2140991</c:v>
                </c:pt>
                <c:pt idx="3708">
                  <c:v>2139489</c:v>
                </c:pt>
                <c:pt idx="3709">
                  <c:v>2138770</c:v>
                </c:pt>
                <c:pt idx="3710">
                  <c:v>2137521</c:v>
                </c:pt>
                <c:pt idx="3711">
                  <c:v>2137282</c:v>
                </c:pt>
                <c:pt idx="3712">
                  <c:v>2137114</c:v>
                </c:pt>
                <c:pt idx="3713">
                  <c:v>2136398</c:v>
                </c:pt>
                <c:pt idx="3714">
                  <c:v>2132284</c:v>
                </c:pt>
                <c:pt idx="3715">
                  <c:v>2131929</c:v>
                </c:pt>
                <c:pt idx="3716">
                  <c:v>2131140</c:v>
                </c:pt>
                <c:pt idx="3717">
                  <c:v>2130223</c:v>
                </c:pt>
                <c:pt idx="3718">
                  <c:v>2130184</c:v>
                </c:pt>
                <c:pt idx="3719">
                  <c:v>2129506</c:v>
                </c:pt>
                <c:pt idx="3720">
                  <c:v>2129434</c:v>
                </c:pt>
                <c:pt idx="3721">
                  <c:v>2127121</c:v>
                </c:pt>
                <c:pt idx="3722">
                  <c:v>2126725</c:v>
                </c:pt>
                <c:pt idx="3723">
                  <c:v>2126501</c:v>
                </c:pt>
                <c:pt idx="3724">
                  <c:v>2126150</c:v>
                </c:pt>
                <c:pt idx="3725">
                  <c:v>2126026</c:v>
                </c:pt>
                <c:pt idx="3726">
                  <c:v>2125430</c:v>
                </c:pt>
                <c:pt idx="3727">
                  <c:v>2125264</c:v>
                </c:pt>
                <c:pt idx="3728">
                  <c:v>2125215</c:v>
                </c:pt>
                <c:pt idx="3729">
                  <c:v>2124927</c:v>
                </c:pt>
                <c:pt idx="3730">
                  <c:v>2123649</c:v>
                </c:pt>
                <c:pt idx="3731">
                  <c:v>2123329</c:v>
                </c:pt>
                <c:pt idx="3732">
                  <c:v>2122648</c:v>
                </c:pt>
                <c:pt idx="3733">
                  <c:v>2122247</c:v>
                </c:pt>
                <c:pt idx="3734">
                  <c:v>2122081</c:v>
                </c:pt>
                <c:pt idx="3735">
                  <c:v>2122007</c:v>
                </c:pt>
                <c:pt idx="3736">
                  <c:v>2121797</c:v>
                </c:pt>
                <c:pt idx="3737">
                  <c:v>2120951</c:v>
                </c:pt>
                <c:pt idx="3738">
                  <c:v>2120278</c:v>
                </c:pt>
                <c:pt idx="3739">
                  <c:v>2118403</c:v>
                </c:pt>
                <c:pt idx="3740">
                  <c:v>2118031</c:v>
                </c:pt>
                <c:pt idx="3741">
                  <c:v>2117946</c:v>
                </c:pt>
                <c:pt idx="3742">
                  <c:v>2115991</c:v>
                </c:pt>
                <c:pt idx="3743">
                  <c:v>2114969</c:v>
                </c:pt>
                <c:pt idx="3744">
                  <c:v>2113941</c:v>
                </c:pt>
                <c:pt idx="3745">
                  <c:v>2113486</c:v>
                </c:pt>
                <c:pt idx="3746">
                  <c:v>2112966</c:v>
                </c:pt>
                <c:pt idx="3747">
                  <c:v>2112084</c:v>
                </c:pt>
                <c:pt idx="3748">
                  <c:v>2111747</c:v>
                </c:pt>
                <c:pt idx="3749">
                  <c:v>2110734</c:v>
                </c:pt>
                <c:pt idx="3750">
                  <c:v>2109032</c:v>
                </c:pt>
                <c:pt idx="3751">
                  <c:v>2108597</c:v>
                </c:pt>
                <c:pt idx="3752">
                  <c:v>2108037</c:v>
                </c:pt>
                <c:pt idx="3753">
                  <c:v>2106645</c:v>
                </c:pt>
                <c:pt idx="3754">
                  <c:v>2106214</c:v>
                </c:pt>
                <c:pt idx="3755">
                  <c:v>2103962</c:v>
                </c:pt>
                <c:pt idx="3756">
                  <c:v>2102173</c:v>
                </c:pt>
                <c:pt idx="3757">
                  <c:v>2099444</c:v>
                </c:pt>
                <c:pt idx="3758">
                  <c:v>2097772</c:v>
                </c:pt>
                <c:pt idx="3759">
                  <c:v>2095685</c:v>
                </c:pt>
                <c:pt idx="3760">
                  <c:v>2095157</c:v>
                </c:pt>
                <c:pt idx="3761">
                  <c:v>2095119</c:v>
                </c:pt>
                <c:pt idx="3762">
                  <c:v>2094769</c:v>
                </c:pt>
                <c:pt idx="3763">
                  <c:v>2094081</c:v>
                </c:pt>
                <c:pt idx="3764">
                  <c:v>2093506</c:v>
                </c:pt>
                <c:pt idx="3765">
                  <c:v>2091111</c:v>
                </c:pt>
                <c:pt idx="3766">
                  <c:v>2089011</c:v>
                </c:pt>
                <c:pt idx="3767">
                  <c:v>2088856</c:v>
                </c:pt>
                <c:pt idx="3768">
                  <c:v>2088515</c:v>
                </c:pt>
                <c:pt idx="3769">
                  <c:v>2088167</c:v>
                </c:pt>
                <c:pt idx="3770">
                  <c:v>2087560</c:v>
                </c:pt>
                <c:pt idx="3771">
                  <c:v>2086908</c:v>
                </c:pt>
                <c:pt idx="3772">
                  <c:v>2085782</c:v>
                </c:pt>
                <c:pt idx="3773">
                  <c:v>2084714</c:v>
                </c:pt>
                <c:pt idx="3774">
                  <c:v>2084712</c:v>
                </c:pt>
                <c:pt idx="3775">
                  <c:v>2083573</c:v>
                </c:pt>
                <c:pt idx="3776">
                  <c:v>2083565</c:v>
                </c:pt>
                <c:pt idx="3777">
                  <c:v>2082737</c:v>
                </c:pt>
                <c:pt idx="3778">
                  <c:v>2082709</c:v>
                </c:pt>
                <c:pt idx="3779">
                  <c:v>2082525</c:v>
                </c:pt>
                <c:pt idx="3780">
                  <c:v>2082401</c:v>
                </c:pt>
                <c:pt idx="3781">
                  <c:v>2081872</c:v>
                </c:pt>
                <c:pt idx="3782">
                  <c:v>2080907</c:v>
                </c:pt>
                <c:pt idx="3783">
                  <c:v>2080600</c:v>
                </c:pt>
                <c:pt idx="3784">
                  <c:v>2080581</c:v>
                </c:pt>
                <c:pt idx="3785">
                  <c:v>2080484</c:v>
                </c:pt>
                <c:pt idx="3786">
                  <c:v>2080430</c:v>
                </c:pt>
                <c:pt idx="3787">
                  <c:v>2080328</c:v>
                </c:pt>
                <c:pt idx="3788">
                  <c:v>2079903</c:v>
                </c:pt>
                <c:pt idx="3789">
                  <c:v>2079241</c:v>
                </c:pt>
                <c:pt idx="3790">
                  <c:v>2079110</c:v>
                </c:pt>
                <c:pt idx="3791">
                  <c:v>2078617</c:v>
                </c:pt>
                <c:pt idx="3792">
                  <c:v>2078301</c:v>
                </c:pt>
                <c:pt idx="3793">
                  <c:v>2078146</c:v>
                </c:pt>
                <c:pt idx="3794">
                  <c:v>2077442</c:v>
                </c:pt>
                <c:pt idx="3795">
                  <c:v>2075982</c:v>
                </c:pt>
                <c:pt idx="3796">
                  <c:v>2075765</c:v>
                </c:pt>
                <c:pt idx="3797">
                  <c:v>2075617</c:v>
                </c:pt>
                <c:pt idx="3798">
                  <c:v>2074677</c:v>
                </c:pt>
                <c:pt idx="3799">
                  <c:v>2073651</c:v>
                </c:pt>
                <c:pt idx="3800">
                  <c:v>2072655</c:v>
                </c:pt>
                <c:pt idx="3801">
                  <c:v>2072461</c:v>
                </c:pt>
                <c:pt idx="3802">
                  <c:v>2072330</c:v>
                </c:pt>
                <c:pt idx="3803">
                  <c:v>2071348</c:v>
                </c:pt>
                <c:pt idx="3804">
                  <c:v>2070452</c:v>
                </c:pt>
                <c:pt idx="3805">
                  <c:v>2070194</c:v>
                </c:pt>
                <c:pt idx="3806">
                  <c:v>2069136</c:v>
                </c:pt>
                <c:pt idx="3807">
                  <c:v>2068722</c:v>
                </c:pt>
                <c:pt idx="3808">
                  <c:v>2068353</c:v>
                </c:pt>
                <c:pt idx="3809">
                  <c:v>2068131</c:v>
                </c:pt>
                <c:pt idx="3810">
                  <c:v>2067744</c:v>
                </c:pt>
                <c:pt idx="3811">
                  <c:v>2067213</c:v>
                </c:pt>
                <c:pt idx="3812">
                  <c:v>2066719</c:v>
                </c:pt>
                <c:pt idx="3813">
                  <c:v>2065216</c:v>
                </c:pt>
                <c:pt idx="3814">
                  <c:v>2064357</c:v>
                </c:pt>
                <c:pt idx="3815">
                  <c:v>2062968</c:v>
                </c:pt>
                <c:pt idx="3816">
                  <c:v>2061853</c:v>
                </c:pt>
                <c:pt idx="3817">
                  <c:v>2061243</c:v>
                </c:pt>
                <c:pt idx="3818">
                  <c:v>2061168</c:v>
                </c:pt>
                <c:pt idx="3819">
                  <c:v>2060548</c:v>
                </c:pt>
                <c:pt idx="3820">
                  <c:v>2060030</c:v>
                </c:pt>
                <c:pt idx="3821">
                  <c:v>2059675</c:v>
                </c:pt>
                <c:pt idx="3822">
                  <c:v>2057520</c:v>
                </c:pt>
                <c:pt idx="3823">
                  <c:v>2056772</c:v>
                </c:pt>
                <c:pt idx="3824">
                  <c:v>2056403</c:v>
                </c:pt>
                <c:pt idx="3825">
                  <c:v>2054802</c:v>
                </c:pt>
                <c:pt idx="3826">
                  <c:v>2054627</c:v>
                </c:pt>
                <c:pt idx="3827">
                  <c:v>2053782</c:v>
                </c:pt>
                <c:pt idx="3828">
                  <c:v>2052059</c:v>
                </c:pt>
                <c:pt idx="3829">
                  <c:v>2051783</c:v>
                </c:pt>
                <c:pt idx="3830">
                  <c:v>2051442</c:v>
                </c:pt>
                <c:pt idx="3831">
                  <c:v>2050149</c:v>
                </c:pt>
                <c:pt idx="3832">
                  <c:v>2049398</c:v>
                </c:pt>
                <c:pt idx="3833">
                  <c:v>2049091</c:v>
                </c:pt>
                <c:pt idx="3834">
                  <c:v>2048805</c:v>
                </c:pt>
                <c:pt idx="3835">
                  <c:v>2046138</c:v>
                </c:pt>
                <c:pt idx="3836">
                  <c:v>2044214</c:v>
                </c:pt>
                <c:pt idx="3837">
                  <c:v>2043417</c:v>
                </c:pt>
                <c:pt idx="3838">
                  <c:v>2040429</c:v>
                </c:pt>
                <c:pt idx="3839">
                  <c:v>2040214</c:v>
                </c:pt>
                <c:pt idx="3840">
                  <c:v>2040127</c:v>
                </c:pt>
                <c:pt idx="3841">
                  <c:v>2040012</c:v>
                </c:pt>
                <c:pt idx="3842">
                  <c:v>2039769</c:v>
                </c:pt>
                <c:pt idx="3843">
                  <c:v>2039753</c:v>
                </c:pt>
                <c:pt idx="3844">
                  <c:v>2039308</c:v>
                </c:pt>
                <c:pt idx="3845">
                  <c:v>2034536</c:v>
                </c:pt>
                <c:pt idx="3846">
                  <c:v>2031697</c:v>
                </c:pt>
                <c:pt idx="3847">
                  <c:v>2031052</c:v>
                </c:pt>
                <c:pt idx="3848">
                  <c:v>2029533</c:v>
                </c:pt>
                <c:pt idx="3849">
                  <c:v>2028130</c:v>
                </c:pt>
                <c:pt idx="3850">
                  <c:v>2027561</c:v>
                </c:pt>
                <c:pt idx="3851">
                  <c:v>2026799</c:v>
                </c:pt>
                <c:pt idx="3852">
                  <c:v>2026209</c:v>
                </c:pt>
                <c:pt idx="3853">
                  <c:v>2024307</c:v>
                </c:pt>
                <c:pt idx="3854">
                  <c:v>2023181</c:v>
                </c:pt>
                <c:pt idx="3855">
                  <c:v>2021853</c:v>
                </c:pt>
                <c:pt idx="3856">
                  <c:v>2021335</c:v>
                </c:pt>
                <c:pt idx="3857">
                  <c:v>2021029</c:v>
                </c:pt>
                <c:pt idx="3858">
                  <c:v>2020669</c:v>
                </c:pt>
                <c:pt idx="3859">
                  <c:v>2020662</c:v>
                </c:pt>
                <c:pt idx="3860">
                  <c:v>2018377</c:v>
                </c:pt>
                <c:pt idx="3861">
                  <c:v>2017983</c:v>
                </c:pt>
                <c:pt idx="3862">
                  <c:v>2017889</c:v>
                </c:pt>
                <c:pt idx="3863">
                  <c:v>2017222</c:v>
                </c:pt>
                <c:pt idx="3864">
                  <c:v>2017087</c:v>
                </c:pt>
                <c:pt idx="3865">
                  <c:v>2016482</c:v>
                </c:pt>
                <c:pt idx="3866">
                  <c:v>2014304</c:v>
                </c:pt>
                <c:pt idx="3867">
                  <c:v>2012921</c:v>
                </c:pt>
                <c:pt idx="3868">
                  <c:v>2011427</c:v>
                </c:pt>
                <c:pt idx="3869">
                  <c:v>2010873</c:v>
                </c:pt>
                <c:pt idx="3870">
                  <c:v>2010441</c:v>
                </c:pt>
                <c:pt idx="3871">
                  <c:v>2010398</c:v>
                </c:pt>
                <c:pt idx="3872">
                  <c:v>2009567</c:v>
                </c:pt>
                <c:pt idx="3873">
                  <c:v>2008919</c:v>
                </c:pt>
                <c:pt idx="3874">
                  <c:v>2008688</c:v>
                </c:pt>
                <c:pt idx="3875">
                  <c:v>2008605</c:v>
                </c:pt>
                <c:pt idx="3876">
                  <c:v>2007118</c:v>
                </c:pt>
                <c:pt idx="3877">
                  <c:v>2005745</c:v>
                </c:pt>
                <c:pt idx="3878">
                  <c:v>2005023</c:v>
                </c:pt>
                <c:pt idx="3879">
                  <c:v>2002991</c:v>
                </c:pt>
                <c:pt idx="3880">
                  <c:v>2000901</c:v>
                </c:pt>
                <c:pt idx="3881">
                  <c:v>2000167</c:v>
                </c:pt>
                <c:pt idx="3882">
                  <c:v>1998885</c:v>
                </c:pt>
                <c:pt idx="3883">
                  <c:v>1998219</c:v>
                </c:pt>
                <c:pt idx="3884">
                  <c:v>1996690</c:v>
                </c:pt>
                <c:pt idx="3885">
                  <c:v>1996556</c:v>
                </c:pt>
                <c:pt idx="3886">
                  <c:v>1995990</c:v>
                </c:pt>
                <c:pt idx="3887">
                  <c:v>1991209</c:v>
                </c:pt>
                <c:pt idx="3888">
                  <c:v>1990450</c:v>
                </c:pt>
                <c:pt idx="3889">
                  <c:v>1987843</c:v>
                </c:pt>
                <c:pt idx="3890">
                  <c:v>1986956</c:v>
                </c:pt>
                <c:pt idx="3891">
                  <c:v>1986649</c:v>
                </c:pt>
                <c:pt idx="3892">
                  <c:v>1986450</c:v>
                </c:pt>
                <c:pt idx="3893">
                  <c:v>1986065</c:v>
                </c:pt>
                <c:pt idx="3894">
                  <c:v>1986017</c:v>
                </c:pt>
                <c:pt idx="3895">
                  <c:v>1985357</c:v>
                </c:pt>
                <c:pt idx="3896">
                  <c:v>1984378</c:v>
                </c:pt>
                <c:pt idx="3897">
                  <c:v>1983732</c:v>
                </c:pt>
                <c:pt idx="3898">
                  <c:v>1983690</c:v>
                </c:pt>
                <c:pt idx="3899">
                  <c:v>1983652</c:v>
                </c:pt>
                <c:pt idx="3900">
                  <c:v>1983461</c:v>
                </c:pt>
                <c:pt idx="3901">
                  <c:v>1982676</c:v>
                </c:pt>
                <c:pt idx="3902">
                  <c:v>1981505</c:v>
                </c:pt>
                <c:pt idx="3903">
                  <c:v>1981282</c:v>
                </c:pt>
                <c:pt idx="3904">
                  <c:v>1979251</c:v>
                </c:pt>
                <c:pt idx="3905">
                  <c:v>1979108</c:v>
                </c:pt>
                <c:pt idx="3906">
                  <c:v>1978803</c:v>
                </c:pt>
                <c:pt idx="3907">
                  <c:v>1978121</c:v>
                </c:pt>
                <c:pt idx="3908">
                  <c:v>1977809</c:v>
                </c:pt>
                <c:pt idx="3909">
                  <c:v>1975194</c:v>
                </c:pt>
                <c:pt idx="3910">
                  <c:v>1974909</c:v>
                </c:pt>
                <c:pt idx="3911">
                  <c:v>1974329</c:v>
                </c:pt>
                <c:pt idx="3912">
                  <c:v>1974006</c:v>
                </c:pt>
                <c:pt idx="3913">
                  <c:v>1971360</c:v>
                </c:pt>
                <c:pt idx="3914">
                  <c:v>1969673</c:v>
                </c:pt>
                <c:pt idx="3915">
                  <c:v>1966178</c:v>
                </c:pt>
                <c:pt idx="3916">
                  <c:v>1965103</c:v>
                </c:pt>
                <c:pt idx="3917">
                  <c:v>1964924</c:v>
                </c:pt>
                <c:pt idx="3918">
                  <c:v>1964509</c:v>
                </c:pt>
                <c:pt idx="3919">
                  <c:v>1964345</c:v>
                </c:pt>
                <c:pt idx="3920">
                  <c:v>1963845</c:v>
                </c:pt>
                <c:pt idx="3921">
                  <c:v>1962405</c:v>
                </c:pt>
                <c:pt idx="3922">
                  <c:v>1962285</c:v>
                </c:pt>
                <c:pt idx="3923">
                  <c:v>1961309</c:v>
                </c:pt>
                <c:pt idx="3924">
                  <c:v>1961246</c:v>
                </c:pt>
                <c:pt idx="3925">
                  <c:v>1959445</c:v>
                </c:pt>
                <c:pt idx="3926">
                  <c:v>1958694</c:v>
                </c:pt>
                <c:pt idx="3927">
                  <c:v>1958411</c:v>
                </c:pt>
                <c:pt idx="3928">
                  <c:v>1957268</c:v>
                </c:pt>
                <c:pt idx="3929">
                  <c:v>1955339</c:v>
                </c:pt>
                <c:pt idx="3930">
                  <c:v>1955048</c:v>
                </c:pt>
                <c:pt idx="3931">
                  <c:v>1954462</c:v>
                </c:pt>
                <c:pt idx="3932">
                  <c:v>1954364</c:v>
                </c:pt>
                <c:pt idx="3933">
                  <c:v>1954166</c:v>
                </c:pt>
                <c:pt idx="3934">
                  <c:v>1953497</c:v>
                </c:pt>
                <c:pt idx="3935">
                  <c:v>1952552</c:v>
                </c:pt>
                <c:pt idx="3936">
                  <c:v>1951170</c:v>
                </c:pt>
                <c:pt idx="3937">
                  <c:v>1951038</c:v>
                </c:pt>
                <c:pt idx="3938">
                  <c:v>1950544</c:v>
                </c:pt>
                <c:pt idx="3939">
                  <c:v>1950503</c:v>
                </c:pt>
                <c:pt idx="3940">
                  <c:v>1950019</c:v>
                </c:pt>
                <c:pt idx="3941">
                  <c:v>1949133</c:v>
                </c:pt>
                <c:pt idx="3942">
                  <c:v>1947905</c:v>
                </c:pt>
                <c:pt idx="3943">
                  <c:v>1947013</c:v>
                </c:pt>
                <c:pt idx="3944">
                  <c:v>1945888</c:v>
                </c:pt>
                <c:pt idx="3945">
                  <c:v>1945546</c:v>
                </c:pt>
                <c:pt idx="3946">
                  <c:v>1945510</c:v>
                </c:pt>
                <c:pt idx="3947">
                  <c:v>1945320</c:v>
                </c:pt>
                <c:pt idx="3948">
                  <c:v>1944402</c:v>
                </c:pt>
                <c:pt idx="3949">
                  <c:v>1943189</c:v>
                </c:pt>
                <c:pt idx="3950">
                  <c:v>1942606</c:v>
                </c:pt>
                <c:pt idx="3951">
                  <c:v>1942465</c:v>
                </c:pt>
                <c:pt idx="3952">
                  <c:v>1942042</c:v>
                </c:pt>
                <c:pt idx="3953">
                  <c:v>1941733</c:v>
                </c:pt>
                <c:pt idx="3954">
                  <c:v>1941638</c:v>
                </c:pt>
                <c:pt idx="3955">
                  <c:v>1941470</c:v>
                </c:pt>
                <c:pt idx="3956">
                  <c:v>1940423</c:v>
                </c:pt>
                <c:pt idx="3957">
                  <c:v>1940330</c:v>
                </c:pt>
                <c:pt idx="3958">
                  <c:v>1939160</c:v>
                </c:pt>
                <c:pt idx="3959">
                  <c:v>1938859</c:v>
                </c:pt>
                <c:pt idx="3960">
                  <c:v>1938441</c:v>
                </c:pt>
                <c:pt idx="3961">
                  <c:v>1938040</c:v>
                </c:pt>
                <c:pt idx="3962">
                  <c:v>1937778</c:v>
                </c:pt>
                <c:pt idx="3963">
                  <c:v>1936569</c:v>
                </c:pt>
                <c:pt idx="3964">
                  <c:v>1936227</c:v>
                </c:pt>
                <c:pt idx="3965">
                  <c:v>1935984</c:v>
                </c:pt>
                <c:pt idx="3966">
                  <c:v>1933082</c:v>
                </c:pt>
                <c:pt idx="3967">
                  <c:v>1932824</c:v>
                </c:pt>
                <c:pt idx="3968">
                  <c:v>1932715</c:v>
                </c:pt>
                <c:pt idx="3969">
                  <c:v>1932149</c:v>
                </c:pt>
                <c:pt idx="3970">
                  <c:v>1931963</c:v>
                </c:pt>
                <c:pt idx="3971">
                  <c:v>1931186</c:v>
                </c:pt>
                <c:pt idx="3972">
                  <c:v>1931079</c:v>
                </c:pt>
                <c:pt idx="3973">
                  <c:v>1930013</c:v>
                </c:pt>
                <c:pt idx="3974">
                  <c:v>1929656</c:v>
                </c:pt>
                <c:pt idx="3975">
                  <c:v>1927989</c:v>
                </c:pt>
                <c:pt idx="3976">
                  <c:v>1927958</c:v>
                </c:pt>
                <c:pt idx="3977">
                  <c:v>1926168</c:v>
                </c:pt>
                <c:pt idx="3978">
                  <c:v>1925245</c:v>
                </c:pt>
                <c:pt idx="3979">
                  <c:v>1924480</c:v>
                </c:pt>
                <c:pt idx="3980">
                  <c:v>1923664</c:v>
                </c:pt>
                <c:pt idx="3981">
                  <c:v>1922268</c:v>
                </c:pt>
                <c:pt idx="3982">
                  <c:v>1921343</c:v>
                </c:pt>
                <c:pt idx="3983">
                  <c:v>1921252</c:v>
                </c:pt>
                <c:pt idx="3984">
                  <c:v>1920890</c:v>
                </c:pt>
                <c:pt idx="3985">
                  <c:v>1920791</c:v>
                </c:pt>
                <c:pt idx="3986">
                  <c:v>1920470</c:v>
                </c:pt>
                <c:pt idx="3987">
                  <c:v>1919649</c:v>
                </c:pt>
                <c:pt idx="3988">
                  <c:v>1918240</c:v>
                </c:pt>
                <c:pt idx="3989">
                  <c:v>1918178</c:v>
                </c:pt>
                <c:pt idx="3990">
                  <c:v>1918133</c:v>
                </c:pt>
                <c:pt idx="3991">
                  <c:v>1916981</c:v>
                </c:pt>
                <c:pt idx="3992">
                  <c:v>1916834</c:v>
                </c:pt>
                <c:pt idx="3993">
                  <c:v>1915256</c:v>
                </c:pt>
                <c:pt idx="3994">
                  <c:v>1915146</c:v>
                </c:pt>
                <c:pt idx="3995">
                  <c:v>1912157</c:v>
                </c:pt>
                <c:pt idx="3996">
                  <c:v>1912096</c:v>
                </c:pt>
                <c:pt idx="3997">
                  <c:v>1911599</c:v>
                </c:pt>
                <c:pt idx="3998">
                  <c:v>1911333</c:v>
                </c:pt>
                <c:pt idx="3999">
                  <c:v>1691906</c:v>
                </c:pt>
              </c:numCache>
            </c:numRef>
          </c:val>
          <c:smooth val="0"/>
          <c:extLst xmlns:c16r2="http://schemas.microsoft.com/office/drawing/2015/06/chart">
            <c:ext xmlns:c16="http://schemas.microsoft.com/office/drawing/2014/chart" uri="{C3380CC4-5D6E-409C-BE32-E72D297353CC}">
              <c16:uniqueId val="{00000000-50D8-BA4C-AB9C-C6D774B9D880}"/>
            </c:ext>
          </c:extLst>
        </c:ser>
        <c:dLbls>
          <c:showLegendKey val="0"/>
          <c:showVal val="0"/>
          <c:showCatName val="0"/>
          <c:showSerName val="0"/>
          <c:showPercent val="0"/>
          <c:showBubbleSize val="0"/>
        </c:dLbls>
        <c:marker val="1"/>
        <c:smooth val="0"/>
        <c:axId val="318337792"/>
        <c:axId val="318339328"/>
      </c:lineChart>
      <c:catAx>
        <c:axId val="318337792"/>
        <c:scaling>
          <c:orientation val="minMax"/>
        </c:scaling>
        <c:delete val="0"/>
        <c:axPos val="b"/>
        <c:numFmt formatCode="General" sourceLinked="0"/>
        <c:majorTickMark val="out"/>
        <c:minorTickMark val="none"/>
        <c:tickLblPos val="nextTo"/>
        <c:crossAx val="318339328"/>
        <c:crosses val="autoZero"/>
        <c:auto val="1"/>
        <c:lblAlgn val="ctr"/>
        <c:lblOffset val="100"/>
        <c:noMultiLvlLbl val="0"/>
      </c:catAx>
      <c:valAx>
        <c:axId val="318339328"/>
        <c:scaling>
          <c:orientation val="minMax"/>
        </c:scaling>
        <c:delete val="0"/>
        <c:axPos val="l"/>
        <c:majorGridlines/>
        <c:numFmt formatCode="#,##0" sourceLinked="1"/>
        <c:majorTickMark val="out"/>
        <c:minorTickMark val="none"/>
        <c:tickLblPos val="nextTo"/>
        <c:crossAx val="3183377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layout/>
      <c:overlay val="0"/>
    </c:title>
    <c:autoTitleDeleted val="0"/>
    <c:plotArea>
      <c:layout/>
      <c:lineChart>
        <c:grouping val="standard"/>
        <c:varyColors val="0"/>
        <c:ser>
          <c:idx val="0"/>
          <c:order val="0"/>
          <c:tx>
            <c:strRef>
              <c:f>'new123'!$F$1</c:f>
              <c:strCache>
                <c:ptCount val="1"/>
                <c:pt idx="0">
                  <c:v>Video Views</c:v>
                </c:pt>
              </c:strCache>
            </c:strRef>
          </c:tx>
          <c:marker>
            <c:symbol val="none"/>
          </c:marker>
          <c:cat>
            <c:strRef>
              <c:f>'new123'!$C$2:$C$4001</c:f>
              <c:strCache>
                <c:ptCount val="4000"/>
                <c:pt idx="0">
                  <c:v>˜T-Series</c:v>
                </c:pt>
                <c:pt idx="1">
                  <c:v>WWE</c:v>
                </c:pt>
                <c:pt idx="2">
                  <c:v>˜SET India</c:v>
                </c:pt>
                <c:pt idx="3">
                  <c:v>Ryan ToysReview</c:v>
                </c:pt>
                <c:pt idx="4">
                  <c:v>netd mzik</c:v>
                </c:pt>
                <c:pt idx="5">
                  <c:v>˜Canal KondZilla</c:v>
                </c:pt>
                <c:pt idx="6">
                  <c:v>Cocomelon - Nursery Rhymes</c:v>
                </c:pt>
                <c:pt idx="7">
                  <c:v>ABS-CBN Entertainment</c:v>
                </c:pt>
                <c:pt idx="8">
                  <c:v>Movieclips</c:v>
                </c:pt>
                <c:pt idx="9">
                  <c:v>˜PewDiePie</c:v>
                </c:pt>
                <c:pt idx="10">
                  <c:v>El Reino Infantil</c:v>
                </c:pt>
                <c:pt idx="11">
                  <c:v>Get Movies</c:v>
                </c:pt>
                <c:pt idx="12">
                  <c:v>Little Baby Bum - Nursery Rhymes &amp;?</c:v>
                </c:pt>
                <c:pt idx="13">
                  <c:v>???? ? ???????</c:v>
                </c:pt>
                <c:pt idx="14">
                  <c:v>JustinBieberVEVO</c:v>
                </c:pt>
                <c:pt idx="15">
                  <c:v>Zee TV</c:v>
                </c:pt>
                <c:pt idx="16">
                  <c:v>WorkpointOfficial</c:v>
                </c:pt>
                <c:pt idx="17">
                  <c:v>KatyPerryVEVO</c:v>
                </c:pt>
                <c:pt idx="18">
                  <c:v>ChuChu TV Nursery Rhymes &amp; Kids?</c:v>
                </c:pt>
                <c:pt idx="19">
                  <c:v>TaylorSwiftVEVO</c:v>
                </c:pt>
                <c:pt idx="20">
                  <c:v>Ed Sheeran</c:v>
                </c:pt>
                <c:pt idx="21">
                  <c:v>shakiraVEVO</c:v>
                </c:pt>
                <c:pt idx="22">
                  <c:v>Zee Music Company</c:v>
                </c:pt>
                <c:pt idx="23">
                  <c:v>TheEllenShow</c:v>
                </c:pt>
                <c:pt idx="24">
                  <c:v>BuzzFeedVideo</c:v>
                </c:pt>
                <c:pt idx="25">
                  <c:v>GMM GRAMMY OFFICIAL</c:v>
                </c:pt>
                <c:pt idx="26">
                  <c:v>Wave Music</c:v>
                </c:pt>
                <c:pt idx="27">
                  <c:v>FunToys Collector Disney Toys?</c:v>
                </c:pt>
                <c:pt idx="28">
                  <c:v>DanTDM</c:v>
                </c:pt>
                <c:pt idx="29">
                  <c:v>Spinnin' Records</c:v>
                </c:pt>
                <c:pt idx="30">
                  <c:v>SAB TV</c:v>
                </c:pt>
                <c:pt idx="31">
                  <c:v>WORLDSTARHIPHOP</c:v>
                </c:pt>
                <c:pt idx="32">
                  <c:v>RihannaVEVO</c:v>
                </c:pt>
                <c:pt idx="33">
                  <c:v>[????] ToyPudding TV</c:v>
                </c:pt>
                <c:pt idx="34">
                  <c:v>SMTOWN</c:v>
                </c:pt>
                <c:pt idx="35">
                  <c:v>EminemVEVO</c:v>
                </c:pt>
                <c:pt idx="36">
                  <c:v>˜5-Minute Crafts</c:v>
                </c:pt>
                <c:pt idx="37">
                  <c:v>Super Simple Songs - Kids Songs</c:v>
                </c:pt>
                <c:pt idx="38">
                  <c:v>PopularMMOs</c:v>
                </c:pt>
                <c:pt idx="39">
                  <c:v>1theK (????)</c:v>
                </c:pt>
                <c:pt idx="40">
                  <c:v>Maroon5VEVO</c:v>
                </c:pt>
                <c:pt idx="41">
                  <c:v>EnriqueIglesiasVEVO</c:v>
                </c:pt>
                <c:pt idx="42">
                  <c:v>Ch3Thailand</c:v>
                </c:pt>
                <c:pt idx="43">
                  <c:v>Family Fun Pack</c:v>
                </c:pt>
                <c:pt idx="44">
                  <c:v>Baby Big Mouth</c:v>
                </c:pt>
                <c:pt idx="45">
                  <c:v>jbalvinVEVO</c:v>
                </c:pt>
                <c:pt idx="46">
                  <c:v>CVS 3D Rhymes</c:v>
                </c:pt>
                <c:pt idx="47">
                  <c:v>ArianaGrandeVevo</c:v>
                </c:pt>
                <c:pt idx="48">
                  <c:v>Ozuna</c:v>
                </c:pt>
                <c:pt idx="49">
                  <c:v>Colors TV</c:v>
                </c:pt>
                <c:pt idx="50">
                  <c:v>NickyJamTV</c:v>
                </c:pt>
                <c:pt idx="51">
                  <c:v>Galinha Pintadinha</c:v>
                </c:pt>
                <c:pt idx="52">
                  <c:v>David Guetta</c:v>
                </c:pt>
                <c:pt idx="53">
                  <c:v>MalumaVEVO</c:v>
                </c:pt>
                <c:pt idx="54">
                  <c:v>CookieSwirlC</c:v>
                </c:pt>
                <c:pt idx="55">
                  <c:v>The Tonight Show Starring Jimmy?</c:v>
                </c:pt>
                <c:pt idx="56">
                  <c:v>Markiplier</c:v>
                </c:pt>
                <c:pt idx="57">
                  <c:v>Fueled By Ramen</c:v>
                </c:pt>
                <c:pt idx="58">
                  <c:v>jacksepticeye</c:v>
                </c:pt>
                <c:pt idx="59">
                  <c:v>Badabun</c:v>
                </c:pt>
                <c:pt idx="60">
                  <c:v>Speed Records</c:v>
                </c:pt>
                <c:pt idx="61">
                  <c:v>VanossGaming</c:v>
                </c:pt>
                <c:pt idx="62">
                  <c:v>LuisFonsiVEVO</c:v>
                </c:pt>
                <c:pt idx="63">
                  <c:v>CalvinHarrisVEVO</c:v>
                </c:pt>
                <c:pt idx="64">
                  <c:v>Bruno Mars</c:v>
                </c:pt>
                <c:pt idx="65">
                  <c:v>GR6 EXPLODE</c:v>
                </c:pt>
                <c:pt idx="66">
                  <c:v>Movieclips Trailers</c:v>
                </c:pt>
                <c:pt idx="67">
                  <c:v>FGTeeV</c:v>
                </c:pt>
                <c:pt idx="68">
                  <c:v>CKN Toys</c:v>
                </c:pt>
                <c:pt idx="69">
                  <c:v>Ultra Music</c:v>
                </c:pt>
                <c:pt idx="70">
                  <c:v>one31</c:v>
                </c:pt>
                <c:pt idx="71">
                  <c:v>VEGETTA777</c:v>
                </c:pt>
                <c:pt idx="72">
                  <c:v>Eros Now</c:v>
                </c:pt>
                <c:pt idx="73">
                  <c:v>???? ???? ????? |?</c:v>
                </c:pt>
                <c:pt idx="74">
                  <c:v>GMA Network</c:v>
                </c:pt>
                <c:pt idx="75">
                  <c:v>YRF</c:v>
                </c:pt>
                <c:pt idx="76">
                  <c:v>As/Is</c:v>
                </c:pt>
                <c:pt idx="77">
                  <c:v>Shemaroo Filmi Gaane</c:v>
                </c:pt>
                <c:pt idx="78">
                  <c:v>Beyonc?VEVO</c:v>
                </c:pt>
                <c:pt idx="79">
                  <c:v>Sony Music India</c:v>
                </c:pt>
                <c:pt idx="80">
                  <c:v>LEGO</c:v>
                </c:pt>
                <c:pt idx="81">
                  <c:v>JuegaGerman</c:v>
                </c:pt>
                <c:pt idx="82">
                  <c:v>Trap Nation</c:v>
                </c:pt>
                <c:pt idx="83">
                  <c:v>Blu Toys Club Surprise</c:v>
                </c:pt>
                <c:pt idx="84">
                  <c:v>IGN</c:v>
                </c:pt>
                <c:pt idx="85">
                  <c:v>Coldplay</c:v>
                </c:pt>
                <c:pt idx="86">
                  <c:v>SonyMusicIndiaVEVO</c:v>
                </c:pt>
                <c:pt idx="87">
                  <c:v>GRAMMY GOLD OFFICIAL</c:v>
                </c:pt>
                <c:pt idx="88">
                  <c:v>OneDirectionVEVO</c:v>
                </c:pt>
                <c:pt idx="89">
                  <c:v>Wiz Khalifa</c:v>
                </c:pt>
                <c:pt idx="90">
                  <c:v>Atlantic Records</c:v>
                </c:pt>
                <c:pt idx="91">
                  <c:v>Genierock</c:v>
                </c:pt>
                <c:pt idx="92">
                  <c:v>ChainsmokersVEVO</c:v>
                </c:pt>
                <c:pt idx="93">
                  <c:v>DisneyChannelLA</c:v>
                </c:pt>
                <c:pt idx="94">
                  <c:v>Smosh</c:v>
                </c:pt>
                <c:pt idx="95">
                  <c:v>RsiamMusic :?</c:v>
                </c:pt>
                <c:pt idx="96">
                  <c:v>AdeleVEVO</c:v>
                </c:pt>
                <c:pt idx="97">
                  <c:v>ChrisBrownVEVO</c:v>
                </c:pt>
                <c:pt idx="98">
                  <c:v>rezendeevil</c:v>
                </c:pt>
                <c:pt idx="99">
                  <c:v>Pinkfong! Kids' Songs &amp; Stories</c:v>
                </c:pt>
                <c:pt idx="100">
                  <c:v>Turma da M?nica</c:v>
                </c:pt>
                <c:pt idx="101">
                  <c:v>PitbullVEVO</c:v>
                </c:pt>
                <c:pt idx="102">
                  <c:v>DisneyMusicVEVO</c:v>
                </c:pt>
                <c:pt idx="103">
                  <c:v>Like Nastya Vlog</c:v>
                </c:pt>
                <c:pt idx="104">
                  <c:v>RomeoSantosVEVO</c:v>
                </c:pt>
                <c:pt idx="105">
                  <c:v>BillionSurpriseToys - Nursery?</c:v>
                </c:pt>
                <c:pt idx="106">
                  <c:v>T-Series Apna Punjab</c:v>
                </c:pt>
                <c:pt idx="107">
                  <c:v>SiaVEVO</c:v>
                </c:pt>
                <c:pt idx="108">
                  <c:v>TheWeekndVEVO</c:v>
                </c:pt>
                <c:pt idx="109">
                  <c:v>Dude Perfect</c:v>
                </c:pt>
                <c:pt idx="110">
                  <c:v>elrubiusOMG</c:v>
                </c:pt>
                <c:pt idx="111">
                  <c:v>??????</c:v>
                </c:pt>
                <c:pt idx="112">
                  <c:v>Jimmy Kimmel Live</c:v>
                </c:pt>
                <c:pt idx="113">
                  <c:v>officialpsy</c:v>
                </c:pt>
                <c:pt idx="114">
                  <c:v>Britain's Got Talent</c:v>
                </c:pt>
                <c:pt idx="115">
                  <c:v>Sandaroo Kids [DisneyCarToys]</c:v>
                </c:pt>
                <c:pt idx="116">
                  <c:v>SelenaGomezVEVO</c:v>
                </c:pt>
                <c:pt idx="117">
                  <c:v>Tips Official</c:v>
                </c:pt>
                <c:pt idx="118">
                  <c:v>Daddy Yankee</c:v>
                </c:pt>
                <c:pt idx="119">
                  <c:v>stampylonghead</c:v>
                </c:pt>
                <c:pt idx="120">
                  <c:v>avex</c:v>
                </c:pt>
                <c:pt idx="121">
                  <c:v>Linkin Park</c:v>
                </c:pt>
                <c:pt idx="122">
                  <c:v>CollegeHumor</c:v>
                </c:pt>
                <c:pt idx="123">
                  <c:v>Fernanfloo</c:v>
                </c:pt>
                <c:pt idx="124">
                  <c:v>Mar­lia Mendon?a</c:v>
                </c:pt>
                <c:pt idx="125">
                  <c:v>enchufetv</c:v>
                </c:pt>
                <c:pt idx="126">
                  <c:v>Rotana</c:v>
                </c:pt>
                <c:pt idx="127">
                  <c:v>Webs &amp; Tiaras - Toy Monster?</c:v>
                </c:pt>
                <c:pt idx="128">
                  <c:v>LadyGagaVEVO</c:v>
                </c:pt>
                <c:pt idx="129">
                  <c:v>Inside Edition</c:v>
                </c:pt>
                <c:pt idx="130">
                  <c:v>T-Series Bhakti Sagar</c:v>
                </c:pt>
                <c:pt idx="131">
                  <c:v>AuthenticGames</c:v>
                </c:pt>
                <c:pt idx="132">
                  <c:v>Mister Max</c:v>
                </c:pt>
                <c:pt idx="133">
                  <c:v>? Kids Diana Show</c:v>
                </c:pt>
                <c:pt idx="134">
                  <c:v>ImagineDragonsVEVO</c:v>
                </c:pt>
                <c:pt idx="135">
                  <c:v>?????? ?????</c:v>
                </c:pt>
                <c:pt idx="136">
                  <c:v>Miss Katy</c:v>
                </c:pt>
                <c:pt idx="137">
                  <c:v>Fischer's-???????-</c:v>
                </c:pt>
                <c:pt idx="138">
                  <c:v>michaeljacksonVEVO</c:v>
                </c:pt>
                <c:pt idx="139">
                  <c:v>La Granja de Zen›n</c:v>
                </c:pt>
                <c:pt idx="140">
                  <c:v>Totoykids</c:v>
                </c:pt>
                <c:pt idx="141">
                  <c:v>POPS Kids</c:v>
                </c:pt>
                <c:pt idx="142">
                  <c:v>KBS World TV</c:v>
                </c:pt>
                <c:pt idx="143">
                  <c:v>Major Lazer</c:v>
                </c:pt>
                <c:pt idx="144">
                  <c:v>NickiMinajAtVEVO</c:v>
                </c:pt>
                <c:pt idx="145">
                  <c:v>Rajshri</c:v>
                </c:pt>
                <c:pt idx="146">
                  <c:v>Felipe Neto</c:v>
                </c:pt>
                <c:pt idx="147">
                  <c:v>Sesame Street</c:v>
                </c:pt>
                <c:pt idx="148">
                  <c:v>Mother Goose Club</c:v>
                </c:pt>
                <c:pt idx="149">
                  <c:v>POPS MUSIC</c:v>
                </c:pt>
                <c:pt idx="150">
                  <c:v>TheRichest</c:v>
                </c:pt>
                <c:pt idx="151">
                  <c:v>HobbyKidsTV</c:v>
                </c:pt>
                <c:pt idx="152">
                  <c:v>Infobells - Hindi</c:v>
                </c:pt>
                <c:pt idx="153">
                  <c:v>MBCentertainment</c:v>
                </c:pt>
                <c:pt idx="154">
                  <c:v>Gaane Sune Ansune</c:v>
                </c:pt>
                <c:pt idx="155">
                  <c:v>JenniferLopezVEVO</c:v>
                </c:pt>
                <c:pt idx="156">
                  <c:v>KanalD</c:v>
                </c:pt>
                <c:pt idx="157">
                  <c:v>AviciiOfficialVEVO</c:v>
                </c:pt>
                <c:pt idx="158">
                  <c:v>Kids TV - Nursery Rhymes And Baby?</c:v>
                </c:pt>
                <c:pt idx="159">
                  <c:v>Mejores Juguetes</c:v>
                </c:pt>
                <c:pt idx="160">
                  <c:v>DisneyJuniorUK</c:v>
                </c:pt>
                <c:pt idx="161">
                  <c:v>Henrique e Juliano</c:v>
                </c:pt>
                <c:pt idx="162">
                  <c:v>?????????hajime??</c:v>
                </c:pt>
                <c:pt idx="163">
                  <c:v>jypentertainment</c:v>
                </c:pt>
                <c:pt idx="164">
                  <c:v>Alan Walker</c:v>
                </c:pt>
                <c:pt idx="165">
                  <c:v>Saturday Night Live</c:v>
                </c:pt>
                <c:pt idx="166">
                  <c:v>SQUEEZIE</c:v>
                </c:pt>
                <c:pt idx="167">
                  <c:v>NoCopyrightSounds</c:v>
                </c:pt>
                <c:pt idx="168">
                  <c:v>LooLoo Kids - Nursery Rhymes and?</c:v>
                </c:pt>
                <c:pt idx="169">
                  <c:v>Annoying Orange</c:v>
                </c:pt>
                <c:pt idx="170">
                  <c:v>??????? ??</c:v>
                </c:pt>
                <c:pt idx="171">
                  <c:v>Rooster Teeth</c:v>
                </c:pt>
                <c:pt idx="172">
                  <c:v>etvteluguindia</c:v>
                </c:pt>
                <c:pt idx="173">
                  <c:v>ShawnMendesVEVO</c:v>
                </c:pt>
                <c:pt idx="174">
                  <c:v>JesseAndMike</c:v>
                </c:pt>
                <c:pt idx="175">
                  <c:v>Toys and Colors</c:v>
                </c:pt>
                <c:pt idx="176">
                  <c:v>The X Factor UK</c:v>
                </c:pt>
                <c:pt idx="177">
                  <c:v>HikakinTV</c:v>
                </c:pt>
                <c:pt idx="178">
                  <c:v>FifthHarmonyVEVO</c:v>
                </c:pt>
                <c:pt idx="179">
                  <c:v>SevenSuperGirls</c:v>
                </c:pt>
                <c:pt idx="180">
                  <c:v>The Late Late Show with James?</c:v>
                </c:pt>
                <c:pt idx="181">
                  <c:v>MeghanTrainorVEVO</c:v>
                </c:pt>
                <c:pt idx="182">
                  <c:v>Jason Derulo</c:v>
                </c:pt>
                <c:pt idx="183">
                  <c:v>mmoshaya</c:v>
                </c:pt>
                <c:pt idx="184">
                  <c:v>Charlie Puth</c:v>
                </c:pt>
                <c:pt idx="185">
                  <c:v>Kan &amp; Aki's?</c:v>
                </c:pt>
                <c:pt idx="186">
                  <c:v>Vlad and Nikita</c:v>
                </c:pt>
                <c:pt idx="187">
                  <c:v>Jake Paul</c:v>
                </c:pt>
                <c:pt idx="188">
                  <c:v>?????????</c:v>
                </c:pt>
                <c:pt idx="189">
                  <c:v>BBC</c:v>
                </c:pt>
                <c:pt idx="190">
                  <c:v>NBA</c:v>
                </c:pt>
                <c:pt idx="191">
                  <c:v>Cat Music</c:v>
                </c:pt>
                <c:pt idx="192">
                  <c:v>Mnet K-POP</c:v>
                </c:pt>
                <c:pt idx="193">
                  <c:v>Guava Juice</c:v>
                </c:pt>
                <c:pt idx="194">
                  <c:v>DrakeVEVO</c:v>
                </c:pt>
                <c:pt idx="195">
                  <c:v>TheWillyrex</c:v>
                </c:pt>
                <c:pt idx="196">
                  <c:v>Team Coco</c:v>
                </c:pt>
                <c:pt idx="197">
                  <c:v>toycantando</c:v>
                </c:pt>
                <c:pt idx="198">
                  <c:v>Videogyan 3D Rhymes - Nursery?</c:v>
                </c:pt>
                <c:pt idx="199">
                  <c:v>MattyBRaps</c:v>
                </c:pt>
                <c:pt idx="200">
                  <c:v>eltrece</c:v>
                </c:pt>
                <c:pt idx="201">
                  <c:v>Gallina Pintadita</c:v>
                </c:pt>
                <c:pt idx="202">
                  <c:v>Good Mythical Morning</c:v>
                </c:pt>
                <c:pt idx="203">
                  <c:v>Marshmello</c:v>
                </c:pt>
                <c:pt idx="204">
                  <c:v>Aditya Music</c:v>
                </c:pt>
                <c:pt idx="205">
                  <c:v>Pina Records</c:v>
                </c:pt>
                <c:pt idx="206">
                  <c:v>FailArmy</c:v>
                </c:pt>
                <c:pt idx="207">
                  <c:v>Just4fun290</c:v>
                </c:pt>
                <c:pt idx="208">
                  <c:v>BIGBANG</c:v>
                </c:pt>
                <c:pt idx="209">
                  <c:v>Hear This Music</c:v>
                </c:pt>
                <c:pt idx="210">
                  <c:v>Mother Goose Club Playhouse</c:v>
                </c:pt>
                <c:pt idx="211">
                  <c:v>ABC News</c:v>
                </c:pt>
                <c:pt idx="212">
                  <c:v>Roman Atwood Vlogs</c:v>
                </c:pt>
                <c:pt idx="213">
                  <c:v>rsfriends</c:v>
                </c:pt>
                <c:pt idx="214">
                  <c:v>Skrillex</c:v>
                </c:pt>
                <c:pt idx="215">
                  <c:v>Doggy Doggy Cartoons</c:v>
                </c:pt>
                <c:pt idx="216">
                  <c:v>??????????</c:v>
                </c:pt>
                <c:pt idx="217">
                  <c:v>Vat19</c:v>
                </c:pt>
                <c:pt idx="218">
                  <c:v>Vijay Television</c:v>
                </c:pt>
                <c:pt idx="219">
                  <c:v>Z? Neto e Cristiano</c:v>
                </c:pt>
                <c:pt idx="220">
                  <c:v>ibighit</c:v>
                </c:pt>
                <c:pt idx="221">
                  <c:v>BLACKPINK</c:v>
                </c:pt>
                <c:pt idx="222">
                  <c:v>ThaiCh8 : ???? 8</c:v>
                </c:pt>
                <c:pt idx="223">
                  <c:v>shane</c:v>
                </c:pt>
                <c:pt idx="224">
                  <c:v>CNCOVEVO</c:v>
                </c:pt>
                <c:pt idx="225">
                  <c:v>Antena 3</c:v>
                </c:pt>
                <c:pt idx="226">
                  <c:v>Wave Music - Bhojpuri</c:v>
                </c:pt>
                <c:pt idx="227">
                  <c:v>Kontor.TV</c:v>
                </c:pt>
                <c:pt idx="228">
                  <c:v>????????Ch Sen,?</c:v>
                </c:pt>
                <c:pt idx="229">
                  <c:v>Just For Laughs Gags</c:v>
                </c:pt>
                <c:pt idx="230">
                  <c:v>Come Play With Me</c:v>
                </c:pt>
                <c:pt idx="231">
                  <c:v>POCOYO en ESPAOL - Canal Oficial</c:v>
                </c:pt>
                <c:pt idx="232">
                  <c:v>Toys Unlimited</c:v>
                </c:pt>
                <c:pt idx="233">
                  <c:v>KSI</c:v>
                </c:pt>
                <c:pt idx="234">
                  <c:v>BeckyGVEVO</c:v>
                </c:pt>
                <c:pt idx="235">
                  <c:v>SamSmithWorldVEVO</c:v>
                </c:pt>
                <c:pt idx="236">
                  <c:v>BritneySpearsVEVO</c:v>
                </c:pt>
                <c:pt idx="237">
                  <c:v>Nick Jr.</c:v>
                </c:pt>
                <c:pt idx="238">
                  <c:v>GameGrumps</c:v>
                </c:pt>
                <c:pt idx="239">
                  <c:v>Barcroft TV</c:v>
                </c:pt>
                <c:pt idx="240">
                  <c:v>EllieGouldingVEVO</c:v>
                </c:pt>
                <c:pt idx="241">
                  <c:v>Clean Bandit</c:v>
                </c:pt>
                <c:pt idx="242">
                  <c:v>The Young Turks</c:v>
                </c:pt>
                <c:pt idx="243">
                  <c:v>Porta dos Fundos</c:v>
                </c:pt>
                <c:pt idx="244">
                  <c:v>Lizos Music</c:v>
                </c:pt>
                <c:pt idx="245">
                  <c:v>RedeTV</c:v>
                </c:pt>
                <c:pt idx="246">
                  <c:v>BuzzFeed Multiplayer</c:v>
                </c:pt>
                <c:pt idx="247">
                  <c:v>Queen Official</c:v>
                </c:pt>
                <c:pt idx="248">
                  <c:v>Wow Kidz</c:v>
                </c:pt>
                <c:pt idx="249">
                  <c:v>Venus</c:v>
                </c:pt>
                <c:pt idx="250">
                  <c:v>MrSuicideSheep</c:v>
                </c:pt>
                <c:pt idx="251">
                  <c:v>Toy Trains 4u</c:v>
                </c:pt>
                <c:pt idx="252">
                  <c:v>Boyce Avenue</c:v>
                </c:pt>
                <c:pt idx="253">
                  <c:v>SonyMusicSouthVEVO</c:v>
                </c:pt>
                <c:pt idx="254">
                  <c:v>RickyMartinVEVO</c:v>
                </c:pt>
                <c:pt idx="255">
                  <c:v>Jelly</c:v>
                </c:pt>
                <c:pt idx="256">
                  <c:v>???</c:v>
                </c:pt>
                <c:pt idx="257">
                  <c:v>NaoFun Toys</c:v>
                </c:pt>
                <c:pt idx="258">
                  <c:v>???????</c:v>
                </c:pt>
                <c:pt idx="259">
                  <c:v>Stone Music Entertainment</c:v>
                </c:pt>
                <c:pt idx="260">
                  <c:v>ArkivaShqip</c:v>
                </c:pt>
                <c:pt idx="261">
                  <c:v>PinkVEVO</c:v>
                </c:pt>
                <c:pt idx="262">
                  <c:v>The Late Show with Stephen Colbert</c:v>
                </c:pt>
                <c:pt idx="263">
                  <c:v>Enes Batur</c:v>
                </c:pt>
                <c:pt idx="264">
                  <c:v>Mr Bean</c:v>
                </c:pt>
                <c:pt idx="265">
                  <c:v>CNN</c:v>
                </c:pt>
                <c:pt idx="266">
                  <c:v>MBCkpop</c:v>
                </c:pt>
                <c:pt idx="267">
                  <c:v>Volga Video</c:v>
                </c:pt>
                <c:pt idx="268">
                  <c:v>DemiLovatoVEVO</c:v>
                </c:pt>
                <c:pt idx="269">
                  <c:v>packattack04082</c:v>
                </c:pt>
                <c:pt idx="270">
                  <c:v>Power Rangers Official</c:v>
                </c:pt>
                <c:pt idx="271">
                  <c:v>Ali-A</c:v>
                </c:pt>
                <c:pt idx="272">
                  <c:v>SSundee</c:v>
                </c:pt>
                <c:pt idx="273">
                  <c:v>toyorbabytv</c:v>
                </c:pt>
                <c:pt idx="274">
                  <c:v>Fozi Mozi</c:v>
                </c:pt>
                <c:pt idx="275">
                  <c:v>BRIGHT SIDE</c:v>
                </c:pt>
                <c:pt idx="276">
                  <c:v>Little Baby Bum en Espa?ol</c:v>
                </c:pt>
                <c:pt idx="277">
                  <c:v>DaniRep | +6 V­deos Diarios De GTA?</c:v>
                </c:pt>
                <c:pt idx="278">
                  <c:v>HaAshVEVO</c:v>
                </c:pt>
                <c:pt idx="279">
                  <c:v>Cartoon Network</c:v>
                </c:pt>
                <c:pt idx="280">
                  <c:v>Logan Paul Vlogs</c:v>
                </c:pt>
                <c:pt idx="281">
                  <c:v>OneRepublicVEVO</c:v>
                </c:pt>
                <c:pt idx="282">
                  <c:v>Tlnovelas</c:v>
                </c:pt>
                <c:pt idx="283">
                  <c:v>TheEngineeringFamily</c:v>
                </c:pt>
                <c:pt idx="284">
                  <c:v>Hasbro</c:v>
                </c:pt>
                <c:pt idx="285">
                  <c:v>SriBalajiMovies</c:v>
                </c:pt>
                <c:pt idx="286">
                  <c:v>ETV Jabardasth</c:v>
                </c:pt>
                <c:pt idx="287">
                  <c:v>Genevieve's Playhouse - Toy?</c:v>
                </c:pt>
                <c:pt idx="288">
                  <c:v>Bad Bunny</c:v>
                </c:pt>
                <c:pt idx="289">
                  <c:v>prenses elif</c:v>
                </c:pt>
                <c:pt idx="290">
                  <c:v>Bollywood Classics</c:v>
                </c:pt>
                <c:pt idx="291">
                  <c:v>David Dobrik</c:v>
                </c:pt>
                <c:pt idx="292">
                  <c:v>Ryan's Family Review</c:v>
                </c:pt>
                <c:pt idx="293">
                  <c:v>Wesley Safad?o</c:v>
                </c:pt>
                <c:pt idx="294">
                  <c:v>Jorge &amp; Mateus Oficial</c:v>
                </c:pt>
                <c:pt idx="295">
                  <c:v>SuperMarioLogan</c:v>
                </c:pt>
                <c:pt idx="296">
                  <c:v>BlackEyedPeasVEVO</c:v>
                </c:pt>
                <c:pt idx="297">
                  <c:v>IndiaTV</c:v>
                </c:pt>
                <c:pt idx="298">
                  <c:v>littlemixVEVO</c:v>
                </c:pt>
                <c:pt idx="299">
                  <c:v>Talking Tom</c:v>
                </c:pt>
                <c:pt idx="300">
                  <c:v>GunsNRosesVEVO</c:v>
                </c:pt>
                <c:pt idx="301">
                  <c:v>GMM25Thailand</c:v>
                </c:pt>
                <c:pt idx="302">
                  <c:v>Worldwide Records Bhojpuri</c:v>
                </c:pt>
                <c:pt idx="303">
                  <c:v>AAAjoken toys</c:v>
                </c:pt>
                <c:pt idx="304">
                  <c:v>Pencilmation</c:v>
                </c:pt>
                <c:pt idx="305">
                  <c:v>Bounce Patrol Kids</c:v>
                </c:pt>
                <c:pt idx="306">
                  <c:v>Wassabi</c:v>
                </c:pt>
                <c:pt idx="307">
                  <c:v>Aaj Tak</c:v>
                </c:pt>
                <c:pt idx="308">
                  <c:v>nigahiga</c:v>
                </c:pt>
                <c:pt idx="309">
                  <c:v>ABS-CBN News</c:v>
                </c:pt>
                <c:pt idx="310">
                  <c:v>DEL Records</c:v>
                </c:pt>
                <c:pt idx="311">
                  <c:v>Toy Genie Surprises - Learning?</c:v>
                </c:pt>
                <c:pt idx="312">
                  <c:v>Angry Birds</c:v>
                </c:pt>
                <c:pt idx="313">
                  <c:v>YOGSCAST Lewis &amp; Simon</c:v>
                </c:pt>
                <c:pt idx="314">
                  <c:v>Funny Stop Motion videos</c:v>
                </c:pt>
                <c:pt idx="315">
                  <c:v>theRadBrad</c:v>
                </c:pt>
                <c:pt idx="316">
                  <c:v>Cia. Daniel Saboya</c:v>
                </c:pt>
                <c:pt idx="317">
                  <c:v>W2S</c:v>
                </c:pt>
                <c:pt idx="318">
                  <c:v>Mnet Official</c:v>
                </c:pt>
                <c:pt idx="319">
                  <c:v>Warner Bros. Pictures</c:v>
                </c:pt>
                <c:pt idx="320">
                  <c:v>DreamWorksTV</c:v>
                </c:pt>
                <c:pt idx="321">
                  <c:v>JessieJVEVO</c:v>
                </c:pt>
                <c:pt idx="322">
                  <c:v>Mazhavil Manorama</c:v>
                </c:pt>
                <c:pt idx="323">
                  <c:v>PTXofficial</c:v>
                </c:pt>
                <c:pt idx="324">
                  <c:v>justintimberlakeVEVO</c:v>
                </c:pt>
                <c:pt idx="325">
                  <c:v>TOYS on the go!</c:v>
                </c:pt>
                <c:pt idx="326">
                  <c:v>Kwebbelkop</c:v>
                </c:pt>
                <c:pt idx="327">
                  <c:v>HolaSoyGerman.</c:v>
                </c:pt>
                <c:pt idx="328">
                  <c:v>MarkRonsonVEVO</c:v>
                </c:pt>
                <c:pt idx="329">
                  <c:v>TuTiTuTV</c:v>
                </c:pt>
                <c:pt idx="330">
                  <c:v>EvanTubeHD</c:v>
                </c:pt>
                <c:pt idx="331">
                  <c:v>???(Pororo)</c:v>
                </c:pt>
                <c:pt idx="332">
                  <c:v>ELLO</c:v>
                </c:pt>
                <c:pt idx="333">
                  <c:v>50CentVEVO</c:v>
                </c:pt>
                <c:pt idx="334">
                  <c:v>HikakinGames</c:v>
                </c:pt>
                <c:pt idx="335">
                  <c:v>Poll Production</c:v>
                </c:pt>
                <c:pt idx="336">
                  <c:v>Clevver News</c:v>
                </c:pt>
                <c:pt idx="337">
                  <c:v>Troom Troom</c:v>
                </c:pt>
                <c:pt idx="338">
                  <c:v>DJSnakeVEVO</c:v>
                </c:pt>
                <c:pt idx="339">
                  <c:v>TazerCraft</c:v>
                </c:pt>
                <c:pt idx="340">
                  <c:v>RemexMusic</c:v>
                </c:pt>
                <c:pt idx="341">
                  <c:v>Stacy Toys</c:v>
                </c:pt>
                <c:pt idx="342">
                  <c:v>AMARIN TVHD</c:v>
                </c:pt>
                <c:pt idx="343">
                  <c:v>IDJVideos.TV</c:v>
                </c:pt>
                <c:pt idx="344">
                  <c:v>JTBC Entertainment</c:v>
                </c:pt>
                <c:pt idx="345">
                  <c:v>expertvillage</c:v>
                </c:pt>
                <c:pt idx="346">
                  <c:v>DisneyChannelUK</c:v>
                </c:pt>
                <c:pt idx="347">
                  <c:v>AvrilLavigneVEVO</c:v>
                </c:pt>
                <c:pt idx="348">
                  <c:v>The Official Gummib?r Channel</c:v>
                </c:pt>
                <c:pt idx="349">
                  <c:v>AWESMR kids</c:v>
                </c:pt>
                <c:pt idx="350">
                  <c:v>MEGA Oficial</c:v>
                </c:pt>
                <c:pt idx="351">
                  <c:v>Morphle TV</c:v>
                </c:pt>
                <c:pt idx="352">
                  <c:v>Howcast</c:v>
                </c:pt>
                <c:pt idx="353">
                  <c:v>Like Nastya</c:v>
                </c:pt>
                <c:pt idx="354">
                  <c:v>KidsTV123</c:v>
                </c:pt>
                <c:pt idx="355">
                  <c:v>Haryanvi Maina</c:v>
                </c:pt>
                <c:pt idx="356">
                  <c:v>DonOmarVEVO</c:v>
                </c:pt>
                <c:pt idx="357">
                  <c:v>Bratayley</c:v>
                </c:pt>
                <c:pt idx="358">
                  <c:v>wisinofficalVEVO</c:v>
                </c:pt>
                <c:pt idx="359">
                  <c:v>MariahCareyVEVO</c:v>
                </c:pt>
                <c:pt idx="360">
                  <c:v>RCTI - LAYAR DRAMA INDONESIA</c:v>
                </c:pt>
                <c:pt idx="361">
                  <c:v>reikVEVO</c:v>
                </c:pt>
                <c:pt idx="362">
                  <c:v>Reaction Time</c:v>
                </c:pt>
                <c:pt idx="363">
                  <c:v>Zee Bangla</c:v>
                </c:pt>
                <c:pt idx="364">
                  <c:v>Warner Music Italy</c:v>
                </c:pt>
                <c:pt idx="365">
                  <c:v>MBC ???</c:v>
                </c:pt>
                <c:pt idx="366">
                  <c:v>Deji</c:v>
                </c:pt>
                <c:pt idx="367">
                  <c:v>Gusttavo Lima Oficial</c:v>
                </c:pt>
                <c:pt idx="368">
                  <c:v>iTownGamePlay *Terror&amp;Diversi›n*</c:v>
                </c:pt>
                <c:pt idx="369">
                  <c:v>??????</c:v>
                </c:pt>
                <c:pt idx="370">
                  <c:v>Eurovision Song Contest</c:v>
                </c:pt>
                <c:pt idx="371">
                  <c:v>DrossRotzank</c:v>
                </c:pt>
                <c:pt idx="372">
                  <c:v>Martin Garrix</c:v>
                </c:pt>
                <c:pt idx="373">
                  <c:v>MileyCyrusVEVO</c:v>
                </c:pt>
                <c:pt idx="374">
                  <c:v>LMFAOVEVO</c:v>
                </c:pt>
                <c:pt idx="375">
                  <c:v>AM3NlC</c:v>
                </c:pt>
                <c:pt idx="376">
                  <c:v>Indosiar</c:v>
                </c:pt>
                <c:pt idx="377">
                  <c:v>RotonMusicTV</c:v>
                </c:pt>
                <c:pt idx="378">
                  <c:v>SSSniperWolf</c:v>
                </c:pt>
                <c:pt idx="379">
                  <c:v>MBC GROUP</c:v>
                </c:pt>
                <c:pt idx="380">
                  <c:v>REACT</c:v>
                </c:pt>
                <c:pt idx="381">
                  <c:v>Sonotek</c:v>
                </c:pt>
                <c:pt idx="382">
                  <c:v>Tayo the Little Bus</c:v>
                </c:pt>
                <c:pt idx="383">
                  <c:v>atv</c:v>
                </c:pt>
                <c:pt idx="384">
                  <c:v>piso21music</c:v>
                </c:pt>
                <c:pt idx="385">
                  <c:v>LosPolinesios</c:v>
                </c:pt>
                <c:pt idx="386">
                  <c:v>Kids Channel - Cartoon Videos for?</c:v>
                </c:pt>
                <c:pt idx="387">
                  <c:v>XXXTENTACION</c:v>
                </c:pt>
                <c:pt idx="388">
                  <c:v>Willyrex</c:v>
                </c:pt>
                <c:pt idx="389">
                  <c:v>NEXT9NEWS ?? ??? ???</c:v>
                </c:pt>
                <c:pt idx="390">
                  <c:v>Anitta</c:v>
                </c:pt>
                <c:pt idx="391">
                  <c:v>Lucas and Marcus</c:v>
                </c:pt>
                <c:pt idx="392">
                  <c:v>SurpriseToys</c:v>
                </c:pt>
                <c:pt idx="393">
                  <c:v>Proximity</c:v>
                </c:pt>
                <c:pt idx="394">
                  <c:v>Barbie</c:v>
                </c:pt>
                <c:pt idx="395">
                  <c:v>ToyMonster</c:v>
                </c:pt>
                <c:pt idx="396">
                  <c:v>BonJoviVEVO</c:v>
                </c:pt>
                <c:pt idx="397">
                  <c:v>welovekamikaze</c:v>
                </c:pt>
                <c:pt idx="398">
                  <c:v>Macklemore LLC</c:v>
                </c:pt>
                <c:pt idx="399">
                  <c:v>Codiscos</c:v>
                </c:pt>
                <c:pt idx="400">
                  <c:v>Dua Lipa</c:v>
                </c:pt>
                <c:pt idx="401">
                  <c:v>GMA News</c:v>
                </c:pt>
                <c:pt idx="402">
                  <c:v>CarlosVivesVEVO</c:v>
                </c:pt>
                <c:pt idx="403">
                  <c:v>And TV</c:v>
                </c:pt>
                <c:pt idx="404">
                  <c:v>Letupita725HD?</c:v>
                </c:pt>
                <c:pt idx="405">
                  <c:v>1MILLION Dance Studio</c:v>
                </c:pt>
                <c:pt idx="406">
                  <c:v>SIS vs BRO</c:v>
                </c:pt>
                <c:pt idx="407">
                  <c:v>CaptainSparklez</c:v>
                </c:pt>
                <c:pt idx="408">
                  <c:v>CamilaCabelloVEVO</c:v>
                </c:pt>
                <c:pt idx="409">
                  <c:v>Nickelodeon</c:v>
                </c:pt>
                <c:pt idx="410">
                  <c:v>Toys And Little Gaby</c:v>
                </c:pt>
                <c:pt idx="411">
                  <c:v>Red Hot Chili Peppers</c:v>
                </c:pt>
                <c:pt idx="412">
                  <c:v>Trap City</c:v>
                </c:pt>
                <c:pt idx="413">
                  <c:v>Las Ratitas</c:v>
                </c:pt>
                <c:pt idx="414">
                  <c:v>ARY Digital</c:v>
                </c:pt>
                <c:pt idx="415">
                  <c:v>EeOneGuy</c:v>
                </c:pt>
                <c:pt idx="416">
                  <c:v>Yippee Toys</c:v>
                </c:pt>
                <c:pt idx="417">
                  <c:v>Rclbeauty101</c:v>
                </c:pt>
                <c:pt idx="418">
                  <c:v>Chotoonz TV - Funny Cartoons for?</c:v>
                </c:pt>
                <c:pt idx="419">
                  <c:v>Thairath</c:v>
                </c:pt>
                <c:pt idx="420">
                  <c:v>kevingatesTV</c:v>
                </c:pt>
                <c:pt idx="421">
                  <c:v>Erlania e Valentina</c:v>
                </c:pt>
                <c:pt idx="422">
                  <c:v>Th? Nguy?n</c:v>
                </c:pt>
                <c:pt idx="423">
                  <c:v>Daily Bumps</c:v>
                </c:pt>
                <c:pt idx="424">
                  <c:v>Bart Baker</c:v>
                </c:pt>
                <c:pt idx="425">
                  <c:v>SebastianYatraVEVO</c:v>
                </c:pt>
                <c:pt idx="426">
                  <c:v>FAP TV</c:v>
                </c:pt>
                <c:pt idx="427">
                  <c:v>???????????</c:v>
                </c:pt>
                <c:pt idx="428">
                  <c:v>acdcVEVO</c:v>
                </c:pt>
                <c:pt idx="429">
                  <c:v>PrinceRoyceVEVO</c:v>
                </c:pt>
                <c:pt idx="430">
                  <c:v>?????? ??????</c:v>
                </c:pt>
                <c:pt idx="431">
                  <c:v>DuDuPopTOY</c:v>
                </c:pt>
                <c:pt idx="432">
                  <c:v>zbing z.</c:v>
                </c:pt>
                <c:pt idx="433">
                  <c:v>??????????? ??????</c:v>
                </c:pt>
                <c:pt idx="434">
                  <c:v>MBC THE VOICE KIDS</c:v>
                </c:pt>
                <c:pt idx="435">
                  <c:v>Maiara e Maraisa</c:v>
                </c:pt>
                <c:pt idx="436">
                  <c:v>RaeSremmurdVEVO</c:v>
                </c:pt>
                <c:pt idx="437">
                  <c:v>Dave and Ava - Nursery Rhymes and?</c:v>
                </c:pt>
                <c:pt idx="438">
                  <c:v>The Key of Awesome</c:v>
                </c:pt>
                <c:pt idx="439">
                  <c:v>Swan The Voice - N?o &amp; Swan</c:v>
                </c:pt>
                <c:pt idx="440">
                  <c:v>Dr. Phil</c:v>
                </c:pt>
                <c:pt idx="441">
                  <c:v>Venus Movies</c:v>
                </c:pt>
                <c:pt idx="442">
                  <c:v>Pop Chartbusters</c:v>
                </c:pt>
                <c:pt idx="443">
                  <c:v>TEDx Talks</c:v>
                </c:pt>
                <c:pt idx="444">
                  <c:v>TMZ</c:v>
                </c:pt>
                <c:pt idx="445">
                  <c:v>infobells - Telugu</c:v>
                </c:pt>
                <c:pt idx="446">
                  <c:v>Official Pink Panther</c:v>
                </c:pt>
                <c:pt idx="447">
                  <c:v>ABP NEWS</c:v>
                </c:pt>
                <c:pt idx="448">
                  <c:v>FutureVEVO</c:v>
                </c:pt>
                <c:pt idx="449">
                  <c:v>FARRUKOVEVO</c:v>
                </c:pt>
                <c:pt idx="450">
                  <c:v>Collins Key</c:v>
                </c:pt>
                <c:pt idx="451">
                  <c:v>El Reino a Jugar</c:v>
                </c:pt>
                <c:pt idx="452">
                  <c:v>Emily Tube</c:v>
                </c:pt>
                <c:pt idx="453">
                  <c:v>Warner Music M?xico</c:v>
                </c:pt>
                <c:pt idx="454">
                  <c:v>ERB</c:v>
                </c:pt>
                <c:pt idx="455">
                  <c:v>DJKhaledVEVO</c:v>
                </c:pt>
                <c:pt idx="456">
                  <c:v>FitDance</c:v>
                </c:pt>
                <c:pt idx="457">
                  <c:v>KarolGVEVO</c:v>
                </c:pt>
                <c:pt idx="458">
                  <c:v>Zee Telugu</c:v>
                </c:pt>
                <c:pt idx="459">
                  <c:v>JennaMarbles</c:v>
                </c:pt>
                <c:pt idx="460">
                  <c:v>ThaliaVEVO</c:v>
                </c:pt>
                <c:pt idx="461">
                  <c:v>The Voice Thailand</c:v>
                </c:pt>
                <c:pt idx="462">
                  <c:v>Kids' Toys</c:v>
                </c:pt>
                <c:pt idx="463">
                  <c:v>TLC</c:v>
                </c:pt>
                <c:pt idx="464">
                  <c:v>Disney UK</c:v>
                </c:pt>
                <c:pt idx="465">
                  <c:v>FROST</c:v>
                </c:pt>
                <c:pt idx="466">
                  <c:v>WisinYYandelVEVO</c:v>
                </c:pt>
                <c:pt idx="467">
                  <c:v>DokuzSekiz Mzik</c:v>
                </c:pt>
                <c:pt idx="468">
                  <c:v>PostMaloneVEVO</c:v>
                </c:pt>
                <c:pt idx="469">
                  <c:v>Caso Cerrado</c:v>
                </c:pt>
                <c:pt idx="470">
                  <c:v>Zee Marathi</c:v>
                </c:pt>
                <c:pt idx="471">
                  <c:v>KBSEntertain</c:v>
                </c:pt>
                <c:pt idx="472">
                  <c:v>EBS ??</c:v>
                </c:pt>
                <c:pt idx="473">
                  <c:v>JuanGabrielVEVO</c:v>
                </c:pt>
                <c:pt idx="474">
                  <c:v>IISuperwomanII</c:v>
                </c:pt>
                <c:pt idx="475">
                  <c:v>Boram Tube Vlog [?????</c:v>
                </c:pt>
                <c:pt idx="476">
                  <c:v>Lahari Music | T-Series</c:v>
                </c:pt>
                <c:pt idx="477">
                  <c:v>TVSmeshariki</c:v>
                </c:pt>
                <c:pt idx="478">
                  <c:v>ChinoNachoVEVO</c:v>
                </c:pt>
                <c:pt idx="479">
                  <c:v>Blippi</c:v>
                </c:pt>
                <c:pt idx="480">
                  <c:v>Ch7HD</c:v>
                </c:pt>
                <c:pt idx="481">
                  <c:v>White Hill Music</c:v>
                </c:pt>
                <c:pt idx="482">
                  <c:v>Toys And Funny Kids Play Doh?</c:v>
                </c:pt>
                <c:pt idx="483">
                  <c:v>Adexe &amp; Nau</c:v>
                </c:pt>
                <c:pt idx="484">
                  <c:v>Truyen Hinh Vinh Long</c:v>
                </c:pt>
                <c:pt idx="485">
                  <c:v>VikatanTV</c:v>
                </c:pt>
                <c:pt idx="486">
                  <c:v>Mikecrack</c:v>
                </c:pt>
                <c:pt idx="487">
                  <c:v>BFvsGF</c:v>
                </c:pt>
                <c:pt idx="488">
                  <c:v>RizaNovaUZ</c:v>
                </c:pt>
                <c:pt idx="489">
                  <c:v>Haschak Sisters</c:v>
                </c:pt>
                <c:pt idx="490">
                  <c:v>National Geographic</c:v>
                </c:pt>
                <c:pt idx="491">
                  <c:v>HTV2-Vie Channel</c:v>
                </c:pt>
                <c:pt idx="492">
                  <c:v>CantaJuegoVEVO</c:v>
                </c:pt>
                <c:pt idx="493">
                  <c:v>TheTalko</c:v>
                </c:pt>
                <c:pt idx="494">
                  <c:v>INNA</c:v>
                </c:pt>
                <c:pt idx="495">
                  <c:v>Got Talent Global</c:v>
                </c:pt>
                <c:pt idx="496">
                  <c:v>Smosh Games</c:v>
                </c:pt>
                <c:pt idx="497">
                  <c:v>Team Films Bhojpuri</c:v>
                </c:pt>
                <c:pt idx="498">
                  <c:v>Oyuncak Av?</c:v>
                </c:pt>
                <c:pt idx="499">
                  <c:v>K?nh Thi?u Nhi - BHMEDIA</c:v>
                </c:pt>
                <c:pt idx="500">
                  <c:v>Awakening Music</c:v>
                </c:pt>
                <c:pt idx="501">
                  <c:v>Gronkh</c:v>
                </c:pt>
                <c:pt idx="502">
                  <c:v>OHA diyorum!</c:v>
                </c:pt>
                <c:pt idx="503">
                  <c:v>Preston</c:v>
                </c:pt>
                <c:pt idx="504">
                  <c:v>Kurt Hugo Schneider</c:v>
                </c:pt>
                <c:pt idx="505">
                  <c:v>DIEN QUAN Comedy / H?i</c:v>
                </c:pt>
                <c:pt idx="506">
                  <c:v>TeluguOne</c:v>
                </c:pt>
                <c:pt idx="507">
                  <c:v>jesseyjoyoficial</c:v>
                </c:pt>
                <c:pt idx="508">
                  <c:v>ItsFunneh</c:v>
                </c:pt>
                <c:pt idx="509">
                  <c:v>Green Gold</c:v>
                </c:pt>
                <c:pt idx="510">
                  <c:v>League of Legends</c:v>
                </c:pt>
                <c:pt idx="511">
                  <c:v>??????TV?????</c:v>
                </c:pt>
                <c:pt idx="512">
                  <c:v>THVL Gi?i Tr­</c:v>
                </c:pt>
                <c:pt idx="513">
                  <c:v>icanrockyourworld</c:v>
                </c:pt>
                <c:pt idx="514">
                  <c:v>Armada Music</c:v>
                </c:pt>
                <c:pt idx="515">
                  <c:v>whinderssonnunes</c:v>
                </c:pt>
                <c:pt idx="516">
                  <c:v>Parafernalha</c:v>
                </c:pt>
                <c:pt idx="517">
                  <c:v>Peppa Pig - Official Channel</c:v>
                </c:pt>
                <c:pt idx="518">
                  <c:v>marcanthonyVEVO</c:v>
                </c:pt>
                <c:pt idx="519">
                  <c:v>AmusementForce</c:v>
                </c:pt>
                <c:pt idx="520">
                  <c:v>emimusic</c:v>
                </c:pt>
                <c:pt idx="521">
                  <c:v>Passenger</c:v>
                </c:pt>
                <c:pt idx="522">
                  <c:v>MK MUSIC</c:v>
                </c:pt>
                <c:pt idx="523">
                  <c:v>Dr. Sandra Lee (aka Dr. Pimple?</c:v>
                </c:pt>
                <c:pt idx="524">
                  <c:v>Lifetime</c:v>
                </c:pt>
                <c:pt idx="525">
                  <c:v>Patati Patatÿ</c:v>
                </c:pt>
                <c:pt idx="526">
                  <c:v>Programa PŸnico</c:v>
                </c:pt>
                <c:pt idx="527">
                  <c:v>Boram Tube ToysReview [?????</c:v>
                </c:pt>
                <c:pt idx="528">
                  <c:v>?FavijTV?</c:v>
                </c:pt>
                <c:pt idx="529">
                  <c:v>NFL</c:v>
                </c:pt>
                <c:pt idx="530">
                  <c:v>??????????????????</c:v>
                </c:pt>
                <c:pt idx="531">
                  <c:v>SHAYTARDS</c:v>
                </c:pt>
                <c:pt idx="532">
                  <c:v>Talking Tom and Friends</c:v>
                </c:pt>
                <c:pt idx="533">
                  <c:v>GMA Public Affairs</c:v>
                </c:pt>
                <c:pt idx="534">
                  <c:v>KanyeWestVEVO</c:v>
                </c:pt>
                <c:pt idx="535">
                  <c:v>MatheusKauanVEVO</c:v>
                </c:pt>
                <c:pt idx="536">
                  <c:v>ESPN</c:v>
                </c:pt>
                <c:pt idx="537">
                  <c:v>Lil pump</c:v>
                </c:pt>
                <c:pt idx="538">
                  <c:v>GMMTV</c:v>
                </c:pt>
                <c:pt idx="539">
                  <c:v>Katie Cutie Kids TV</c:v>
                </c:pt>
                <c:pt idx="540">
                  <c:v>Movie Talkies</c:v>
                </c:pt>
                <c:pt idx="541">
                  <c:v>RRcherrypie</c:v>
                </c:pt>
                <c:pt idx="542">
                  <c:v>YoungBoy Never Broke Again</c:v>
                </c:pt>
                <c:pt idx="543">
                  <c:v>Dehati India N Masti</c:v>
                </c:pt>
                <c:pt idx="544">
                  <c:v>AkonVEVO</c:v>
                </c:pt>
                <c:pt idx="545">
                  <c:v>Lachlan</c:v>
                </c:pt>
                <c:pt idx="546">
                  <c:v>????? ?????</c:v>
                </c:pt>
                <c:pt idx="547">
                  <c:v>ArcadeGo.com</c:v>
                </c:pt>
                <c:pt idx="548">
                  <c:v>SeikinTV</c:v>
                </c:pt>
                <c:pt idx="549">
                  <c:v>Jingle Toons</c:v>
                </c:pt>
                <c:pt idx="550">
                  <c:v>MaitreGimsVEVO</c:v>
                </c:pt>
                <c:pt idx="551">
                  <c:v>Unbox Therapy</c:v>
                </c:pt>
                <c:pt idx="552">
                  <c:v>Brancoala</c:v>
                </c:pt>
                <c:pt idx="553">
                  <c:v>TheBrainDit</c:v>
                </c:pt>
                <c:pt idx="554">
                  <c:v>Cardi B</c:v>
                </c:pt>
                <c:pt idx="555">
                  <c:v>KN Channel</c:v>
                </c:pt>
                <c:pt idx="556">
                  <c:v>Miniminter</c:v>
                </c:pt>
                <c:pt idx="557">
                  <c:v>Cumicumi</c:v>
                </c:pt>
                <c:pt idx="558">
                  <c:v>Crazy Frog</c:v>
                </c:pt>
                <c:pt idx="559">
                  <c:v>DisneyChannelLAVEVO</c:v>
                </c:pt>
                <c:pt idx="560">
                  <c:v>RT</c:v>
                </c:pt>
                <c:pt idx="561">
                  <c:v>Kid Studio</c:v>
                </c:pt>
                <c:pt idx="562">
                  <c:v>BabyBus - Kids Songs &amp; Nursery?</c:v>
                </c:pt>
                <c:pt idx="563">
                  <c:v>UsherVEVO</c:v>
                </c:pt>
                <c:pt idx="564">
                  <c:v>mymillionTV</c:v>
                </c:pt>
                <c:pt idx="565">
                  <c:v>H2ODelirious</c:v>
                </c:pt>
                <c:pt idx="566">
                  <c:v>SurpriseFunTV</c:v>
                </c:pt>
                <c:pt idx="567">
                  <c:v>Lyrical Lemonade</c:v>
                </c:pt>
                <c:pt idx="568">
                  <c:v>???? ROCK RECORDS</c:v>
                </c:pt>
                <c:pt idx="569">
                  <c:v>FunToysMedia</c:v>
                </c:pt>
                <c:pt idx="570">
                  <c:v>Denis</c:v>
                </c:pt>
                <c:pt idx="571">
                  <c:v>Pica - Pica Oficial</c:v>
                </c:pt>
                <c:pt idx="572">
                  <c:v>GEazyMusicVEVO</c:v>
                </c:pt>
                <c:pt idx="573">
                  <c:v>Think Music India</c:v>
                </c:pt>
                <c:pt idx="574">
                  <c:v>iBallisticSquid</c:v>
                </c:pt>
                <c:pt idx="575">
                  <c:v>Los Juguetes de Titi</c:v>
                </c:pt>
                <c:pt idx="576">
                  <c:v>Gameplayrj</c:v>
                </c:pt>
                <c:pt idx="577">
                  <c:v>OficialMana</c:v>
                </c:pt>
                <c:pt idx="578">
                  <c:v>Kluna Tik</c:v>
                </c:pt>
                <c:pt idx="579">
                  <c:v>iggyazaleamusicVEVO</c:v>
                </c:pt>
                <c:pt idx="580">
                  <c:v>ZaynVEVO</c:v>
                </c:pt>
                <c:pt idx="581">
                  <c:v>Finger Family Songs</c:v>
                </c:pt>
                <c:pt idx="582">
                  <c:v>Blippi Toys</c:v>
                </c:pt>
                <c:pt idx="583">
                  <c:v>Beam Copphone</c:v>
                </c:pt>
                <c:pt idx="584">
                  <c:v>MondoMedia</c:v>
                </c:pt>
                <c:pt idx="585">
                  <c:v>iHasCupquake</c:v>
                </c:pt>
                <c:pt idx="586">
                  <c:v>Rosanna Pansino</c:v>
                </c:pt>
                <c:pt idx="587">
                  <c:v>???? ????</c:v>
                </c:pt>
                <c:pt idx="588">
                  <c:v>Pablo Alborÿn</c:v>
                </c:pt>
                <c:pt idx="589">
                  <c:v>MTZ Manuel Turizo</c:v>
                </c:pt>
                <c:pt idx="590">
                  <c:v>Disney Junior</c:v>
                </c:pt>
                <c:pt idx="591">
                  <c:v>Warner Mœsica</c:v>
                </c:pt>
                <c:pt idx="592">
                  <c:v>Fluffy Jet Toys</c:v>
                </c:pt>
                <c:pt idx="593">
                  <c:v>FunFun Toy Doll TV</c:v>
                </c:pt>
                <c:pt idx="594">
                  <c:v>ChuChuTV Surprise Eggs Learning?</c:v>
                </c:pt>
                <c:pt idx="595">
                  <c:v>YAPYAP</c:v>
                </c:pt>
                <c:pt idx="596">
                  <c:v>Monde des Titounis</c:v>
                </c:pt>
                <c:pt idx="597">
                  <c:v>CinemaSins</c:v>
                </c:pt>
                <c:pt idx="598">
                  <c:v>Geet MP3</c:v>
                </c:pt>
                <c:pt idx="599">
                  <c:v>platinumrecordsmusic</c:v>
                </c:pt>
                <c:pt idx="600">
                  <c:v>MrGear</c:v>
                </c:pt>
                <c:pt idx="601">
                  <c:v>MBCdrama</c:v>
                </c:pt>
                <c:pt idx="602">
                  <c:v>?????????????</c:v>
                </c:pt>
                <c:pt idx="603">
                  <c:v>Bie The Ska</c:v>
                </c:pt>
                <c:pt idx="604">
                  <c:v>Philip DeFranco</c:v>
                </c:pt>
                <c:pt idx="605">
                  <c:v>Luisito Comunica</c:v>
                </c:pt>
                <c:pt idx="606">
                  <c:v>Funny Family Games TV</c:v>
                </c:pt>
                <c:pt idx="607">
                  <c:v>Masha and The Bear</c:v>
                </c:pt>
                <c:pt idx="608">
                  <c:v>DaddyYankeeVEVO</c:v>
                </c:pt>
                <c:pt idx="609">
                  <c:v>karameeshchannel</c:v>
                </c:pt>
                <c:pt idx="610">
                  <c:v>Voc? Sabia?</c:v>
                </c:pt>
                <c:pt idx="611">
                  <c:v>??????</c:v>
                </c:pt>
                <c:pt idx="612">
                  <c:v>Step Records</c:v>
                </c:pt>
                <c:pt idx="613">
                  <c:v>LanaDelReyVEVO</c:v>
                </c:pt>
                <c:pt idx="614">
                  <c:v>whitneyhoustonVEVO</c:v>
                </c:pt>
                <c:pt idx="615">
                  <c:v>Goldmines Telefilms</c:v>
                </c:pt>
                <c:pt idx="616">
                  <c:v>Makiman131</c:v>
                </c:pt>
                <c:pt idx="617">
                  <c:v>Werevertumorro</c:v>
                </c:pt>
                <c:pt idx="618">
                  <c:v>Paulinho e Toquinho</c:v>
                </c:pt>
                <c:pt idx="619">
                  <c:v>Lele Pons</c:v>
                </c:pt>
                <c:pt idx="620">
                  <c:v>AlHayah TV Network</c:v>
                </c:pt>
                <c:pt idx="621">
                  <c:v>Brave Wilderness</c:v>
                </c:pt>
                <c:pt idx="622">
                  <c:v>SeaNanners Gaming Channel</c:v>
                </c:pt>
                <c:pt idx="623">
                  <c:v>Lindsey Stirling</c:v>
                </c:pt>
                <c:pt idx="624">
                  <c:v>LilWayneVEVO</c:v>
                </c:pt>
                <c:pt idx="625">
                  <c:v>AwesomenessTV</c:v>
                </c:pt>
                <c:pt idx="626">
                  <c:v>CrazyRussianHacker</c:v>
                </c:pt>
                <c:pt idx="627">
                  <c:v>HooplaKidz - Official Nursery?</c:v>
                </c:pt>
                <c:pt idx="628">
                  <c:v>Sing King Karaoke</c:v>
                </c:pt>
                <c:pt idx="629">
                  <c:v>CaseyNeistat</c:v>
                </c:pt>
                <c:pt idx="630">
                  <c:v>Telugu Filmnagar</c:v>
                </c:pt>
                <c:pt idx="631">
                  <c:v>NMF News</c:v>
                </c:pt>
                <c:pt idx="632">
                  <c:v>Chris Smoove</c:v>
                </c:pt>
                <c:pt idx="633">
                  <c:v>?????</c:v>
                </c:pt>
                <c:pt idx="634">
                  <c:v>Linus Tech Tips</c:v>
                </c:pt>
                <c:pt idx="635">
                  <c:v>Marvel Entertainment</c:v>
                </c:pt>
                <c:pt idx="636">
                  <c:v>Luan Santana</c:v>
                </c:pt>
                <c:pt idx="637">
                  <c:v>ExplosmEntertainment</c:v>
                </c:pt>
                <c:pt idx="638">
                  <c:v>???????? ?????</c:v>
                </c:pt>
                <c:pt idx="639">
                  <c:v>Tasty</c:v>
                </c:pt>
                <c:pt idx="640">
                  <c:v>V6 News Telugu</c:v>
                </c:pt>
                <c:pt idx="641">
                  <c:v>Busy Beavers - Kids Learn ABCs 123s?</c:v>
                </c:pt>
                <c:pt idx="642">
                  <c:v>Shalimar Telugu &amp; Hindi Movies</c:v>
                </c:pt>
                <c:pt idx="643">
                  <c:v>Kuplinov ? Play</c:v>
                </c:pt>
                <c:pt idx="644">
                  <c:v>TheGrefg</c:v>
                </c:pt>
                <c:pt idx="645">
                  <c:v>PopArt Discos</c:v>
                </c:pt>
                <c:pt idx="646">
                  <c:v>ToysReviewToys</c:v>
                </c:pt>
                <c:pt idx="647">
                  <c:v>Planeta das G?meas</c:v>
                </c:pt>
                <c:pt idx="648">
                  <c:v>Flo Rida</c:v>
                </c:pt>
                <c:pt idx="649">
                  <c:v>Blossom</c:v>
                </c:pt>
                <c:pt idx="650">
                  <c:v>??????? ???</c:v>
                </c:pt>
                <c:pt idx="651">
                  <c:v>Coisa de Nerd</c:v>
                </c:pt>
                <c:pt idx="652">
                  <c:v>The Voice Kids</c:v>
                </c:pt>
                <c:pt idx="653">
                  <c:v>Cut</c:v>
                </c:pt>
                <c:pt idx="654">
                  <c:v>Adult Swim</c:v>
                </c:pt>
                <c:pt idx="655">
                  <c:v>Aphmau</c:v>
                </c:pt>
                <c:pt idx="656">
                  <c:v>Toys AndMe</c:v>
                </c:pt>
                <c:pt idx="657">
                  <c:v>Flowers Comedy</c:v>
                </c:pt>
                <c:pt idx="658">
                  <c:v>SBS NOW</c:v>
                </c:pt>
                <c:pt idx="659">
                  <c:v>BCC Trolling</c:v>
                </c:pt>
                <c:pt idx="660">
                  <c:v>America's Got Talent</c:v>
                </c:pt>
                <c:pt idx="661">
                  <c:v>MBC The Voice</c:v>
                </c:pt>
                <c:pt idx="662">
                  <c:v>Funny Stacy</c:v>
                </c:pt>
                <c:pt idx="663">
                  <c:v>TRANS TV Official</c:v>
                </c:pt>
                <c:pt idx="664">
                  <c:v>Sony PAL</c:v>
                </c:pt>
                <c:pt idx="665">
                  <c:v>Muselk</c:v>
                </c:pt>
                <c:pt idx="666">
                  <c:v>Anthony Ying</c:v>
                </c:pt>
                <c:pt idx="667">
                  <c:v>Tiny Turtle &amp; Little Lizard?</c:v>
                </c:pt>
                <c:pt idx="668">
                  <c:v>The ACE Family</c:v>
                </c:pt>
                <c:pt idx="669">
                  <c:v>????BinMusic</c:v>
                </c:pt>
                <c:pt idx="670">
                  <c:v>Sony Pictures Entertainment</c:v>
                </c:pt>
                <c:pt idx="671">
                  <c:v>HTV Entertainment</c:v>
                </c:pt>
                <c:pt idx="672">
                  <c:v>NightcoreReality</c:v>
                </c:pt>
                <c:pt idx="673">
                  <c:v>Kodak Black</c:v>
                </c:pt>
                <c:pt idx="674">
                  <c:v>CalibreCincuentaVEVO</c:v>
                </c:pt>
                <c:pt idx="675">
                  <c:v>Arab Idol</c:v>
                </c:pt>
                <c:pt idx="676">
                  <c:v>Music Nepal</c:v>
                </c:pt>
                <c:pt idx="677">
                  <c:v>La Rosa de Guadalupe</c:v>
                </c:pt>
                <c:pt idx="678">
                  <c:v>KendrickLamarVEVO</c:v>
                </c:pt>
                <c:pt idx="679">
                  <c:v>DopeLyrics</c:v>
                </c:pt>
                <c:pt idx="680">
                  <c:v>Cartoon Network UK</c:v>
                </c:pt>
                <c:pt idx="681">
                  <c:v>Oddbods - Official Channel</c:v>
                </c:pt>
                <c:pt idx="682">
                  <c:v>??? (?? ?????)</c:v>
                </c:pt>
                <c:pt idx="683">
                  <c:v>Yuya</c:v>
                </c:pt>
                <c:pt idx="684">
                  <c:v>NhacPro Tube</c:v>
                </c:pt>
                <c:pt idx="685">
                  <c:v>Movieclips Coming Soon</c:v>
                </c:pt>
                <c:pt idx="686">
                  <c:v>PlayToys</c:v>
                </c:pt>
                <c:pt idx="687">
                  <c:v>NirvanaVEVO</c:v>
                </c:pt>
                <c:pt idx="688">
                  <c:v>hamaarbhojpuri</c:v>
                </c:pt>
                <c:pt idx="689">
                  <c:v>Mr. Gengar</c:v>
                </c:pt>
                <c:pt idx="690">
                  <c:v>PULCINO PIO</c:v>
                </c:pt>
                <c:pt idx="691">
                  <c:v>Zouzounia TV</c:v>
                </c:pt>
                <c:pt idx="692">
                  <c:v>??????</c:v>
                </c:pt>
                <c:pt idx="693">
                  <c:v>TygaVEVO</c:v>
                </c:pt>
                <c:pt idx="694">
                  <c:v>Family Playlab</c:v>
                </c:pt>
                <c:pt idx="695">
                  <c:v>??NG T?Y PROMOTION OFFICIAL</c:v>
                </c:pt>
                <c:pt idx="696">
                  <c:v>?? TV</c:v>
                </c:pt>
                <c:pt idx="697">
                  <c:v>DIEN QUAN Entertainment / Gi?i?</c:v>
                </c:pt>
                <c:pt idx="698">
                  <c:v>????? ???????? ??</c:v>
                </c:pt>
                <c:pt idx="699">
                  <c:v>planbVEVO</c:v>
                </c:pt>
                <c:pt idx="700">
                  <c:v>LazarBeam</c:v>
                </c:pt>
                <c:pt idx="701">
                  <c:v>Julia MineGirl</c:v>
                </c:pt>
                <c:pt idx="702">
                  <c:v>Mega Kids Tv</c:v>
                </c:pt>
                <c:pt idx="703">
                  <c:v>MNCTV Official</c:v>
                </c:pt>
                <c:pt idx="704">
                  <c:v>Monstercat: Uncaged</c:v>
                </c:pt>
                <c:pt idx="705">
                  <c:v>????</c:v>
                </c:pt>
                <c:pt idx="706">
                  <c:v>PietSmiet</c:v>
                </c:pt>
                <c:pt idx="707">
                  <c:v>???????? ???????</c:v>
                </c:pt>
                <c:pt idx="708">
                  <c:v>systemofadownVEVO</c:v>
                </c:pt>
                <c:pt idx="709">
                  <c:v>Toy Candy</c:v>
                </c:pt>
                <c:pt idx="710">
                  <c:v>Disney Junior LA</c:v>
                </c:pt>
                <c:pt idx="711">
                  <c:v>Telefe</c:v>
                </c:pt>
                <c:pt idx="712">
                  <c:v>TMG Record Channel</c:v>
                </c:pt>
                <c:pt idx="713">
                  <c:v>CAguileraVEVO</c:v>
                </c:pt>
                <c:pt idx="714">
                  <c:v>Ghi?n M G?</c:v>
                </c:pt>
                <c:pt idx="715">
                  <c:v>Be?ikta? Kltr Merkezi (BKM)</c:v>
                </c:pt>
                <c:pt idx="716">
                  <c:v>MCVMedia</c:v>
                </c:pt>
                <c:pt idx="717">
                  <c:v>Nek Music Tv</c:v>
                </c:pt>
                <c:pt idx="718">
                  <c:v>YandelVEVO</c:v>
                </c:pt>
                <c:pt idx="719">
                  <c:v>johnlegendVEVO</c:v>
                </c:pt>
                <c:pt idx="720">
                  <c:v>OYUNCAKOYNUYORUM</c:v>
                </c:pt>
                <c:pt idx="721">
                  <c:v>?????? ?????????</c:v>
                </c:pt>
                <c:pt idx="722">
                  <c:v>Azteca Novelas</c:v>
                </c:pt>
                <c:pt idx="723">
                  <c:v>Zee Tamil</c:v>
                </c:pt>
                <c:pt idx="724">
                  <c:v>BibisBeautyPalace</c:v>
                </c:pt>
                <c:pt idx="725">
                  <c:v>YEAH1 MUSIC</c:v>
                </c:pt>
                <c:pt idx="726">
                  <c:v>FaZe Rug</c:v>
                </c:pt>
                <c:pt idx="727">
                  <c:v>How It Should Have Ended</c:v>
                </c:pt>
                <c:pt idx="728">
                  <c:v>UnspeakableGaming</c:v>
                </c:pt>
                <c:pt idx="729">
                  <c:v>Walt Disney Animation Studios</c:v>
                </c:pt>
                <c:pt idx="730">
                  <c:v>AzzyLand</c:v>
                </c:pt>
                <c:pt idx="731">
                  <c:v>SlivkiShow</c:v>
                </c:pt>
                <c:pt idx="732">
                  <c:v>Totoykids Espa?ol</c:v>
                </c:pt>
                <c:pt idx="733">
                  <c:v>Christina Perri</c:v>
                </c:pt>
                <c:pt idx="734">
                  <c:v>The King of Random</c:v>
                </c:pt>
                <c:pt idx="735">
                  <c:v>Surya Citra Televisi (SCTV)</c:v>
                </c:pt>
                <c:pt idx="736">
                  <c:v>TheSkylanderBoy AndGirl</c:v>
                </c:pt>
                <c:pt idx="737">
                  <c:v>The LaBrant Fam</c:v>
                </c:pt>
                <c:pt idx="738">
                  <c:v>Chill Nation</c:v>
                </c:pt>
                <c:pt idx="739">
                  <c:v>O Reino Infantil</c:v>
                </c:pt>
                <c:pt idx="740">
                  <c:v>TheAtlanticCraft</c:v>
                </c:pt>
                <c:pt idx="741">
                  <c:v>WOW ENGLISH TV</c:v>
                </c:pt>
                <c:pt idx="742">
                  <c:v>FOX</c:v>
                </c:pt>
                <c:pt idx="743">
                  <c:v>Screen Junkies</c:v>
                </c:pt>
                <c:pt idx="744">
                  <c:v>MediaPro Music</c:v>
                </c:pt>
                <c:pt idx="745">
                  <c:v>Disney</c:v>
                </c:pt>
                <c:pt idx="746">
                  <c:v>Univision Noticias</c:v>
                </c:pt>
                <c:pt idx="747">
                  <c:v>KiKiDo</c:v>
                </c:pt>
                <c:pt idx="748">
                  <c:v>Les' Copaque Production</c:v>
                </c:pt>
                <c:pt idx="749">
                  <c:v>Stephen Sharer</c:v>
                </c:pt>
                <c:pt idx="750">
                  <c:v>MetallicaTV</c:v>
                </c:pt>
                <c:pt idx="751">
                  <c:v>??????? ???????</c:v>
                </c:pt>
                <c:pt idx="752">
                  <c:v>ExtraPolinesios</c:v>
                </c:pt>
                <c:pt idx="753">
                  <c:v>???? ?? ???????</c:v>
                </c:pt>
                <c:pt idx="754">
                  <c:v>EvanTubeRAW</c:v>
                </c:pt>
                <c:pt idx="755">
                  <c:v>BANGTANTV</c:v>
                </c:pt>
                <c:pt idx="756">
                  <c:v>JoBlo Movie Trailers</c:v>
                </c:pt>
                <c:pt idx="757">
                  <c:v>TheBrianMaps</c:v>
                </c:pt>
                <c:pt idx="758">
                  <c:v>Dance India Dance</c:v>
                </c:pt>
                <c:pt idx="759">
                  <c:v>ExtremeToys TV</c:v>
                </c:pt>
                <c:pt idx="760">
                  <c:v>Screen Rant</c:v>
                </c:pt>
                <c:pt idx="761">
                  <c:v>StarPlus</c:v>
                </c:pt>
                <c:pt idx="762">
                  <c:v>T-Series Regional</c:v>
                </c:pt>
                <c:pt idx="763">
                  <c:v>Toys Make Me Smile</c:v>
                </c:pt>
                <c:pt idx="764">
                  <c:v>VenturianTale</c:v>
                </c:pt>
                <c:pt idx="765">
                  <c:v>NAGASWARA Official Video |?</c:v>
                </c:pt>
                <c:pt idx="766">
                  <c:v>chayanneVEVO</c:v>
                </c:pt>
                <c:pt idx="767">
                  <c:v>Top Gear</c:v>
                </c:pt>
                <c:pt idx="768">
                  <c:v>Larva TUBA</c:v>
                </c:pt>
                <c:pt idx="769">
                  <c:v>Kids Fun</c:v>
                </c:pt>
                <c:pt idx="770">
                  <c:v>Cyprien</c:v>
                </c:pt>
                <c:pt idx="771">
                  <c:v>Red Bull</c:v>
                </c:pt>
                <c:pt idx="772">
                  <c:v>5-Minute Crafts KIDS</c:v>
                </c:pt>
                <c:pt idx="773">
                  <c:v>GameSpot</c:v>
                </c:pt>
                <c:pt idx="774">
                  <c:v>Maria Clara &amp; JP</c:v>
                </c:pt>
                <c:pt idx="775">
                  <c:v>Rainbow Learning</c:v>
                </c:pt>
                <c:pt idx="776">
                  <c:v>OLIE THE CUB</c:v>
                </c:pt>
                <c:pt idx="777">
                  <c:v>TheSoundYouNeed</c:v>
                </c:pt>
                <c:pt idx="778">
                  <c:v>thelonelyisland</c:v>
                </c:pt>
                <c:pt idx="779">
                  <c:v>Its JoJo Siwa</c:v>
                </c:pt>
                <c:pt idx="780">
                  <c:v>???? / PockySweets</c:v>
                </c:pt>
                <c:pt idx="781">
                  <c:v>ToyMart TV</c:v>
                </c:pt>
                <c:pt idx="782">
                  <c:v>lunacreciente</c:v>
                </c:pt>
                <c:pt idx="783">
                  <c:v>MULTIMEDIOS</c:v>
                </c:pt>
                <c:pt idx="784">
                  <c:v>TV Thunder Official</c:v>
                </c:pt>
                <c:pt idx="785">
                  <c:v>VICE</c:v>
                </c:pt>
                <c:pt idx="786">
                  <c:v>OfficialWhiteMusic</c:v>
                </c:pt>
                <c:pt idx="787">
                  <c:v>Dharma Productions</c:v>
                </c:pt>
                <c:pt idx="788">
                  <c:v>Alltime10s</c:v>
                </c:pt>
                <c:pt idx="789">
                  <c:v>KygoOfficialVEVO</c:v>
                </c:pt>
                <c:pt idx="790">
                  <c:v>Looper</c:v>
                </c:pt>
                <c:pt idx="791">
                  <c:v>AP International</c:v>
                </c:pt>
                <c:pt idx="792">
                  <c:v>Dek Jew Chill Out</c:v>
                </c:pt>
                <c:pt idx="793">
                  <c:v>Lokdhun Punjabi</c:v>
                </c:pt>
                <c:pt idx="794">
                  <c:v>GENIAL</c:v>
                </c:pt>
                <c:pt idx="795">
                  <c:v>Disney FR</c:v>
                </c:pt>
                <c:pt idx="796">
                  <c:v>Just Kidding Pranks</c:v>
                </c:pt>
                <c:pt idx="797">
                  <c:v>HowToBasic</c:v>
                </c:pt>
                <c:pt idx="798">
                  <c:v>Bebe Rexha</c:v>
                </c:pt>
                <c:pt idx="799">
                  <c:v>PlayStation</c:v>
                </c:pt>
                <c:pt idx="800">
                  <c:v>BBC Radio 1</c:v>
                </c:pt>
                <c:pt idx="801">
                  <c:v>Disney Junior Espa?a</c:v>
                </c:pt>
                <c:pt idx="802">
                  <c:v>JonasBlueVEVO</c:v>
                </c:pt>
                <c:pt idx="803">
                  <c:v>Thuy Nga</c:v>
                </c:pt>
                <c:pt idx="804">
                  <c:v>???? ????</c:v>
                </c:pt>
                <c:pt idx="805">
                  <c:v>Aventura</c:v>
                </c:pt>
                <c:pt idx="806">
                  <c:v>NORMAN FAIT DES VIDOS</c:v>
                </c:pt>
                <c:pt idx="807">
                  <c:v>Sevimli Dostlar</c:v>
                </c:pt>
                <c:pt idx="808">
                  <c:v>MrBeast</c:v>
                </c:pt>
                <c:pt idx="809">
                  <c:v>Star Casablanca | ?????</c:v>
                </c:pt>
                <c:pt idx="810">
                  <c:v>JFlaMusic</c:v>
                </c:pt>
                <c:pt idx="811">
                  <c:v>Saregama Music</c:v>
                </c:pt>
                <c:pt idx="812">
                  <c:v>RHINO</c:v>
                </c:pt>
                <c:pt idx="813">
                  <c:v>Flavia Calina</c:v>
                </c:pt>
                <c:pt idx="814">
                  <c:v>BackstreetBoysVEVO</c:v>
                </c:pt>
                <c:pt idx="815">
                  <c:v>Jesse</c:v>
                </c:pt>
                <c:pt idx="816">
                  <c:v>ALL THE K-POP</c:v>
                </c:pt>
                <c:pt idx="817">
                  <c:v>williamVEVO</c:v>
                </c:pt>
                <c:pt idx="818">
                  <c:v>PDK</c:v>
                </c:pt>
                <c:pt idx="819">
                  <c:v>LetsGoMartin - Nursery Rhymes</c:v>
                </c:pt>
                <c:pt idx="820">
                  <c:v>Nuclear Blast Records</c:v>
                </c:pt>
                <c:pt idx="821">
                  <c:v>Slogoman</c:v>
                </c:pt>
                <c:pt idx="822">
                  <c:v>TheSyndicateProject</c:v>
                </c:pt>
                <c:pt idx="823">
                  <c:v>Eh Bee Family</c:v>
                </c:pt>
                <c:pt idx="824">
                  <c:v>MikelTube</c:v>
                </c:pt>
                <c:pt idx="825">
                  <c:v>AdamThomasMoran</c:v>
                </c:pt>
                <c:pt idx="826">
                  <c:v>GamingWithKev</c:v>
                </c:pt>
                <c:pt idx="827">
                  <c:v>ZackScottGames</c:v>
                </c:pt>
                <c:pt idx="828">
                  <c:v>Juguetes con Andre</c:v>
                </c:pt>
                <c:pt idx="829">
                  <c:v>LetsPlay</c:v>
                </c:pt>
                <c:pt idx="830">
                  <c:v>ONE Media</c:v>
                </c:pt>
                <c:pt idx="831">
                  <c:v>djvlad</c:v>
                </c:pt>
                <c:pt idx="832">
                  <c:v>Typical Gamer</c:v>
                </c:pt>
                <c:pt idx="833">
                  <c:v>??Heopop</c:v>
                </c:pt>
                <c:pt idx="834">
                  <c:v>Migos ATL</c:v>
                </c:pt>
                <c:pt idx="835">
                  <c:v>SBT Online</c:v>
                </c:pt>
                <c:pt idx="836">
                  <c:v>FIFATV</c:v>
                </c:pt>
                <c:pt idx="837">
                  <c:v>Manual do Mundo</c:v>
                </c:pt>
                <c:pt idx="838">
                  <c:v>Carinha de Anjo</c:v>
                </c:pt>
                <c:pt idx="839">
                  <c:v>Paluten</c:v>
                </c:pt>
                <c:pt idx="840">
                  <c:v>?ukur</c:v>
                </c:pt>
                <c:pt idx="841">
                  <c:v>Ultra Regional</c:v>
                </c:pt>
                <c:pt idx="842">
                  <c:v>Kiddyzuzaa - WildBrain</c:v>
                </c:pt>
                <c:pt idx="843">
                  <c:v>FAMILY BOX</c:v>
                </c:pt>
                <c:pt idx="844">
                  <c:v>ChuChuTV Espa?ol</c:v>
                </c:pt>
                <c:pt idx="845">
                  <c:v>Facts Verse</c:v>
                </c:pt>
                <c:pt idx="846">
                  <c:v>KjraGaming</c:v>
                </c:pt>
                <c:pt idx="847">
                  <c:v>NellyVEVO</c:v>
                </c:pt>
                <c:pt idx="848">
                  <c:v>Masha y el Oso</c:v>
                </c:pt>
                <c:pt idx="849">
                  <c:v>UNIVERSAL MUSIC JAPAN</c:v>
                </c:pt>
                <c:pt idx="850">
                  <c:v>zoom</c:v>
                </c:pt>
                <c:pt idx="851">
                  <c:v>Chiquititas SBT</c:v>
                </c:pt>
                <c:pt idx="852">
                  <c:v>Flow La Movie</c:v>
                </c:pt>
                <c:pt idx="853">
                  <c:v>Coffi Channel</c:v>
                </c:pt>
                <c:pt idx="854">
                  <c:v>jacksfilms</c:v>
                </c:pt>
                <c:pt idx="855">
                  <c:v>Mickey Mouse</c:v>
                </c:pt>
                <c:pt idx="856">
                  <c:v>Liza Koshy</c:v>
                </c:pt>
                <c:pt idx="857">
                  <c:v>Fizzy Toy Show</c:v>
                </c:pt>
                <c:pt idx="858">
                  <c:v>RiceGum</c:v>
                </c:pt>
                <c:pt idx="859">
                  <c:v>Paulo Londra</c:v>
                </c:pt>
                <c:pt idx="860">
                  <c:v>Mister Bean Number One Fan in HD -?</c:v>
                </c:pt>
                <c:pt idx="861">
                  <c:v>CBCDrama</c:v>
                </c:pt>
                <c:pt idx="862">
                  <c:v>TOYSBR Parque dos Brinquedos?</c:v>
                </c:pt>
                <c:pt idx="863">
                  <c:v>videogamedunkey</c:v>
                </c:pt>
                <c:pt idx="864">
                  <c:v>coilbook? | Learning For Children</c:v>
                </c:pt>
                <c:pt idx="865">
                  <c:v>Robin Schulz</c:v>
                </c:pt>
                <c:pt idx="866">
                  <c:v>GoPro</c:v>
                </c:pt>
                <c:pt idx="867">
                  <c:v>Ch3Thailand Music</c:v>
                </c:pt>
                <c:pt idx="868">
                  <c:v>ournameismagicVEVO</c:v>
                </c:pt>
                <c:pt idx="869">
                  <c:v>camilaVEVO</c:v>
                </c:pt>
                <c:pt idx="870">
                  <c:v>??TV CarrieTV</c:v>
                </c:pt>
                <c:pt idx="871">
                  <c:v>Little Angel: Nursery Rhymes &amp; Kids?</c:v>
                </c:pt>
                <c:pt idx="872">
                  <c:v>Anand Audio</c:v>
                </c:pt>
                <c:pt idx="873">
                  <c:v>The Game Theorists</c:v>
                </c:pt>
                <c:pt idx="874">
                  <c:v>Masha e o Urso</c:v>
                </c:pt>
                <c:pt idx="875">
                  <c:v>Miranda Sings</c:v>
                </c:pt>
                <c:pt idx="876">
                  <c:v>infobells - Tamil</c:v>
                </c:pt>
                <c:pt idx="877">
                  <c:v>KhalidVEVO</c:v>
                </c:pt>
                <c:pt idx="878">
                  <c:v>DashieGames</c:v>
                </c:pt>
                <c:pt idx="879">
                  <c:v>EnzoKnol</c:v>
                </c:pt>
                <c:pt idx="880">
                  <c:v>CreativeKids</c:v>
                </c:pt>
                <c:pt idx="881">
                  <c:v>Me contro Te</c:v>
                </c:pt>
                <c:pt idx="882">
                  <c:v>Danny Ocean</c:v>
                </c:pt>
                <c:pt idx="883">
                  <c:v>elcarteldesantatv</c:v>
                </c:pt>
                <c:pt idx="884">
                  <c:v>Fran Nina e Bel para meninas</c:v>
                </c:pt>
                <c:pt idx="885">
                  <c:v>DAMI AN</c:v>
                </c:pt>
                <c:pt idx="886">
                  <c:v>????? ???? | Melon City?</c:v>
                </c:pt>
                <c:pt idx="887">
                  <c:v>KapitalMusicTv</c:v>
                </c:pt>
                <c:pt idx="888">
                  <c:v>Green Day</c:v>
                </c:pt>
                <c:pt idx="889">
                  <c:v>Deckdisc</c:v>
                </c:pt>
                <c:pt idx="890">
                  <c:v>ExpCaseros</c:v>
                </c:pt>
                <c:pt idx="891">
                  <c:v>???</c:v>
                </c:pt>
                <c:pt idx="892">
                  <c:v>Cantece Gradinita .ro</c:v>
                </c:pt>
                <c:pt idx="893">
                  <c:v>Enamorÿndonos</c:v>
                </c:pt>
                <c:pt idx="894">
                  <c:v>LOVEiS+</c:v>
                </c:pt>
                <c:pt idx="895">
                  <c:v>EvanescenceVEVO</c:v>
                </c:pt>
                <c:pt idx="896">
                  <c:v>??????? - ????????</c:v>
                </c:pt>
                <c:pt idx="897">
                  <c:v>INSIDER</c:v>
                </c:pt>
                <c:pt idx="898">
                  <c:v>???????????</c:v>
                </c:pt>
                <c:pt idx="899">
                  <c:v>20th Century Fox</c:v>
                </c:pt>
                <c:pt idx="900">
                  <c:v>Madonna</c:v>
                </c:pt>
                <c:pt idx="901">
                  <c:v>UberHaxorNova</c:v>
                </c:pt>
                <c:pt idx="902">
                  <c:v>??? [VyacheslavOO]</c:v>
                </c:pt>
                <c:pt idx="903">
                  <c:v>freekickerz</c:v>
                </c:pt>
                <c:pt idx="904">
                  <c:v>Strawberry Jam Toys</c:v>
                </c:pt>
                <c:pt idx="905">
                  <c:v>La Voz Kids Colombia</c:v>
                </c:pt>
                <c:pt idx="906">
                  <c:v>UFC - Ultimate Fighting?</c:v>
                </c:pt>
                <c:pt idx="907">
                  <c:v>Warner Music Japan</c:v>
                </c:pt>
                <c:pt idx="908">
                  <c:v>LDShadowLady</c:v>
                </c:pt>
                <c:pt idx="909">
                  <c:v>Super Kids TV</c:v>
                </c:pt>
                <c:pt idx="910">
                  <c:v>Bela Bagun?a</c:v>
                </c:pt>
                <c:pt idx="911">
                  <c:v>NollywoodStreams</c:v>
                </c:pt>
                <c:pt idx="912">
                  <c:v>El Sobky Production - ??????</c:v>
                </c:pt>
                <c:pt idx="913">
                  <c:v>LastWeekTonight</c:v>
                </c:pt>
                <c:pt idx="914">
                  <c:v>Gato Galactico</c:v>
                </c:pt>
                <c:pt idx="915">
                  <c:v>Google India</c:v>
                </c:pt>
                <c:pt idx="916">
                  <c:v>NeYoVEVO</c:v>
                </c:pt>
                <c:pt idx="917">
                  <c:v>UKF Dubstep</c:v>
                </c:pt>
                <c:pt idx="918">
                  <c:v>TheOdd1sOut</c:v>
                </c:pt>
                <c:pt idx="919">
                  <c:v>FilmsActu</c:v>
                </c:pt>
                <c:pt idx="920">
                  <c:v>Tu COSMOPOLIS</c:v>
                </c:pt>
                <c:pt idx="921">
                  <c:v>TRANS7 OFFICIAL</c:v>
                </c:pt>
                <c:pt idx="922">
                  <c:v>The Q</c:v>
                </c:pt>
                <c:pt idx="923">
                  <c:v>Joey Graceffa</c:v>
                </c:pt>
                <c:pt idx="924">
                  <c:v>TV-People</c:v>
                </c:pt>
                <c:pt idx="925">
                  <c:v>TrapMusicHDTV</c:v>
                </c:pt>
                <c:pt idx="926">
                  <c:v>Madame R?cr? FR</c:v>
                </c:pt>
                <c:pt idx="927">
                  <c:v>Slipknot</c:v>
                </c:pt>
                <c:pt idx="928">
                  <c:v>Sen Anlat Karadeniz</c:v>
                </c:pt>
                <c:pt idx="929">
                  <c:v>ZaraLarssonMusicVEVO</c:v>
                </c:pt>
                <c:pt idx="930">
                  <c:v>shfa</c:v>
                </c:pt>
                <c:pt idx="931">
                  <c:v>LIV Kids Hindi</c:v>
                </c:pt>
                <c:pt idx="932">
                  <c:v>Mo Vlogs</c:v>
                </c:pt>
                <c:pt idx="933">
                  <c:v>YouTube</c:v>
                </c:pt>
                <c:pt idx="934">
                  <c:v>AuronPlay</c:v>
                </c:pt>
                <c:pt idx="935">
                  <c:v>Maymo</c:v>
                </c:pt>
                <c:pt idx="936">
                  <c:v>Ini Talk Show</c:v>
                </c:pt>
                <c:pt idx="937">
                  <c:v>Bajan</c:v>
                </c:pt>
                <c:pt idx="938">
                  <c:v>CartoonKiDS BR</c:v>
                </c:pt>
                <c:pt idx="939">
                  <c:v>LEGENDA FUNK</c:v>
                </c:pt>
                <c:pt idx="940">
                  <c:v>FallOutBoyVEVO</c:v>
                </c:pt>
                <c:pt idx="941">
                  <c:v>Princess Bÿnh Bao</c:v>
                </c:pt>
                <c:pt idx="942">
                  <c:v>ClevverTV</c:v>
                </c:pt>
                <c:pt idx="943">
                  <c:v>5-Minute Crafts GIRLY</c:v>
                </c:pt>
                <c:pt idx="944">
                  <c:v>ETV Plus India</c:v>
                </c:pt>
                <c:pt idx="945">
                  <c:v>Robocar POLI TV</c:v>
                </c:pt>
                <c:pt idx="946">
                  <c:v>Chouftv - ??? ????</c:v>
                </c:pt>
                <c:pt idx="947">
                  <c:v>JP Plays</c:v>
                </c:pt>
                <c:pt idx="948">
                  <c:v>Elhiwar Ettounsi</c:v>
                </c:pt>
                <c:pt idx="949">
                  <c:v>Wish 107.5</c:v>
                </c:pt>
                <c:pt idx="950">
                  <c:v>Toys and Fun</c:v>
                </c:pt>
                <c:pt idx="951">
                  <c:v>StarPro</c:v>
                </c:pt>
                <c:pt idx="952">
                  <c:v>Zic Zic</c:v>
                </c:pt>
                <c:pt idx="953">
                  <c:v>ToyTocToc</c:v>
                </c:pt>
                <c:pt idx="954">
                  <c:v>Clubinho da Laura</c:v>
                </c:pt>
                <c:pt idx="955">
                  <c:v>IULITM</c:v>
                </c:pt>
                <c:pt idx="956">
                  <c:v>Gorillaz</c:v>
                </c:pt>
                <c:pt idx="957">
                  <c:v>????Hikaru?</c:v>
                </c:pt>
                <c:pt idx="958">
                  <c:v>Show TV</c:v>
                </c:pt>
                <c:pt idx="959">
                  <c:v>riserecords</c:v>
                </c:pt>
                <c:pt idx="960">
                  <c:v>OfficialCKanVEVO</c:v>
                </c:pt>
                <c:pt idx="961">
                  <c:v>Smosh Pit</c:v>
                </c:pt>
                <c:pt idx="962">
                  <c:v>Zig &amp; Sharko</c:v>
                </c:pt>
                <c:pt idx="963">
                  <c:v>DalasReview</c:v>
                </c:pt>
                <c:pt idx="964">
                  <c:v>VRZOchannel</c:v>
                </c:pt>
                <c:pt idx="965">
                  <c:v>Super Polina</c:v>
                </c:pt>
                <c:pt idx="966">
                  <c:v>Matt Steffanina</c:v>
                </c:pt>
                <c:pt idx="967">
                  <c:v>DORETDEPLATINE</c:v>
                </c:pt>
                <c:pt idx="968">
                  <c:v>ZEDDVEVO</c:v>
                </c:pt>
                <c:pt idx="969">
                  <c:v>Izabela Stress</c:v>
                </c:pt>
                <c:pt idx="970">
                  <c:v>aliciakeysVEVO</c:v>
                </c:pt>
                <c:pt idx="971">
                  <c:v>CelineDionVEVO</c:v>
                </c:pt>
                <c:pt idx="972">
                  <c:v>F2Freestylers - Ultimate Soccer?</c:v>
                </c:pt>
                <c:pt idx="973">
                  <c:v>MrLololoshka (??????</c:v>
                </c:pt>
                <c:pt idx="974">
                  <c:v>Team Edge</c:v>
                </c:pt>
                <c:pt idx="975">
                  <c:v>MotorTrend Channel</c:v>
                </c:pt>
                <c:pt idx="976">
                  <c:v>starshipTV</c:v>
                </c:pt>
                <c:pt idx="977">
                  <c:v>OGGY</c:v>
                </c:pt>
                <c:pt idx="978">
                  <c:v>ToysYJuguetesTV</c:v>
                </c:pt>
                <c:pt idx="979">
                  <c:v>Roadrunner Records</c:v>
                </c:pt>
                <c:pt idx="980">
                  <c:v>Blippi Espa?ol</c:v>
                </c:pt>
                <c:pt idx="981">
                  <c:v>Kitchen Nightmares</c:v>
                </c:pt>
                <c:pt idx="982">
                  <c:v>Yuka Kinoshita?????</c:v>
                </c:pt>
                <c:pt idx="983">
                  <c:v>KBSKpop</c:v>
                </c:pt>
                <c:pt idx="984">
                  <c:v>A&amp;E</c:v>
                </c:pt>
                <c:pt idx="985">
                  <c:v>KHANDESHI MOVIES</c:v>
                </c:pt>
                <c:pt idx="986">
                  <c:v>OficialHungria</c:v>
                </c:pt>
                <c:pt idx="987">
                  <c:v>Ninja</c:v>
                </c:pt>
                <c:pt idx="988">
                  <c:v>M2</c:v>
                </c:pt>
                <c:pt idx="989">
                  <c:v>CŸmeras Escondidas Programa Silvio?</c:v>
                </c:pt>
                <c:pt idx="990">
                  <c:v>DETONA FUNK</c:v>
                </c:pt>
                <c:pt idx="991">
                  <c:v>DaiFiveTop</c:v>
                </c:pt>
                <c:pt idx="992">
                  <c:v>SaraBeautyCorner - DIY, Comedy,?</c:v>
                </c:pt>
                <c:pt idx="993">
                  <c:v>Zee News</c:v>
                </c:pt>
                <c:pt idx="994">
                  <c:v>Warner Bros. Records</c:v>
                </c:pt>
                <c:pt idx="995">
                  <c:v>serial</c:v>
                </c:pt>
                <c:pt idx="996">
                  <c:v>Latina.pe</c:v>
                </c:pt>
                <c:pt idx="997">
                  <c:v>Mor Haryanvi</c:v>
                </c:pt>
                <c:pt idx="998">
                  <c:v>Nirahua Music World</c:v>
                </c:pt>
                <c:pt idx="999">
                  <c:v>SyrebralVibes</c:v>
                </c:pt>
                <c:pt idx="1000">
                  <c:v>Lyna</c:v>
                </c:pt>
                <c:pt idx="1001">
                  <c:v>Tauz</c:v>
                </c:pt>
                <c:pt idx="1002">
                  <c:v>Red Chillies Entertainment</c:v>
                </c:pt>
                <c:pt idx="1003">
                  <c:v>Majestic Casual</c:v>
                </c:pt>
                <c:pt idx="1004">
                  <c:v>CiaraVEVO</c:v>
                </c:pt>
                <c:pt idx="1005">
                  <c:v>Planet Dolan</c:v>
                </c:pt>
                <c:pt idx="1006">
                  <c:v>Toddler World TV ?</c:v>
                </c:pt>
                <c:pt idx="1007">
                  <c:v>twenty one pilots</c:v>
                </c:pt>
                <c:pt idx="1008">
                  <c:v>AnAn ToysReview TV</c:v>
                </c:pt>
                <c:pt idx="1009">
                  <c:v>CarlyRaeJepsenVEVO</c:v>
                </c:pt>
                <c:pt idx="1010">
                  <c:v>Power Vision</c:v>
                </c:pt>
                <c:pt idx="1011">
                  <c:v>Rai</c:v>
                </c:pt>
                <c:pt idx="1012">
                  <c:v>St3pNy</c:v>
                </c:pt>
                <c:pt idx="1013">
                  <c:v>ZarcortGame</c:v>
                </c:pt>
                <c:pt idx="1014">
                  <c:v>LipaoGamer</c:v>
                </c:pt>
                <c:pt idx="1015">
                  <c:v>M3RKMUS1C</c:v>
                </c:pt>
                <c:pt idx="1016">
                  <c:v>Netmediatama</c:v>
                </c:pt>
                <c:pt idx="1017">
                  <c:v>FrenchMontanaVEVO</c:v>
                </c:pt>
                <c:pt idx="1018">
                  <c:v>Fun Kids House</c:v>
                </c:pt>
                <c:pt idx="1019">
                  <c:v>SBS Entertainment</c:v>
                </c:pt>
                <c:pt idx="1020">
                  <c:v>Clash of Clans</c:v>
                </c:pt>
                <c:pt idx="1021">
                  <c:v>GerardoOrtizVEVO</c:v>
                </c:pt>
                <c:pt idx="1022">
                  <c:v>Mazzika - ?????</c:v>
                </c:pt>
                <c:pt idx="1023">
                  <c:v>SamsungIndia</c:v>
                </c:pt>
                <c:pt idx="1024">
                  <c:v>GunVsGun</c:v>
                </c:pt>
                <c:pt idx="1025">
                  <c:v>TravisScottVEVO˜</c:v>
                </c:pt>
                <c:pt idx="1026">
                  <c:v>Tanner Fox</c:v>
                </c:pt>
                <c:pt idx="1027">
                  <c:v>Troom Troom Es</c:v>
                </c:pt>
                <c:pt idx="1028">
                  <c:v>RDC Rajasthani</c:v>
                </c:pt>
                <c:pt idx="1029">
                  <c:v>Conor Maynard</c:v>
                </c:pt>
                <c:pt idx="1030">
                  <c:v>Talent Recap</c:v>
                </c:pt>
                <c:pt idx="1031">
                  <c:v>TwiinsCuliacanTv</c:v>
                </c:pt>
                <c:pt idx="1032">
                  <c:v>MarcoASolisVEVO</c:v>
                </c:pt>
                <c:pt idx="1033">
                  <c:v>McJuggerNuggets</c:v>
                </c:pt>
                <c:pt idx="1034">
                  <c:v>AlArabiya ???????</c:v>
                </c:pt>
                <c:pt idx="1035">
                  <c:v>KinoCheck</c:v>
                </c:pt>
                <c:pt idx="1036">
                  <c:v>BIBI TV</c:v>
                </c:pt>
                <c:pt idx="1037">
                  <c:v>Soft Box Trkiye</c:v>
                </c:pt>
                <c:pt idx="1038">
                  <c:v>Trey Songz</c:v>
                </c:pt>
                <c:pt idx="1039">
                  <c:v>The Sean Ward Show</c:v>
                </c:pt>
                <c:pt idx="1040">
                  <c:v>SilentoVEVO</c:v>
                </c:pt>
                <c:pt idx="1041">
                  <c:v>RocketJump</c:v>
                </c:pt>
                <c:pt idx="1042">
                  <c:v>ThePianoGuys</c:v>
                </c:pt>
                <c:pt idx="1043">
                  <c:v>Animal Planet</c:v>
                </c:pt>
                <c:pt idx="1044">
                  <c:v>JoeyMontanaVEVO</c:v>
                </c:pt>
                <c:pt idx="1045">
                  <c:v>? Kids Roma Show</c:v>
                </c:pt>
                <c:pt idx="1046">
                  <c:v>Shot of The Yeagers</c:v>
                </c:pt>
                <c:pt idx="1047">
                  <c:v>#Refugio Mental</c:v>
                </c:pt>
                <c:pt idx="1048">
                  <c:v>AKB48</c:v>
                </c:pt>
                <c:pt idx="1049">
                  <c:v>Cleo &amp; Cuqu­n - Familia Teler­n</c:v>
                </c:pt>
                <c:pt idx="1050">
                  <c:v>Gibby :)</c:v>
                </c:pt>
                <c:pt idx="1051">
                  <c:v>Juliana Baltar</c:v>
                </c:pt>
                <c:pt idx="1052">
                  <c:v>R?mi GAILLARD</c:v>
                </c:pt>
                <c:pt idx="1053">
                  <c:v>ChiChi TV Si?u NhŸn</c:v>
                </c:pt>
                <c:pt idx="1054">
                  <c:v>Fizzy Fun Toys</c:v>
                </c:pt>
                <c:pt idx="1055">
                  <c:v>Bollywood Classics</c:v>
                </c:pt>
                <c:pt idx="1056">
                  <c:v>Galileo</c:v>
                </c:pt>
                <c:pt idx="1057">
                  <c:v>MoonKase</c:v>
                </c:pt>
                <c:pt idx="1058">
                  <c:v>Kara Sevda</c:v>
                </c:pt>
                <c:pt idx="1059">
                  <c:v>NachoVEVO</c:v>
                </c:pt>
                <c:pt idx="1060">
                  <c:v>Aditya Movies - Telugu &amp; Hindi</c:v>
                </c:pt>
                <c:pt idx="1061">
                  <c:v>La Rosa Hd</c:v>
                </c:pt>
                <c:pt idx="1062">
                  <c:v>Meek Mill</c:v>
                </c:pt>
                <c:pt idx="1063">
                  <c:v>Univision</c:v>
                </c:pt>
                <c:pt idx="1064">
                  <c:v>Jugnu Kids - Nursery Rhymes and?</c:v>
                </c:pt>
                <c:pt idx="1065">
                  <c:v>Manucraft</c:v>
                </c:pt>
                <c:pt idx="1066">
                  <c:v>The Noite com Danilo Gentili</c:v>
                </c:pt>
                <c:pt idx="1067">
                  <c:v>The Slow Mo Guys</c:v>
                </c:pt>
                <c:pt idx="1068">
                  <c:v>Tom Slime</c:v>
                </c:pt>
                <c:pt idx="1069">
                  <c:v>Epitaph Records</c:v>
                </c:pt>
                <c:pt idx="1070">
                  <c:v>EverythingApplePro</c:v>
                </c:pt>
                <c:pt idx="1071">
                  <c:v>SuperHeroKids</c:v>
                </c:pt>
                <c:pt idx="1072">
                  <c:v>Studio C</c:v>
                </c:pt>
                <c:pt idx="1073">
                  <c:v>Keyblade</c:v>
                </c:pt>
                <c:pt idx="1074">
                  <c:v>Netflix</c:v>
                </c:pt>
                <c:pt idx="1075">
                  <c:v>????</c:v>
                </c:pt>
                <c:pt idx="1076">
                  <c:v>Khan Academy</c:v>
                </c:pt>
                <c:pt idx="1077">
                  <c:v>Raffy Tulfo in Action</c:v>
                </c:pt>
                <c:pt idx="1078">
                  <c:v>Steve TV Show</c:v>
                </c:pt>
                <c:pt idx="1079">
                  <c:v>Young Thug</c:v>
                </c:pt>
                <c:pt idx="1080">
                  <c:v>MonLaferteVEVO</c:v>
                </c:pt>
                <c:pt idx="1081">
                  <c:v>Harlem Fetty</c:v>
                </c:pt>
                <c:pt idx="1082">
                  <c:v>Nintendo</c:v>
                </c:pt>
                <c:pt idx="1083">
                  <c:v>GermanLetsPlay</c:v>
                </c:pt>
                <c:pt idx="1084">
                  <c:v>Goldmines</c:v>
                </c:pt>
                <c:pt idx="1085">
                  <c:v>Renato Garcia</c:v>
                </c:pt>
                <c:pt idx="1086">
                  <c:v>sTaXxCraft</c:v>
                </c:pt>
                <c:pt idx="1087">
                  <c:v>SimoneSimariaVEVO</c:v>
                </c:pt>
                <c:pt idx="1088">
                  <c:v>#Mind Warehouse</c:v>
                </c:pt>
                <c:pt idx="1089">
                  <c:v>DILLERON ? Play</c:v>
                </c:pt>
                <c:pt idx="1090">
                  <c:v>Olympic</c:v>
                </c:pt>
                <c:pt idx="1091">
                  <c:v>CoryxKenshin</c:v>
                </c:pt>
                <c:pt idx="1092">
                  <c:v>BB Ki Vines</c:v>
                </c:pt>
                <c:pt idx="1093">
                  <c:v>El Chavo del 8</c:v>
                </c:pt>
                <c:pt idx="1094">
                  <c:v>Jazzghost</c:v>
                </c:pt>
                <c:pt idx="1095">
                  <c:v>Susi kids TV</c:v>
                </c:pt>
                <c:pt idx="1096">
                  <c:v>DrDreVEVO</c:v>
                </c:pt>
                <c:pt idx="1097">
                  <c:v>ON Ent</c:v>
                </c:pt>
                <c:pt idx="1098">
                  <c:v>Fran MG</c:v>
                </c:pt>
                <c:pt idx="1099">
                  <c:v>Sungha Jung</c:v>
                </c:pt>
                <c:pt idx="1100">
                  <c:v>Folagor03</c:v>
                </c:pt>
                <c:pt idx="1101">
                  <c:v>clips mix</c:v>
                </c:pt>
                <c:pt idx="1102">
                  <c:v>RioromaVEVO</c:v>
                </c:pt>
                <c:pt idx="1103">
                  <c:v>Sparkle Spice</c:v>
                </c:pt>
                <c:pt idx="1104">
                  <c:v>Galo Frito</c:v>
                </c:pt>
                <c:pt idx="1105">
                  <c:v>AlNaharDrama</c:v>
                </c:pt>
                <c:pt idx="1106">
                  <c:v>Kinder Spielzeug Kanal</c:v>
                </c:pt>
                <c:pt idx="1107">
                  <c:v>RDC Gujarati</c:v>
                </c:pt>
                <c:pt idx="1108">
                  <c:v>L'Algerino</c:v>
                </c:pt>
                <c:pt idx="1109">
                  <c:v>MM7Games</c:v>
                </c:pt>
                <c:pt idx="1110">
                  <c:v>WhatsUpMoms</c:v>
                </c:pt>
                <c:pt idx="1111">
                  <c:v>Rammstein Official</c:v>
                </c:pt>
                <c:pt idx="1112">
                  <c:v>Zee Music Classic</c:v>
                </c:pt>
                <c:pt idx="1113">
                  <c:v>Working with Lemons</c:v>
                </c:pt>
                <c:pt idx="1114">
                  <c:v>PlayCow.com</c:v>
                </c:pt>
                <c:pt idx="1115">
                  <c:v>Illslick thelegandary</c:v>
                </c:pt>
                <c:pt idx="1116">
                  <c:v>Len Ken</c:v>
                </c:pt>
                <c:pt idx="1117">
                  <c:v>2NE1</c:v>
                </c:pt>
                <c:pt idx="1118">
                  <c:v>Muse</c:v>
                </c:pt>
                <c:pt idx="1119">
                  <c:v>Funketon</c:v>
                </c:pt>
                <c:pt idx="1120">
                  <c:v>Sony AATH</c:v>
                </c:pt>
                <c:pt idx="1121">
                  <c:v>Calon Sarjana</c:v>
                </c:pt>
                <c:pt idx="1122">
                  <c:v>dope2111</c:v>
                </c:pt>
                <c:pt idx="1123">
                  <c:v>FilmSelect Trailer</c:v>
                </c:pt>
                <c:pt idx="1124">
                  <c:v>luisitorey</c:v>
                </c:pt>
                <c:pt idx="1125">
                  <c:v>IndiaGlitz Tamil Movies |?</c:v>
                </c:pt>
                <c:pt idx="1126">
                  <c:v>Vsauce</c:v>
                </c:pt>
                <c:pt idx="1127">
                  <c:v>NTV Telugu</c:v>
                </c:pt>
                <c:pt idx="1128">
                  <c:v>CaliyElDandeeVEVO</c:v>
                </c:pt>
                <c:pt idx="1129">
                  <c:v>fouseyTUBE</c:v>
                </c:pt>
                <c:pt idx="1130">
                  <c:v>Nickelback</c:v>
                </c:pt>
                <c:pt idx="1131">
                  <c:v>Ninja Kidz TV</c:v>
                </c:pt>
                <c:pt idx="1132">
                  <c:v>grav3yardgirl</c:v>
                </c:pt>
                <c:pt idx="1133">
                  <c:v>speedyw03</c:v>
                </c:pt>
                <c:pt idx="1134">
                  <c:v>?????? ?????</c:v>
                </c:pt>
                <c:pt idx="1135">
                  <c:v>Niloya</c:v>
                </c:pt>
                <c:pt idx="1136">
                  <c:v>Life Hacks &amp; Experiments</c:v>
                </c:pt>
                <c:pt idx="1137">
                  <c:v>????Channel</c:v>
                </c:pt>
                <c:pt idx="1138">
                  <c:v>Cantando Aprendo a Hablar</c:v>
                </c:pt>
                <c:pt idx="1139">
                  <c:v>Viki Show</c:v>
                </c:pt>
                <c:pt idx="1140">
                  <c:v>IMPACT Wrestling</c:v>
                </c:pt>
                <c:pt idx="1141">
                  <c:v>AfacanTV</c:v>
                </c:pt>
                <c:pt idx="1142">
                  <c:v>MessYourself</c:v>
                </c:pt>
                <c:pt idx="1143">
                  <c:v>Solnishkam</c:v>
                </c:pt>
                <c:pt idx="1144">
                  <c:v>AndrewSchrock</c:v>
                </c:pt>
                <c:pt idx="1145">
                  <c:v>Fox News</c:v>
                </c:pt>
                <c:pt idx="1146">
                  <c:v>TOPLINE Music Official</c:v>
                </c:pt>
                <c:pt idx="1147">
                  <c:v>Wave Music - Bhakti</c:v>
                </c:pt>
                <c:pt idx="1148">
                  <c:v>ConCrafter | LUCA</c:v>
                </c:pt>
                <c:pt idx="1149">
                  <c:v>Sonotek Official</c:v>
                </c:pt>
                <c:pt idx="1150">
                  <c:v>Jonni Valentayn</c:v>
                </c:pt>
                <c:pt idx="1151">
                  <c:v>Dekja</c:v>
                </c:pt>
                <c:pt idx="1152">
                  <c:v>MostAmazingTop10</c:v>
                </c:pt>
                <c:pt idx="1153">
                  <c:v>2MTV</c:v>
                </c:pt>
                <c:pt idx="1154">
                  <c:v>HalseyVEVO</c:v>
                </c:pt>
                <c:pt idx="1155">
                  <c:v>Vikkstar123</c:v>
                </c:pt>
                <c:pt idx="1156">
                  <c:v>Musas</c:v>
                </c:pt>
                <c:pt idx="1157">
                  <c:v>Jass Records</c:v>
                </c:pt>
                <c:pt idx="1158">
                  <c:v>MUEVA Records</c:v>
                </c:pt>
                <c:pt idx="1159">
                  <c:v>Al Nahar TV</c:v>
                </c:pt>
                <c:pt idx="1160">
                  <c:v>HollywoodLife</c:v>
                </c:pt>
                <c:pt idx="1161">
                  <c:v>Discovery</c:v>
                </c:pt>
                <c:pt idx="1162">
                  <c:v>S?z Dizi</c:v>
                </c:pt>
                <c:pt idx="1163">
                  <c:v>Coke Studio</c:v>
                </c:pt>
                <c:pt idx="1164">
                  <c:v>Cauet</c:v>
                </c:pt>
                <c:pt idx="1165">
                  <c:v>Tommy'sToys</c:v>
                </c:pt>
                <c:pt idx="1166">
                  <c:v>DANIEL EL TRAVIESO VIDEOS</c:v>
                </c:pt>
                <c:pt idx="1167">
                  <c:v>ZENSE Entertainment</c:v>
                </c:pt>
                <c:pt idx="1168">
                  <c:v>Ali Baba</c:v>
                </c:pt>
                <c:pt idx="1169">
                  <c:v>JeromeASF</c:v>
                </c:pt>
                <c:pt idx="1170">
                  <c:v>Johny FamilyShow</c:v>
                </c:pt>
                <c:pt idx="1171">
                  <c:v>Surprise Collector &amp; Sunshine</c:v>
                </c:pt>
                <c:pt idx="1172">
                  <c:v>Wild 'N Out</c:v>
                </c:pt>
                <c:pt idx="1173">
                  <c:v>KinoCheck International</c:v>
                </c:pt>
                <c:pt idx="1174">
                  <c:v>blndsundoll4mj</c:v>
                </c:pt>
                <c:pt idx="1175">
                  <c:v>BANDA MS</c:v>
                </c:pt>
                <c:pt idx="1176">
                  <c:v>Soprano Officiel</c:v>
                </c:pt>
                <c:pt idx="1177">
                  <c:v>Top Trending</c:v>
                </c:pt>
                <c:pt idx="1178">
                  <c:v>Cosculluela El Principe</c:v>
                </c:pt>
                <c:pt idx="1179">
                  <c:v>HAR PAL GEO</c:v>
                </c:pt>
                <c:pt idx="1180">
                  <c:v>Little Kelly Minecraft</c:v>
                </c:pt>
                <c:pt idx="1181">
                  <c:v>Kids smile TV</c:v>
                </c:pt>
                <c:pt idx="1182">
                  <c:v>Sidharth TV</c:v>
                </c:pt>
                <c:pt idx="1183">
                  <c:v>ABS-CBN Star Music</c:v>
                </c:pt>
                <c:pt idx="1184">
                  <c:v>???????? ??????</c:v>
                </c:pt>
                <c:pt idx="1185">
                  <c:v>WhenGamersFail ? Lyon</c:v>
                </c:pt>
                <c:pt idx="1186">
                  <c:v>Amazing Kids Toys Review</c:v>
                </c:pt>
                <c:pt idx="1187">
                  <c:v>Shahid.net</c:v>
                </c:pt>
                <c:pt idx="1188">
                  <c:v>DjMaRiiO</c:v>
                </c:pt>
                <c:pt idx="1189">
                  <c:v>Ceylin - H Official</c:v>
                </c:pt>
                <c:pt idx="1190">
                  <c:v>FutPar›dias</c:v>
                </c:pt>
                <c:pt idx="1191">
                  <c:v>???</c:v>
                </c:pt>
                <c:pt idx="1192">
                  <c:v>JamesAVEVO</c:v>
                </c:pt>
                <c:pt idx="1193">
                  <c:v>KittiesMama</c:v>
                </c:pt>
                <c:pt idx="1194">
                  <c:v>EthanGamer</c:v>
                </c:pt>
                <c:pt idx="1195">
                  <c:v>Thinknoodles</c:v>
                </c:pt>
                <c:pt idx="1196">
                  <c:v>Clevver TeVe</c:v>
                </c:pt>
                <c:pt idx="1197">
                  <c:v>Universal Pictures</c:v>
                </c:pt>
                <c:pt idx="1198">
                  <c:v>funnyplox</c:v>
                </c:pt>
                <c:pt idx="1199">
                  <c:v>kellyclarksonVEVO</c:v>
                </c:pt>
                <c:pt idx="1200">
                  <c:v>TechRax</c:v>
                </c:pt>
                <c:pt idx="1201">
                  <c:v>infobells</c:v>
                </c:pt>
                <c:pt idx="1202">
                  <c:v>OWN</c:v>
                </c:pt>
                <c:pt idx="1203">
                  <c:v>Tibo InShape</c:v>
                </c:pt>
                <c:pt idx="1204">
                  <c:v>Trinity Optima Production</c:v>
                </c:pt>
                <c:pt idx="1205">
                  <c:v>luzugames</c:v>
                </c:pt>
                <c:pt idx="1206">
                  <c:v>Lime Tube[????]</c:v>
                </c:pt>
                <c:pt idx="1207">
                  <c:v>jeffreestar</c:v>
                </c:pt>
                <c:pt idx="1208">
                  <c:v>Lucas Lucco</c:v>
                </c:pt>
                <c:pt idx="1209">
                  <c:v>Alhayah Series TV</c:v>
                </c:pt>
                <c:pt idx="1210">
                  <c:v>dmc ?????</c:v>
                </c:pt>
                <c:pt idx="1211">
                  <c:v>Naiara Azevedo</c:v>
                </c:pt>
                <c:pt idx="1212">
                  <c:v>tvN DRAMA</c:v>
                </c:pt>
                <c:pt idx="1213">
                  <c:v>Tekashi 6ix9ine</c:v>
                </c:pt>
                <c:pt idx="1214">
                  <c:v>Vete a la Versh</c:v>
                </c:pt>
                <c:pt idx="1215">
                  <c:v>TXT</c:v>
                </c:pt>
                <c:pt idx="1216">
                  <c:v>RomanAtwood</c:v>
                </c:pt>
                <c:pt idx="1217">
                  <c:v>DOPE or NOPE</c:v>
                </c:pt>
                <c:pt idx="1218">
                  <c:v>TheScriptVEVO</c:v>
                </c:pt>
                <c:pt idx="1219">
                  <c:v>Mimonona Stories</c:v>
                </c:pt>
                <c:pt idx="1220">
                  <c:v>Jack ?</c:v>
                </c:pt>
                <c:pt idx="1221">
                  <c:v>Gordon Ramsay</c:v>
                </c:pt>
                <c:pt idx="1222">
                  <c:v>Desimpedidos</c:v>
                </c:pt>
                <c:pt idx="1223">
                  <c:v>Bazylland</c:v>
                </c:pt>
                <c:pt idx="1224">
                  <c:v>NDTV</c:v>
                </c:pt>
                <c:pt idx="1225">
                  <c:v>DaveHax</c:v>
                </c:pt>
                <c:pt idx="1226">
                  <c:v>HighlightsNepal</c:v>
                </c:pt>
                <c:pt idx="1227">
                  <c:v>442oons</c:v>
                </c:pt>
                <c:pt idx="1228">
                  <c:v>TheGamingBeaver</c:v>
                </c:pt>
                <c:pt idx="1229">
                  <c:v>Wylsacom</c:v>
                </c:pt>
                <c:pt idx="1230">
                  <c:v>MigosVEVO</c:v>
                </c:pt>
                <c:pt idx="1231">
                  <c:v>Zion &amp; Lennox</c:v>
                </c:pt>
                <c:pt idx="1232">
                  <c:v>Music Al Haneen | ??????</c:v>
                </c:pt>
                <c:pt idx="1233">
                  <c:v>ElChurches</c:v>
                </c:pt>
                <c:pt idx="1234">
                  <c:v>Her?ey Dahil</c:v>
                </c:pt>
                <c:pt idx="1235">
                  <c:v>I AM WILDCAT</c:v>
                </c:pt>
                <c:pt idx="1236">
                  <c:v>GNP Music</c:v>
                </c:pt>
                <c:pt idx="1237">
                  <c:v>Zee Kannada</c:v>
                </c:pt>
                <c:pt idx="1238">
                  <c:v>LordeVEVO</c:v>
                </c:pt>
                <c:pt idx="1239">
                  <c:v>ANTV - Truy?n hnh C?ng an?</c:v>
                </c:pt>
                <c:pt idx="1240">
                  <c:v>SwagyTracks</c:v>
                </c:pt>
                <c:pt idx="1241">
                  <c:v>Kyoot</c:v>
                </c:pt>
                <c:pt idx="1242">
                  <c:v>Capital FM</c:v>
                </c:pt>
                <c:pt idx="1243">
                  <c:v>Zing MP3</c:v>
                </c:pt>
                <c:pt idx="1244">
                  <c:v>Calle13VEVO</c:v>
                </c:pt>
                <c:pt idx="1245">
                  <c:v>Trimurti</c:v>
                </c:pt>
                <c:pt idx="1246">
                  <c:v>Cinemassacre</c:v>
                </c:pt>
                <c:pt idx="1247">
                  <c:v>Basim Karbalaei / ?????</c:v>
                </c:pt>
                <c:pt idx="1248">
                  <c:v>OfficialGucciMane</c:v>
                </c:pt>
                <c:pt idx="1249">
                  <c:v>RedHatter</c:v>
                </c:pt>
                <c:pt idx="1250">
                  <c:v>XpressTV</c:v>
                </c:pt>
                <c:pt idx="1251">
                  <c:v>Kaykai Salaider˜</c:v>
                </c:pt>
                <c:pt idx="1252">
                  <c:v>Orkun I??tmak</c:v>
                </c:pt>
                <c:pt idx="1253">
                  <c:v>Colleen Ballinger</c:v>
                </c:pt>
                <c:pt idx="1254">
                  <c:v>MrRevillz</c:v>
                </c:pt>
                <c:pt idx="1255">
                  <c:v>tlc uk</c:v>
                </c:pt>
                <c:pt idx="1256">
                  <c:v>The Dodo</c:v>
                </c:pt>
                <c:pt idx="1257">
                  <c:v>Lovely Kids Thailand</c:v>
                </c:pt>
                <c:pt idx="1258">
                  <c:v>StromaeVEVO</c:v>
                </c:pt>
                <c:pt idx="1259">
                  <c:v>YimYam TV</c:v>
                </c:pt>
                <c:pt idx="1260">
                  <c:v>Mac Miller</c:v>
                </c:pt>
                <c:pt idx="1261">
                  <c:v>ToveLoVEVO</c:v>
                </c:pt>
                <c:pt idx="1262">
                  <c:v>Pixl Networks</c:v>
                </c:pt>
                <c:pt idx="1263">
                  <c:v>TRT ?ocuk</c:v>
                </c:pt>
                <c:pt idx="1264">
                  <c:v>KidsCamp - Nursery Rhymes</c:v>
                </c:pt>
                <c:pt idx="1265">
                  <c:v>???? ??????? ?? 5?</c:v>
                </c:pt>
                <c:pt idx="1266">
                  <c:v>SagaHits</c:v>
                </c:pt>
                <c:pt idx="1267">
                  <c:v>keshaVEVO</c:v>
                </c:pt>
                <c:pt idx="1268">
                  <c:v>LaSalle</c:v>
                </c:pt>
                <c:pt idx="1269">
                  <c:v>21 Savage</c:v>
                </c:pt>
                <c:pt idx="1270">
                  <c:v>AdMe.ru - ???? ??</c:v>
                </c:pt>
                <c:pt idx="1271">
                  <c:v>Annoying Orange Gaming</c:v>
                </c:pt>
                <c:pt idx="1272">
                  <c:v>SonicToy????</c:v>
                </c:pt>
                <c:pt idx="1273">
                  <c:v>atiempopreescolar</c:v>
                </c:pt>
                <c:pt idx="1274">
                  <c:v>JSL Global Media</c:v>
                </c:pt>
                <c:pt idx="1275">
                  <c:v>Shoof Drama | ??? ?????</c:v>
                </c:pt>
                <c:pt idx="1276">
                  <c:v>Talking Angela</c:v>
                </c:pt>
                <c:pt idx="1277">
                  <c:v>Mobile MOBA Vi?t</c:v>
                </c:pt>
                <c:pt idx="1278">
                  <c:v>RobleisIUTU</c:v>
                </c:pt>
                <c:pt idx="1279">
                  <c:v>El Rinc›n De Giorgio</c:v>
                </c:pt>
                <c:pt idx="1280">
                  <c:v>Chad Wild Clay</c:v>
                </c:pt>
                <c:pt idx="1281">
                  <c:v>YouAlwaysWin</c:v>
                </c:pt>
                <c:pt idx="1282">
                  <c:v>TheChildhoodLife Kids and Toys</c:v>
                </c:pt>
                <c:pt idx="1283">
                  <c:v>RT en Espa?ol</c:v>
                </c:pt>
                <c:pt idx="1284">
                  <c:v>Videogyan Kids Shows - Cartoon?</c:v>
                </c:pt>
                <c:pt idx="1285">
                  <c:v>iGAMING TV</c:v>
                </c:pt>
                <c:pt idx="1286">
                  <c:v>Toymong tv ???TV</c:v>
                </c:pt>
                <c:pt idx="1287">
                  <c:v>mallemalatv</c:v>
                </c:pt>
                <c:pt idx="1288">
                  <c:v>Invento na Hora</c:v>
                </c:pt>
                <c:pt idx="1289">
                  <c:v>BigSeanVEVO</c:v>
                </c:pt>
                <c:pt idx="1290">
                  <c:v>iPantellas</c:v>
                </c:pt>
                <c:pt idx="1291">
                  <c:v>LIL UZI VERT</c:v>
                </c:pt>
                <c:pt idx="1292">
                  <c:v>jvnq</c:v>
                </c:pt>
                <c:pt idx="1293">
                  <c:v>windy31</c:v>
                </c:pt>
                <c:pt idx="1294">
                  <c:v>BRKsEDU</c:v>
                </c:pt>
                <c:pt idx="1295">
                  <c:v>Taz Network</c:v>
                </c:pt>
                <c:pt idx="1296">
                  <c:v>Home Bollywud</c:v>
                </c:pt>
                <c:pt idx="1297">
                  <c:v>This is ??????</c:v>
                </c:pt>
                <c:pt idx="1298">
                  <c:v>DroidCheat</c:v>
                </c:pt>
                <c:pt idx="1299">
                  <c:v>TmarTn2</c:v>
                </c:pt>
                <c:pt idx="1300">
                  <c:v>Tobuscus</c:v>
                </c:pt>
                <c:pt idx="1301">
                  <c:v>Hillsong Worship</c:v>
                </c:pt>
                <c:pt idx="1302">
                  <c:v>IDEAS EN 5 MINUTOS</c:v>
                </c:pt>
                <c:pt idx="1303">
                  <c:v>gameranx</c:v>
                </c:pt>
                <c:pt idx="1304">
                  <c:v>Jesus Adrian Romero</c:v>
                </c:pt>
                <c:pt idx="1305">
                  <c:v>Robin Hood Gamer</c:v>
                </c:pt>
                <c:pt idx="1306">
                  <c:v>?? TV</c:v>
                </c:pt>
                <c:pt idx="1307">
                  <c:v>Hong Giang DIY Slime</c:v>
                </c:pt>
                <c:pt idx="1308">
                  <c:v>HeHaa TV</c:v>
                </c:pt>
                <c:pt idx="1309">
                  <c:v>FUNTASTIC TV - Kids Songs and?</c:v>
                </c:pt>
                <c:pt idx="1310">
                  <c:v>HelloMaphie</c:v>
                </c:pt>
                <c:pt idx="1311">
                  <c:v>MosoGourmet ?????</c:v>
                </c:pt>
                <c:pt idx="1312">
                  <c:v>MikePosnerVEVO</c:v>
                </c:pt>
                <c:pt idx="1313">
                  <c:v>The Voice Kids</c:v>
                </c:pt>
                <c:pt idx="1314">
                  <c:v>Disney Studios LA</c:v>
                </c:pt>
                <c:pt idx="1315">
                  <c:v>Wengie</c:v>
                </c:pt>
                <c:pt idx="1316">
                  <c:v>Official Arctic Monkeys</c:v>
                </c:pt>
                <c:pt idx="1317">
                  <c:v>KOCOWA TV</c:v>
                </c:pt>
                <c:pt idx="1318">
                  <c:v>Bollywood Babes</c:v>
                </c:pt>
                <c:pt idx="1319">
                  <c:v>Dream English Kids</c:v>
                </c:pt>
                <c:pt idx="1320">
                  <c:v>Palmashow</c:v>
                </c:pt>
                <c:pt idx="1321">
                  <c:v>TED</c:v>
                </c:pt>
                <c:pt idx="1322">
                  <c:v>Cracks</c:v>
                </c:pt>
                <c:pt idx="1323">
                  <c:v>BuzzFeedViolet</c:v>
                </c:pt>
                <c:pt idx="1324">
                  <c:v>?????[SeoeunStory]</c:v>
                </c:pt>
                <c:pt idx="1325">
                  <c:v>The X Factor USA</c:v>
                </c:pt>
                <c:pt idx="1326">
                  <c:v>FESTIVALDEVINACHILE</c:v>
                </c:pt>
                <c:pt idx="1327">
                  <c:v>TocToc Toys</c:v>
                </c:pt>
                <c:pt idx="1328">
                  <c:v>?? "Gazgolder"</c:v>
                </c:pt>
                <c:pt idx="1329">
                  <c:v>TomSka</c:v>
                </c:pt>
                <c:pt idx="1330">
                  <c:v>Kiddiestv Hindi</c:v>
                </c:pt>
                <c:pt idx="1331">
                  <c:v>Life with Brothers</c:v>
                </c:pt>
                <c:pt idx="1332">
                  <c:v>????????? | Leningrad</c:v>
                </c:pt>
                <c:pt idx="1333">
                  <c:v>T-Series Telugu</c:v>
                </c:pt>
                <c:pt idx="1334">
                  <c:v>CaELiKe</c:v>
                </c:pt>
                <c:pt idx="1335">
                  <c:v>Twin Toys</c:v>
                </c:pt>
                <c:pt idx="1336">
                  <c:v>enakimura</c:v>
                </c:pt>
                <c:pt idx="1337">
                  <c:v>All Def</c:v>
                </c:pt>
                <c:pt idx="1338">
                  <c:v>RCSparks Studio</c:v>
                </c:pt>
                <c:pt idx="1339">
                  <c:v>Sumeet Music</c:v>
                </c:pt>
                <c:pt idx="1340">
                  <c:v>Lukas Graham</c:v>
                </c:pt>
                <c:pt idx="1341">
                  <c:v>That YouTub3 Family</c:v>
                </c:pt>
                <c:pt idx="1342">
                  <c:v>melanie martinez</c:v>
                </c:pt>
                <c:pt idx="1343">
                  <c:v>Jkk Entertainment</c:v>
                </c:pt>
                <c:pt idx="1344">
                  <c:v>SuperToyzCollector</c:v>
                </c:pt>
                <c:pt idx="1345">
                  <c:v>Karina Garcia</c:v>
                </c:pt>
                <c:pt idx="1346">
                  <c:v>Gi?ng Ca ?? ??i</c:v>
                </c:pt>
                <c:pt idx="1347">
                  <c:v>Le Bled'Art</c:v>
                </c:pt>
                <c:pt idx="1348">
                  <c:v>ExplodingTNT</c:v>
                </c:pt>
                <c:pt idx="1349">
                  <c:v>xKito Music</c:v>
                </c:pt>
                <c:pt idx="1350">
                  <c:v>Fatos Desconhecidos</c:v>
                </c:pt>
                <c:pt idx="1351">
                  <c:v>Fran para meninas</c:v>
                </c:pt>
                <c:pt idx="1352">
                  <c:v>Matt Stonie</c:v>
                </c:pt>
                <c:pt idx="1353">
                  <c:v>Irm?os Neto</c:v>
                </c:pt>
                <c:pt idx="1354">
                  <c:v>BlackMVEVO</c:v>
                </c:pt>
                <c:pt idx="1355">
                  <c:v>EugeneSagaz</c:v>
                </c:pt>
                <c:pt idx="1356">
                  <c:v>Disturbed</c:v>
                </c:pt>
                <c:pt idx="1357">
                  <c:v>ArjonaOficial</c:v>
                </c:pt>
                <c:pt idx="1358">
                  <c:v>YtCrash</c:v>
                </c:pt>
                <c:pt idx="1359">
                  <c:v>WB Kids</c:v>
                </c:pt>
                <c:pt idx="1360">
                  <c:v>BangerChannel</c:v>
                </c:pt>
                <c:pt idx="1361">
                  <c:v>YG ENTERTAINMENT</c:v>
                </c:pt>
                <c:pt idx="1362">
                  <c:v>Ultra Movie Parlour</c:v>
                </c:pt>
                <c:pt idx="1363">
                  <c:v>rewinside</c:v>
                </c:pt>
                <c:pt idx="1364">
                  <c:v>Saurabh Parikh</c:v>
                </c:pt>
                <c:pt idx="1365">
                  <c:v>fliptopbattles</c:v>
                </c:pt>
                <c:pt idx="1366">
                  <c:v>Brytiago Cartel Records</c:v>
                </c:pt>
                <c:pt idx="1367">
                  <c:v>Tamer Hosny</c:v>
                </c:pt>
                <c:pt idx="1368">
                  <c:v>AronChupaVEVO</c:v>
                </c:pt>
                <c:pt idx="1369">
                  <c:v>Favio Apaza-MansOn</c:v>
                </c:pt>
                <c:pt idx="1370">
                  <c:v>Ricardo Galtieri</c:v>
                </c:pt>
                <c:pt idx="1371">
                  <c:v>Morgz</c:v>
                </c:pt>
                <c:pt idx="1372">
                  <c:v>??????</c:v>
                </c:pt>
                <c:pt idx="1373">
                  <c:v>Matthew Santoro</c:v>
                </c:pt>
                <c:pt idx="1374">
                  <c:v>SlenderMan?</c:v>
                </c:pt>
                <c:pt idx="1375">
                  <c:v>Goo Goo Colors</c:v>
                </c:pt>
                <c:pt idx="1376">
                  <c:v>Funny Vines</c:v>
                </c:pt>
                <c:pt idx="1377">
                  <c:v>Ennahar tv</c:v>
                </c:pt>
                <c:pt idx="1378">
                  <c:v>CasalDeNerd</c:v>
                </c:pt>
                <c:pt idx="1379">
                  <c:v>Rainbow ToyTocToc</c:v>
                </c:pt>
                <c:pt idx="1380">
                  <c:v>CJ SO COOL</c:v>
                </c:pt>
                <c:pt idx="1381">
                  <c:v>Adam Saleh Vlogs</c:v>
                </c:pt>
                <c:pt idx="1382">
                  <c:v>Tic Tac Toy</c:v>
                </c:pt>
                <c:pt idx="1383">
                  <c:v>Papa Jake</c:v>
                </c:pt>
                <c:pt idx="1384">
                  <c:v>Al Jazeera English</c:v>
                </c:pt>
                <c:pt idx="1385">
                  <c:v>SBS Inkigayo</c:v>
                </c:pt>
                <c:pt idx="1386">
                  <c:v>BE AMAZED</c:v>
                </c:pt>
                <c:pt idx="1387">
                  <c:v>HEARTROCKER</c:v>
                </c:pt>
                <c:pt idx="1388">
                  <c:v>Arcangel</c:v>
                </c:pt>
                <c:pt idx="1389">
                  <c:v>DLS News</c:v>
                </c:pt>
                <c:pt idx="1390">
                  <c:v>James Charles</c:v>
                </c:pt>
                <c:pt idx="1391">
                  <c:v>Mini Ladd</c:v>
                </c:pt>
                <c:pt idx="1392">
                  <c:v>Nickelodeon UK</c:v>
                </c:pt>
                <c:pt idx="1393">
                  <c:v>DeToxoMoroxo</c:v>
                </c:pt>
                <c:pt idx="1394">
                  <c:v>The Graham Norton Show</c:v>
                </c:pt>
                <c:pt idx="1395">
                  <c:v>TED-Ed</c:v>
                </c:pt>
                <c:pt idx="1396">
                  <c:v>CanalCanalha</c:v>
                </c:pt>
                <c:pt idx="1397">
                  <c:v>Lance Stewart</c:v>
                </c:pt>
                <c:pt idx="1398">
                  <c:v>mania japansong</c:v>
                </c:pt>
                <c:pt idx="1399">
                  <c:v>Goose house</c:v>
                </c:pt>
                <c:pt idx="1400">
                  <c:v>YGVEVO</c:v>
                </c:pt>
                <c:pt idx="1401">
                  <c:v>CanalKids - Tatÿ e Henrique</c:v>
                </c:pt>
                <c:pt idx="1402">
                  <c:v>Games EduUu</c:v>
                </c:pt>
                <c:pt idx="1403">
                  <c:v>So Yummy</c:v>
                </c:pt>
                <c:pt idx="1404">
                  <c:v>GameSprout</c:v>
                </c:pt>
                <c:pt idx="1405">
                  <c:v>Felix von der Laden</c:v>
                </c:pt>
                <c:pt idx="1406">
                  <c:v>Dolan Twins</c:v>
                </c:pt>
                <c:pt idx="1407">
                  <c:v>Rasmey Hang Meas</c:v>
                </c:pt>
                <c:pt idx="1408">
                  <c:v>????? ? ??????</c:v>
                </c:pt>
                <c:pt idx="1409">
                  <c:v>Disney Channel Brasil</c:v>
                </c:pt>
                <c:pt idx="1410">
                  <c:v>FRED</c:v>
                </c:pt>
                <c:pt idx="1411">
                  <c:v>Vox</c:v>
                </c:pt>
                <c:pt idx="1412">
                  <c:v>Furious Jumper</c:v>
                </c:pt>
                <c:pt idx="1413">
                  <c:v>MTV</c:v>
                </c:pt>
                <c:pt idx="1414">
                  <c:v>????????? ????????</c:v>
                </c:pt>
                <c:pt idx="1415">
                  <c:v>ThatcherJoe</c:v>
                </c:pt>
                <c:pt idx="1416">
                  <c:v>Dorkly</c:v>
                </c:pt>
                <c:pt idx="1417">
                  <c:v>Canal da Lel?</c:v>
                </c:pt>
                <c:pt idx="1418">
                  <c:v>Venga La Alegr­a</c:v>
                </c:pt>
                <c:pt idx="1419">
                  <c:v>Al Jazeera Arabic ?????</c:v>
                </c:pt>
                <c:pt idx="1420">
                  <c:v>Life of Sammie</c:v>
                </c:pt>
                <c:pt idx="1421">
                  <c:v>MY TOYS PINK</c:v>
                </c:pt>
                <c:pt idx="1422">
                  <c:v>Chetak</c:v>
                </c:pt>
                <c:pt idx="1423">
                  <c:v>DeGoBooM</c:v>
                </c:pt>
                <c:pt idx="1424">
                  <c:v>SVF</c:v>
                </c:pt>
                <c:pt idx="1425">
                  <c:v>Mango Music</c:v>
                </c:pt>
                <c:pt idx="1426">
                  <c:v>True Crime Daily</c:v>
                </c:pt>
                <c:pt idx="1427">
                  <c:v>Mohamed Ramadan</c:v>
                </c:pt>
                <c:pt idx="1428">
                  <c:v>Sandra Cires Art</c:v>
                </c:pt>
                <c:pt idx="1429">
                  <c:v>storybooth</c:v>
                </c:pt>
                <c:pt idx="1430">
                  <c:v>Hussain Al Jassmi | ?????</c:v>
                </c:pt>
                <c:pt idx="1431">
                  <c:v>Hello TV- Nursery Rhymes</c:v>
                </c:pt>
                <c:pt idx="1432">
                  <c:v>BlackStarTV</c:v>
                </c:pt>
                <c:pt idx="1433">
                  <c:v>???</c:v>
                </c:pt>
                <c:pt idx="1434">
                  <c:v>Dil Raju</c:v>
                </c:pt>
                <c:pt idx="1435">
                  <c:v>PHD Troll</c:v>
                </c:pt>
                <c:pt idx="1436">
                  <c:v>Saskia's Dansschool</c:v>
                </c:pt>
                <c:pt idx="1437">
                  <c:v>Nisha Madhulika</c:v>
                </c:pt>
                <c:pt idx="1438">
                  <c:v>Donna the Explorer</c:v>
                </c:pt>
                <c:pt idx="1439">
                  <c:v>MLG Highlights</c:v>
                </c:pt>
                <c:pt idx="1440">
                  <c:v>ProjVEVO</c:v>
                </c:pt>
                <c:pt idx="1441">
                  <c:v>Onedio</c:v>
                </c:pt>
                <c:pt idx="1442">
                  <c:v>Mimi Lissa</c:v>
                </c:pt>
                <c:pt idx="1443">
                  <c:v>Historias de Juguetes</c:v>
                </c:pt>
                <c:pt idx="1444">
                  <c:v>Marmok</c:v>
                </c:pt>
                <c:pt idx="1445">
                  <c:v>Ricis Official</c:v>
                </c:pt>
                <c:pt idx="1446">
                  <c:v>OfficialNerdCubed</c:v>
                </c:pt>
                <c:pt idx="1447">
                  <c:v>h3h3Productions</c:v>
                </c:pt>
                <c:pt idx="1448">
                  <c:v>Avenged Sevenfold</c:v>
                </c:pt>
                <c:pt idx="1449">
                  <c:v>My Mate Nate</c:v>
                </c:pt>
                <c:pt idx="1450">
                  <c:v>Venus Regional</c:v>
                </c:pt>
                <c:pt idx="1451">
                  <c:v>NDJ MUSIC</c:v>
                </c:pt>
                <c:pt idx="1452">
                  <c:v>PipeCleanerCrafts B</c:v>
                </c:pt>
                <c:pt idx="1453">
                  <c:v>Hindi Fairy Tales</c:v>
                </c:pt>
                <c:pt idx="1454">
                  <c:v>Simply Nailogical</c:v>
                </c:pt>
                <c:pt idx="1455">
                  <c:v>Alvaro845</c:v>
                </c:pt>
                <c:pt idx="1456">
                  <c:v>Cris Devil Gamer</c:v>
                </c:pt>
                <c:pt idx="1457">
                  <c:v>aLexBY11</c:v>
                </c:pt>
                <c:pt idx="1458">
                  <c:v>Official Sabyan gambus</c:v>
                </c:pt>
                <c:pt idx="1459">
                  <c:v>Tomorrowland</c:v>
                </c:pt>
                <c:pt idx="1460">
                  <c:v>Goldmines Hindi</c:v>
                </c:pt>
                <c:pt idx="1461">
                  <c:v>ETV Dhee</c:v>
                </c:pt>
                <c:pt idx="1462">
                  <c:v>Casa Magica de Juguetes</c:v>
                </c:pt>
                <c:pt idx="1463">
                  <c:v>werkgang</c:v>
                </c:pt>
                <c:pt idx="1464">
                  <c:v>NTN Vlogs</c:v>
                </c:pt>
                <c:pt idx="1465">
                  <c:v>GEN HALILINTAR</c:v>
                </c:pt>
                <c:pt idx="1466">
                  <c:v>GTA Series Videos</c:v>
                </c:pt>
                <c:pt idx="1467">
                  <c:v>ToyFamily</c:v>
                </c:pt>
                <c:pt idx="1468">
                  <c:v>SurpriseJoe</c:v>
                </c:pt>
                <c:pt idx="1469">
                  <c:v>Nam Vi?t Music</c:v>
                </c:pt>
                <c:pt idx="1470">
                  <c:v>Lartiste Officiel</c:v>
                </c:pt>
                <c:pt idx="1471">
                  <c:v>Marques Brownlee</c:v>
                </c:pt>
                <c:pt idx="1472">
                  <c:v>?????? ??????? 95?</c:v>
                </c:pt>
                <c:pt idx="1473">
                  <c:v>TV Ana Emilia</c:v>
                </c:pt>
                <c:pt idx="1474">
                  <c:v>RT Arabic</c:v>
                </c:pt>
                <c:pt idx="1475">
                  <c:v>Cristiano Araœjo</c:v>
                </c:pt>
                <c:pt idx="1476">
                  <c:v>??????</c:v>
                </c:pt>
                <c:pt idx="1477">
                  <c:v>??????</c:v>
                </c:pt>
                <c:pt idx="1478">
                  <c:v>Minguado</c:v>
                </c:pt>
                <c:pt idx="1479">
                  <c:v>Rajshri Tamil</c:v>
                </c:pt>
                <c:pt idx="1480">
                  <c:v>BBC Earth</c:v>
                </c:pt>
                <c:pt idx="1481">
                  <c:v>Noor Stars</c:v>
                </c:pt>
                <c:pt idx="1482">
                  <c:v>JuguetesFelices</c:v>
                </c:pt>
                <c:pt idx="1483">
                  <c:v>devinsupertramp</c:v>
                </c:pt>
                <c:pt idx="1484">
                  <c:v>Felipe Araœjo</c:v>
                </c:pt>
                <c:pt idx="1485">
                  <c:v>????????? Ms Yeah?</c:v>
                </c:pt>
                <c:pt idx="1486">
                  <c:v>5SOSVEVO</c:v>
                </c:pt>
                <c:pt idx="1487">
                  <c:v>AsapSCIENCE</c:v>
                </c:pt>
                <c:pt idx="1488">
                  <c:v>HooplaKidz TV - Funny Cartoons For?</c:v>
                </c:pt>
                <c:pt idx="1489">
                  <c:v>Bolly Kick</c:v>
                </c:pt>
                <c:pt idx="1490">
                  <c:v>RaceToyTime</c:v>
                </c:pt>
                <c:pt idx="1491">
                  <c:v>The Pals</c:v>
                </c:pt>
                <c:pt idx="1492">
                  <c:v>Phim H?i - Bnh Minh Film</c:v>
                </c:pt>
                <c:pt idx="1493">
                  <c:v>Made My Day</c:v>
                </c:pt>
                <c:pt idx="1494">
                  <c:v>Shemaroo Movies</c:v>
                </c:pt>
                <c:pt idx="1495">
                  <c:v>B20baOfficiel</c:v>
                </c:pt>
                <c:pt idx="1496">
                  <c:v>Lady Diana</c:v>
                </c:pt>
                <c:pt idx="1497">
                  <c:v>werecordsgmm</c:v>
                </c:pt>
                <c:pt idx="1498">
                  <c:v>Infinite</c:v>
                </c:pt>
                <c:pt idx="1499">
                  <c:v>5 Alguma Coisa</c:v>
                </c:pt>
                <c:pt idx="1500">
                  <c:v>Farmees - Nursery Rhymes And Kids?</c:v>
                </c:pt>
                <c:pt idx="1501">
                  <c:v>Evan Kids</c:v>
                </c:pt>
                <c:pt idx="1502">
                  <c:v>Candy Play TV</c:v>
                </c:pt>
                <c:pt idx="1503">
                  <c:v>Marcos e Belutti</c:v>
                </c:pt>
                <c:pt idx="1504">
                  <c:v>Antrax</c:v>
                </c:pt>
                <c:pt idx="1505">
                  <c:v>Voice of Heart Music</c:v>
                </c:pt>
                <c:pt idx="1506">
                  <c:v>ZEE 24 TAAS</c:v>
                </c:pt>
                <c:pt idx="1507">
                  <c:v>Alex Boyko</c:v>
                </c:pt>
                <c:pt idx="1508">
                  <c:v>Univrsal Media Pro</c:v>
                </c:pt>
                <c:pt idx="1509">
                  <c:v>TopMovieClips</c:v>
                </c:pt>
                <c:pt idx="1510">
                  <c:v>Arabs Got Talent</c:v>
                </c:pt>
                <c:pt idx="1511">
                  <c:v>GTHchannel</c:v>
                </c:pt>
                <c:pt idx="1512">
                  <c:v>Jason Mraz</c:v>
                </c:pt>
                <c:pt idx="1513">
                  <c:v>Breakfast Club Power 105.1 FM</c:v>
                </c:pt>
                <c:pt idx="1514">
                  <c:v>Gustavo Mioto</c:v>
                </c:pt>
                <c:pt idx="1515">
                  <c:v>Boys and Toys</c:v>
                </c:pt>
                <c:pt idx="1516">
                  <c:v>????????? ???</c:v>
                </c:pt>
                <c:pt idx="1517">
                  <c:v>Natalies Outlet</c:v>
                </c:pt>
                <c:pt idx="1518">
                  <c:v>Wismichu</c:v>
                </c:pt>
                <c:pt idx="1519">
                  <c:v>Enaldinho</c:v>
                </c:pt>
                <c:pt idx="1520">
                  <c:v>SumanTV</c:v>
                </c:pt>
                <c:pt idx="1521">
                  <c:v>XpertThief</c:v>
                </c:pt>
                <c:pt idx="1522">
                  <c:v>Budha Subba Digital Pvt Ltd</c:v>
                </c:pt>
                <c:pt idx="1523">
                  <c:v>Jove</c:v>
                </c:pt>
                <c:pt idx="1524">
                  <c:v>SMG4</c:v>
                </c:pt>
                <c:pt idx="1525">
                  <c:v>Dessin Anim? pour Enfants</c:v>
                </c:pt>
                <c:pt idx="1526">
                  <c:v>2ChainzVEVO</c:v>
                </c:pt>
                <c:pt idx="1527">
                  <c:v>Sonotek Bhakti</c:v>
                </c:pt>
                <c:pt idx="1528">
                  <c:v>Doc Tops</c:v>
                </c:pt>
                <c:pt idx="1529">
                  <c:v>Disney?Pixar</c:v>
                </c:pt>
                <c:pt idx="1530">
                  <c:v>YellowBrickCinema - Relaxing Music</c:v>
                </c:pt>
                <c:pt idx="1531">
                  <c:v>The Lallantop</c:v>
                </c:pt>
                <c:pt idx="1532">
                  <c:v>Bananakids by Totoykids</c:v>
                </c:pt>
                <c:pt idx="1533">
                  <c:v>Eagle Home Entertainments</c:v>
                </c:pt>
                <c:pt idx="1534">
                  <c:v>cobra123473</c:v>
                </c:pt>
                <c:pt idx="1535">
                  <c:v>Rainbow Art</c:v>
                </c:pt>
                <c:pt idx="1536">
                  <c:v>SAS-ASMR</c:v>
                </c:pt>
                <c:pt idx="1537">
                  <c:v>Hueva</c:v>
                </c:pt>
                <c:pt idx="1538">
                  <c:v>TV9 Telugu Live</c:v>
                </c:pt>
                <c:pt idx="1539">
                  <c:v>FV FAMILY</c:v>
                </c:pt>
                <c:pt idx="1540">
                  <c:v>Galantis</c:v>
                </c:pt>
                <c:pt idx="1541">
                  <c:v>dangmattsmith</c:v>
                </c:pt>
                <c:pt idx="1542">
                  <c:v>????TV (buzzbean11)</c:v>
                </c:pt>
                <c:pt idx="1543">
                  <c:v>VIRAL</c:v>
                </c:pt>
                <c:pt idx="1544">
                  <c:v>PostmodernJukebox</c:v>
                </c:pt>
                <c:pt idx="1545">
                  <c:v>Peppa Pig Espa?ol Latino - Canal?</c:v>
                </c:pt>
                <c:pt idx="1546">
                  <c:v>????????</c:v>
                </c:pt>
                <c:pt idx="1547">
                  <c:v>CiccioGamer89</c:v>
                </c:pt>
                <c:pt idx="1548">
                  <c:v>???? ????</c:v>
                </c:pt>
                <c:pt idx="1549">
                  <c:v>Vanh Leg</c:v>
                </c:pt>
                <c:pt idx="1550">
                  <c:v>Cute Girls Hairstyles</c:v>
                </c:pt>
                <c:pt idx="1551">
                  <c:v>Wunderbar Studios</c:v>
                </c:pt>
                <c:pt idx="1552">
                  <c:v>Happy Channel</c:v>
                </c:pt>
                <c:pt idx="1553">
                  <c:v>TimKo Kid</c:v>
                </c:pt>
                <c:pt idx="1554">
                  <c:v>iKON</c:v>
                </c:pt>
                <c:pt idx="1555">
                  <c:v>BuzzPranks</c:v>
                </c:pt>
                <c:pt idx="1556">
                  <c:v>SkinSpotlights</c:v>
                </c:pt>
                <c:pt idx="1557">
                  <c:v>TheAngryGrandpaShow</c:v>
                </c:pt>
                <c:pt idx="1558">
                  <c:v>LHUGUENY</c:v>
                </c:pt>
                <c:pt idx="1559">
                  <c:v>Massi</c:v>
                </c:pt>
                <c:pt idx="1560">
                  <c:v>MaxINFINITE</c:v>
                </c:pt>
                <c:pt idx="1561">
                  <c:v>VH1</c:v>
                </c:pt>
                <c:pt idx="1562">
                  <c:v>RussVEVO</c:v>
                </c:pt>
                <c:pt idx="1563">
                  <c:v>Bryan Adams</c:v>
                </c:pt>
                <c:pt idx="1564">
                  <c:v>PowerfulJRE</c:v>
                </c:pt>
                <c:pt idx="1565">
                  <c:v>Late Night with Seth Meyers</c:v>
                </c:pt>
                <c:pt idx="1566">
                  <c:v>Saas Bahu Aur Betiyaan</c:v>
                </c:pt>
                <c:pt idx="1567">
                  <c:v>Shane Dawson TV</c:v>
                </c:pt>
                <c:pt idx="1568">
                  <c:v>Los Juguetes Son Divertidos</c:v>
                </c:pt>
                <c:pt idx="1569">
                  <c:v>asianetnews</c:v>
                </c:pt>
                <c:pt idx="1570">
                  <c:v>NexxuzHD</c:v>
                </c:pt>
                <c:pt idx="1571">
                  <c:v>DEATH BATTLE!</c:v>
                </c:pt>
                <c:pt idx="1572">
                  <c:v>Top 10s</c:v>
                </c:pt>
                <c:pt idx="1573">
                  <c:v>HISTORIAS</c:v>
                </c:pt>
                <c:pt idx="1574">
                  <c:v>Times Music</c:v>
                </c:pt>
                <c:pt idx="1575">
                  <c:v>Cimorelli</c:v>
                </c:pt>
                <c:pt idx="1576">
                  <c:v>DisneyMusicLAVEVO</c:v>
                </c:pt>
                <c:pt idx="1577">
                  <c:v>ThreadBanger</c:v>
                </c:pt>
                <c:pt idx="1578">
                  <c:v>Brianna's Secret Club TH</c:v>
                </c:pt>
                <c:pt idx="1579">
                  <c:v>MysticGotJokes</c:v>
                </c:pt>
                <c:pt idx="1580">
                  <c:v>ABP NEWS HINDI</c:v>
                </c:pt>
                <c:pt idx="1581">
                  <c:v>waveya 2011</c:v>
                </c:pt>
                <c:pt idx="1582">
                  <c:v>Tanner Braungardt</c:v>
                </c:pt>
                <c:pt idx="1583">
                  <c:v>Oops Banana</c:v>
                </c:pt>
                <c:pt idx="1584">
                  <c:v>Os Amiguinhos</c:v>
                </c:pt>
                <c:pt idx="1585">
                  <c:v>Cifra Club</c:v>
                </c:pt>
                <c:pt idx="1586">
                  <c:v>BUSHIDO</c:v>
                </c:pt>
                <c:pt idx="1587">
                  <c:v>MGKVEVO</c:v>
                </c:pt>
                <c:pt idx="1588">
                  <c:v>DakPlay</c:v>
                </c:pt>
                <c:pt idx="1589">
                  <c:v>Rebecca Zamolo</c:v>
                </c:pt>
                <c:pt idx="1590">
                  <c:v>Bad Lip Reading</c:v>
                </c:pt>
                <c:pt idx="1591">
                  <c:v>As Aventuras de Poliana</c:v>
                </c:pt>
                <c:pt idx="1592">
                  <c:v>SkyrockFM</c:v>
                </c:pt>
                <c:pt idx="1593">
                  <c:v>ABP Majha</c:v>
                </c:pt>
                <c:pt idx="1594">
                  <c:v>Lama Fach?</c:v>
                </c:pt>
                <c:pt idx="1595">
                  <c:v>GQ</c:v>
                </c:pt>
                <c:pt idx="1596">
                  <c:v>Rajasthani Gorband Music HD</c:v>
                </c:pt>
                <c:pt idx="1597">
                  <c:v>Milusik Lanusik</c:v>
                </c:pt>
                <c:pt idx="1598">
                  <c:v>Julien Bam</c:v>
                </c:pt>
                <c:pt idx="1599">
                  <c:v>HaileeSteinfeldVEVO</c:v>
                </c:pt>
                <c:pt idx="1600">
                  <c:v>TellyMasala</c:v>
                </c:pt>
                <c:pt idx="1601">
                  <c:v>Tati</c:v>
                </c:pt>
                <c:pt idx="1602">
                  <c:v>BollyHD 1080p</c:v>
                </c:pt>
                <c:pt idx="1603">
                  <c:v>Travel Thirsty</c:v>
                </c:pt>
                <c:pt idx="1604">
                  <c:v>Monsta</c:v>
                </c:pt>
                <c:pt idx="1605">
                  <c:v>InquisitorMaster - My Gameplays are?</c:v>
                </c:pt>
                <c:pt idx="1606">
                  <c:v>WatchMojo Espa?ol</c:v>
                </c:pt>
                <c:pt idx="1607">
                  <c:v>Shady Srour</c:v>
                </c:pt>
                <c:pt idx="1608">
                  <c:v>?????????</c:v>
                </c:pt>
                <c:pt idx="1609">
                  <c:v>TAM STORY</c:v>
                </c:pt>
                <c:pt idx="1610">
                  <c:v>Surry</c:v>
                </c:pt>
                <c:pt idx="1611">
                  <c:v>Technical Guruji</c:v>
                </c:pt>
                <c:pt idx="1612">
                  <c:v>MattyBVlogs</c:v>
                </c:pt>
                <c:pt idx="1613">
                  <c:v>Guinness World Records</c:v>
                </c:pt>
                <c:pt idx="1614">
                  <c:v>Nikol CrazyFamily</c:v>
                </c:pt>
                <c:pt idx="1615">
                  <c:v>Funny Sofia Show</c:v>
                </c:pt>
                <c:pt idx="1616">
                  <c:v>Skyheart's Toys</c:v>
                </c:pt>
                <c:pt idx="1617">
                  <c:v>HOT 97</c:v>
                </c:pt>
                <c:pt idx="1618">
                  <c:v>japanesestuffchannel</c:v>
                </c:pt>
                <c:pt idx="1619">
                  <c:v>CNN Indonesia</c:v>
                </c:pt>
                <c:pt idx="1620">
                  <c:v>LeafyIsHere</c:v>
                </c:pt>
                <c:pt idx="1621">
                  <c:v>Ambey Bhakti</c:v>
                </c:pt>
                <c:pt idx="1622">
                  <c:v>Emergency Awesome</c:v>
                </c:pt>
                <c:pt idx="1623">
                  <c:v>TeamFourStar</c:v>
                </c:pt>
                <c:pt idx="1624">
                  <c:v>Justin Quiles</c:v>
                </c:pt>
                <c:pt idx="1625">
                  <c:v>Room Factory</c:v>
                </c:pt>
                <c:pt idx="1626">
                  <c:v>Desi Music Factory</c:v>
                </c:pt>
                <c:pt idx="1627">
                  <c:v>Tiger Productions</c:v>
                </c:pt>
                <c:pt idx="1628">
                  <c:v>lozaus1</c:v>
                </c:pt>
                <c:pt idx="1629">
                  <c:v>Selected.</c:v>
                </c:pt>
                <c:pt idx="1630">
                  <c:v>Thibaan Channel</c:v>
                </c:pt>
                <c:pt idx="1631">
                  <c:v>LaurDIY</c:v>
                </c:pt>
                <c:pt idx="1632">
                  <c:v>hickok45</c:v>
                </c:pt>
                <c:pt idx="1633">
                  <c:v>Princess ToysReview</c:v>
                </c:pt>
                <c:pt idx="1634">
                  <c:v>VenomExtreme</c:v>
                </c:pt>
                <c:pt idx="1635">
                  <c:v>Radio Mirchi</c:v>
                </c:pt>
                <c:pt idx="1636">
                  <c:v>Pen Multiplex</c:v>
                </c:pt>
                <c:pt idx="1637">
                  <c:v>Wolfie</c:v>
                </c:pt>
                <c:pt idx="1638">
                  <c:v>Rathore Cassettes</c:v>
                </c:pt>
                <c:pt idx="1639">
                  <c:v>Como dice el dicho</c:v>
                </c:pt>
                <c:pt idx="1640">
                  <c:v>???? ???????</c:v>
                </c:pt>
                <c:pt idx="1641">
                  <c:v>Supernanny</c:v>
                </c:pt>
                <c:pt idx="1642">
                  <c:v>The Wendy Williams Show</c:v>
                </c:pt>
                <c:pt idx="1643">
                  <c:v>Dota Watafak</c:v>
                </c:pt>
                <c:pt idx="1644">
                  <c:v>Phim HOT TK-L</c:v>
                </c:pt>
                <c:pt idx="1645">
                  <c:v>??? ????</c:v>
                </c:pt>
                <c:pt idx="1646">
                  <c:v>Typhoon Cinema</c:v>
                </c:pt>
                <c:pt idx="1647">
                  <c:v>ilvostrocaroDexter</c:v>
                </c:pt>
                <c:pt idx="1648">
                  <c:v>SmellyBellyTV</c:v>
                </c:pt>
                <c:pt idx="1649">
                  <c:v>bindass</c:v>
                </c:pt>
                <c:pt idx="1650">
                  <c:v>iDubbbzTV</c:v>
                </c:pt>
                <c:pt idx="1651">
                  <c:v>Katie Angel</c:v>
                </c:pt>
                <c:pt idx="1652">
                  <c:v>Ami Rodriguez</c:v>
                </c:pt>
                <c:pt idx="1653">
                  <c:v>sTaXx</c:v>
                </c:pt>
                <c:pt idx="1654">
                  <c:v>GameMixTreize</c:v>
                </c:pt>
                <c:pt idx="1655">
                  <c:v>ascadamusik</c:v>
                </c:pt>
                <c:pt idx="1656">
                  <c:v>INCR?VEL</c:v>
                </c:pt>
                <c:pt idx="1657">
                  <c:v>Vietnam Esports TV</c:v>
                </c:pt>
                <c:pt idx="1658">
                  <c:v>ApeCrime</c:v>
                </c:pt>
                <c:pt idx="1659">
                  <c:v>Mohamed AlSalim | ?????</c:v>
                </c:pt>
                <c:pt idx="1660">
                  <c:v>VICE News</c:v>
                </c:pt>
                <c:pt idx="1661">
                  <c:v>Farmees Portugu?s - Can??es dos?</c:v>
                </c:pt>
                <c:pt idx="1662">
                  <c:v>????????? ??? ??</c:v>
                </c:pt>
                <c:pt idx="1663">
                  <c:v>Juan De Dios Pantoja</c:v>
                </c:pt>
                <c:pt idx="1664">
                  <c:v>FaZe Adapt</c:v>
                </c:pt>
                <c:pt idx="1665">
                  <c:v>Ludmilla</c:v>
                </c:pt>
                <c:pt idx="1666">
                  <c:v>??????????</c:v>
                </c:pt>
                <c:pt idx="1667">
                  <c:v>JT Music</c:v>
                </c:pt>
                <c:pt idx="1668">
                  <c:v>????? GAME OVER</c:v>
                </c:pt>
                <c:pt idx="1669">
                  <c:v>Puthiyathalaimurai TV</c:v>
                </c:pt>
                <c:pt idx="1670">
                  <c:v>Camila Loures</c:v>
                </c:pt>
                <c:pt idx="1671">
                  <c:v>sWooZie</c:v>
                </c:pt>
                <c:pt idx="1672">
                  <c:v>Braille Skateboarding</c:v>
                </c:pt>
                <c:pt idx="1673">
                  <c:v>SAMAA TV</c:v>
                </c:pt>
                <c:pt idx="1674">
                  <c:v>Lil Peep</c:v>
                </c:pt>
                <c:pt idx="1675">
                  <c:v>Sai Recordds Digital</c:v>
                </c:pt>
                <c:pt idx="1676">
                  <c:v>??</c:v>
                </c:pt>
                <c:pt idx="1677">
                  <c:v>Juguetes Toys</c:v>
                </c:pt>
                <c:pt idx="1678">
                  <c:v>1Kilo Oficial</c:v>
                </c:pt>
                <c:pt idx="1679">
                  <c:v>KidsMeSong?</c:v>
                </c:pt>
                <c:pt idx="1680">
                  <c:v>Nancy Ajram</c:v>
                </c:pt>
                <c:pt idx="1681">
                  <c:v>BBC News</c:v>
                </c:pt>
                <c:pt idx="1682">
                  <c:v>Peppa Pig En Espa?ol Capitulos?</c:v>
                </c:pt>
                <c:pt idx="1683">
                  <c:v>ElTrollino</c:v>
                </c:pt>
                <c:pt idx="1684">
                  <c:v>Daithi De Nogla</c:v>
                </c:pt>
                <c:pt idx="1685">
                  <c:v>WIRED</c:v>
                </c:pt>
                <c:pt idx="1686">
                  <c:v>Hayla TV</c:v>
                </c:pt>
                <c:pt idx="1687">
                  <c:v>Nice Peter</c:v>
                </c:pt>
                <c:pt idx="1688">
                  <c:v>Great Big Story</c:v>
                </c:pt>
                <c:pt idx="1689">
                  <c:v>??????? ??</c:v>
                </c:pt>
                <c:pt idx="1690">
                  <c:v>ATHLEAN-X?</c:v>
                </c:pt>
                <c:pt idx="1691">
                  <c:v>AbstrachujeTV</c:v>
                </c:pt>
                <c:pt idx="1692">
                  <c:v>The Living Tombstone</c:v>
                </c:pt>
                <c:pt idx="1693">
                  <c:v>GamerGirl</c:v>
                </c:pt>
                <c:pt idx="1694">
                  <c:v>Anne-Marie</c:v>
                </c:pt>
                <c:pt idx="1695">
                  <c:v>The Crazy Haacks</c:v>
                </c:pt>
                <c:pt idx="1696">
                  <c:v>The Voice India Kids</c:v>
                </c:pt>
                <c:pt idx="1697">
                  <c:v>Hannah Stocking</c:v>
                </c:pt>
                <c:pt idx="1698">
                  <c:v>Dudu Moura</c:v>
                </c:pt>
                <c:pt idx="1699">
                  <c:v>KeiferMC - Todo Sobre Minecraft</c:v>
                </c:pt>
                <c:pt idx="1700">
                  <c:v>T3ddy</c:v>
                </c:pt>
                <c:pt idx="1701">
                  <c:v>Toy Jelly</c:v>
                </c:pt>
                <c:pt idx="1702">
                  <c:v>Biper y sus Amigos</c:v>
                </c:pt>
                <c:pt idx="1703">
                  <c:v>Afreim</c:v>
                </c:pt>
                <c:pt idx="1704">
                  <c:v>Lil Dicky</c:v>
                </c:pt>
                <c:pt idx="1705">
                  <c:v>MasterChef Brasil</c:v>
                </c:pt>
                <c:pt idx="1706">
                  <c:v>???????KPOP COVER</c:v>
                </c:pt>
                <c:pt idx="1707">
                  <c:v>Fischer's-?????-</c:v>
                </c:pt>
                <c:pt idx="1708">
                  <c:v>???? ???????</c:v>
                </c:pt>
                <c:pt idx="1709">
                  <c:v>dosogas</c:v>
                </c:pt>
                <c:pt idx="1710">
                  <c:v>Burak Oyunda</c:v>
                </c:pt>
                <c:pt idx="1711">
                  <c:v>Noisey</c:v>
                </c:pt>
                <c:pt idx="1712">
                  <c:v>AbrahamMateoVEVO</c:v>
                </c:pt>
                <c:pt idx="1713">
                  <c:v>The World Adventures?</c:v>
                </c:pt>
                <c:pt idx="1714">
                  <c:v>Walt Disney Studios</c:v>
                </c:pt>
                <c:pt idx="1715">
                  <c:v>Julienco</c:v>
                </c:pt>
                <c:pt idx="1716">
                  <c:v>News Tak</c:v>
                </c:pt>
                <c:pt idx="1717">
                  <c:v>DramaAlert</c:v>
                </c:pt>
                <c:pt idx="1718">
                  <c:v>SRK MUSIC</c:v>
                </c:pt>
                <c:pt idx="1719">
                  <c:v>El Adl Group</c:v>
                </c:pt>
                <c:pt idx="1720">
                  <c:v>MariAndKids</c:v>
                </c:pt>
                <c:pt idx="1721">
                  <c:v>Epic Meal Time</c:v>
                </c:pt>
                <c:pt idx="1722">
                  <c:v>Simon's Cat</c:v>
                </c:pt>
                <c:pt idx="1723">
                  <c:v>CrashCourse</c:v>
                </c:pt>
                <c:pt idx="1724">
                  <c:v>Tri-line</c:v>
                </c:pt>
                <c:pt idx="1725">
                  <c:v>T-Play</c:v>
                </c:pt>
                <c:pt idx="1726">
                  <c:v>TiempodeSol</c:v>
                </c:pt>
                <c:pt idx="1727">
                  <c:v>Ty Dolla $ign</c:v>
                </c:pt>
                <c:pt idx="1728">
                  <c:v>NikkieTutorials</c:v>
                </c:pt>
                <c:pt idx="1729">
                  <c:v>What's Inside?</c:v>
                </c:pt>
                <c:pt idx="1730">
                  <c:v>Bhojpuri Movies</c:v>
                </c:pt>
                <c:pt idx="1731">
                  <c:v>Viacom18 Motion Pictures</c:v>
                </c:pt>
                <c:pt idx="1732">
                  <c:v>Zee Music Marathi</c:v>
                </c:pt>
                <c:pt idx="1733">
                  <c:v>Lucas Rangel</c:v>
                </c:pt>
                <c:pt idx="1734">
                  <c:v>AlishaMarie</c:v>
                </c:pt>
                <c:pt idx="1735">
                  <c:v>Sanam</c:v>
                </c:pt>
                <c:pt idx="1736">
                  <c:v>Rawan and Rayan</c:v>
                </c:pt>
                <c:pt idx="1737">
                  <c:v>Amixem</c:v>
                </c:pt>
                <c:pt idx="1738">
                  <c:v>7 Minutoz</c:v>
                </c:pt>
                <c:pt idx="1739">
                  <c:v>Yo Mama</c:v>
                </c:pt>
                <c:pt idx="1740">
                  <c:v>Trinity and Beyond</c:v>
                </c:pt>
                <c:pt idx="1741">
                  <c:v>Pineapple StormTV</c:v>
                </c:pt>
                <c:pt idx="1742">
                  <c:v>FaZe Rain</c:v>
                </c:pt>
                <c:pt idx="1743">
                  <c:v>Dobre Brothers</c:v>
                </c:pt>
                <c:pt idx="1744">
                  <c:v>RusGameTactics</c:v>
                </c:pt>
                <c:pt idx="1745">
                  <c:v>Joe Weller</c:v>
                </c:pt>
                <c:pt idx="1746">
                  <c:v>Moviebox Record Label</c:v>
                </c:pt>
                <c:pt idx="1747">
                  <c:v>iJustine</c:v>
                </c:pt>
                <c:pt idx="1748">
                  <c:v>Raghav Digital</c:v>
                </c:pt>
                <c:pt idx="1749">
                  <c:v>SkizzTV</c:v>
                </c:pt>
                <c:pt idx="1750">
                  <c:v>TopMax</c:v>
                </c:pt>
                <c:pt idx="1751">
                  <c:v>Mariale</c:v>
                </c:pt>
                <c:pt idx="1752">
                  <c:v>Alfie Deyes Vlogs</c:v>
                </c:pt>
                <c:pt idx="1753">
                  <c:v>cricket.com.au</c:v>
                </c:pt>
                <c:pt idx="1754">
                  <c:v>Shemaroo Kids</c:v>
                </c:pt>
                <c:pt idx="1755">
                  <c:v>Indonesian Idol</c:v>
                </c:pt>
                <c:pt idx="1756">
                  <c:v>AtimeOnline</c:v>
                </c:pt>
                <c:pt idx="1757">
                  <c:v>Canal Nostalgia</c:v>
                </c:pt>
                <c:pt idx="1758">
                  <c:v>JukinVideo</c:v>
                </c:pt>
                <c:pt idx="1759">
                  <c:v>Thisiz Balti</c:v>
                </c:pt>
                <c:pt idx="1760">
                  <c:v>Bhavani HD Movies</c:v>
                </c:pt>
                <c:pt idx="1761">
                  <c:v>MagicofRahat</c:v>
                </c:pt>
                <c:pt idx="1762">
                  <c:v>ToysPlay</c:v>
                </c:pt>
                <c:pt idx="1763">
                  <c:v>Sasha Spilberg</c:v>
                </c:pt>
                <c:pt idx="1764">
                  <c:v>SciShow</c:v>
                </c:pt>
                <c:pt idx="1765">
                  <c:v>Sam and Nia</c:v>
                </c:pt>
                <c:pt idx="1766">
                  <c:v>Vogue</c:v>
                </c:pt>
                <c:pt idx="1767">
                  <c:v>Planeta Fakt›w</c:v>
                </c:pt>
                <c:pt idx="1768">
                  <c:v>Freshtorge</c:v>
                </c:pt>
                <c:pt idx="1769">
                  <c:v>WhiteZunder</c:v>
                </c:pt>
                <c:pt idx="1770">
                  <c:v>EdisonPts</c:v>
                </c:pt>
                <c:pt idx="1771">
                  <c:v>ElSmosh</c:v>
                </c:pt>
                <c:pt idx="1772">
                  <c:v>Cartoon Network LA</c:v>
                </c:pt>
                <c:pt idx="1773">
                  <c:v>Michael Bubl?</c:v>
                </c:pt>
                <c:pt idx="1774">
                  <c:v>Alan Becker</c:v>
                </c:pt>
                <c:pt idx="1775">
                  <c:v>Ben Phillips</c:v>
                </c:pt>
                <c:pt idx="1776">
                  <c:v>Niska Officiel</c:v>
                </c:pt>
                <c:pt idx="1777">
                  <c:v>The Film Theorists</c:v>
                </c:pt>
                <c:pt idx="1778">
                  <c:v>Quantum Games</c:v>
                </c:pt>
                <c:pt idx="1779">
                  <c:v>Complex</c:v>
                </c:pt>
                <c:pt idx="1780">
                  <c:v>Amway921WOT</c:v>
                </c:pt>
                <c:pt idx="1781">
                  <c:v>Pabllo Vittar</c:v>
                </c:pt>
                <c:pt idx="1782">
                  <c:v>H?nh Tinh ?? Ch?i - Toy Planet</c:v>
                </c:pt>
                <c:pt idx="1783">
                  <c:v>Post Malone</c:v>
                </c:pt>
                <c:pt idx="1784">
                  <c:v>We Are The Davises</c:v>
                </c:pt>
                <c:pt idx="1785">
                  <c:v>HoomanTV</c:v>
                </c:pt>
                <c:pt idx="1786">
                  <c:v>?rea Secreta</c:v>
                </c:pt>
                <c:pt idx="1787">
                  <c:v>Venus Bhojpuri</c:v>
                </c:pt>
                <c:pt idx="1788">
                  <c:v>Eros Now Movies Preview</c:v>
                </c:pt>
                <c:pt idx="1789">
                  <c:v>S?n T?ng M-TP Official</c:v>
                </c:pt>
                <c:pt idx="1790">
                  <c:v>Jessy Toys 911</c:v>
                </c:pt>
                <c:pt idx="1791">
                  <c:v>UKF Drum &amp; Bass</c:v>
                </c:pt>
                <c:pt idx="1792">
                  <c:v>MoreAliA</c:v>
                </c:pt>
                <c:pt idx="1793">
                  <c:v>La Santa Grifa Official</c:v>
                </c:pt>
                <c:pt idx="1794">
                  <c:v>Esporte Interativo</c:v>
                </c:pt>
                <c:pt idx="1795">
                  <c:v>Oum Walid</c:v>
                </c:pt>
                <c:pt idx="1796">
                  <c:v>Nightblue3</c:v>
                </c:pt>
                <c:pt idx="1797">
                  <c:v>Oficial.Tatiana</c:v>
                </c:pt>
                <c:pt idx="1798">
                  <c:v>???? Takilong Kids' Toys</c:v>
                </c:pt>
                <c:pt idx="1799">
                  <c:v>RCM Music Bhojpuri</c:v>
                </c:pt>
                <c:pt idx="1800">
                  <c:v>SirKazzio</c:v>
                </c:pt>
                <c:pt idx="1801">
                  <c:v>Ti?n Zombie v4</c:v>
                </c:pt>
                <c:pt idx="1802">
                  <c:v>Ownage Pranks</c:v>
                </c:pt>
                <c:pt idx="1803">
                  <c:v>KSIOlajidebtHD</c:v>
                </c:pt>
                <c:pt idx="1804">
                  <c:v>Senya ToysReview</c:v>
                </c:pt>
                <c:pt idx="1805">
                  <c:v>????? ??????</c:v>
                </c:pt>
                <c:pt idx="1806">
                  <c:v>DieLochis</c:v>
                </c:pt>
                <c:pt idx="1807">
                  <c:v>Beto Sierra</c:v>
                </c:pt>
                <c:pt idx="1808">
                  <c:v>TharProductionPak</c:v>
                </c:pt>
                <c:pt idx="1809">
                  <c:v>Na CorreRia</c:v>
                </c:pt>
                <c:pt idx="1810">
                  <c:v>Atta Halilintar</c:v>
                </c:pt>
                <c:pt idx="1811">
                  <c:v>Kimberly Loaiza</c:v>
                </c:pt>
                <c:pt idx="1812">
                  <c:v>Tonmai Music &amp; Studio</c:v>
                </c:pt>
                <c:pt idx="1813">
                  <c:v>A-Boogie Wit Da Hoodie</c:v>
                </c:pt>
                <c:pt idx="1814">
                  <c:v>Chanda</c:v>
                </c:pt>
                <c:pt idx="1815">
                  <c:v>Rovi23</c:v>
                </c:pt>
                <c:pt idx="1816">
                  <c:v>VideoYoum7 | ???? ??????</c:v>
                </c:pt>
                <c:pt idx="1817">
                  <c:v>takahashi taiyou</c:v>
                </c:pt>
                <c:pt idx="1818">
                  <c:v>Sing Music Channel</c:v>
                </c:pt>
                <c:pt idx="1819">
                  <c:v>Ei Nerd</c:v>
                </c:pt>
                <c:pt idx="1820">
                  <c:v>dmc</c:v>
                </c:pt>
                <c:pt idx="1821">
                  <c:v>BersGamer ?</c:v>
                </c:pt>
                <c:pt idx="1822">
                  <c:v>Red Arcade</c:v>
                </c:pt>
                <c:pt idx="1823">
                  <c:v>Humble Music</c:v>
                </c:pt>
                <c:pt idx="1824">
                  <c:v>Brooklyn and Bailey</c:v>
                </c:pt>
                <c:pt idx="1825">
                  <c:v>Pinoy Big Brother</c:v>
                </c:pt>
                <c:pt idx="1826">
                  <c:v>Ibu dan Balita Indonesia</c:v>
                </c:pt>
                <c:pt idx="1827">
                  <c:v>BiscootTV</c:v>
                </c:pt>
                <c:pt idx="1828">
                  <c:v>ashish chanchlani vines</c:v>
                </c:pt>
                <c:pt idx="1829">
                  <c:v>Vikkstar123HD</c:v>
                </c:pt>
                <c:pt idx="1830">
                  <c:v>Koo Koo TV - Hindi</c:v>
                </c:pt>
                <c:pt idx="1831">
                  <c:v>Mhd Officiel</c:v>
                </c:pt>
                <c:pt idx="1832">
                  <c:v>MyLifeAsEva</c:v>
                </c:pt>
                <c:pt idx="1833">
                  <c:v>Kyutie</c:v>
                </c:pt>
                <c:pt idx="1834">
                  <c:v>Shemaroo Bollywood Comedy</c:v>
                </c:pt>
                <c:pt idx="1835">
                  <c:v>BehindwoodsTV</c:v>
                </c:pt>
                <c:pt idx="1836">
                  <c:v>The Inner Studio</c:v>
                </c:pt>
                <c:pt idx="1837">
                  <c:v>Yavuz Selim</c:v>
                </c:pt>
                <c:pt idx="1838">
                  <c:v>Aoffy Maxim</c:v>
                </c:pt>
                <c:pt idx="1839">
                  <c:v>What Would You Do?</c:v>
                </c:pt>
                <c:pt idx="1840">
                  <c:v>My Chemical Romance</c:v>
                </c:pt>
                <c:pt idx="1841">
                  <c:v>Nexxuz World</c:v>
                </c:pt>
                <c:pt idx="1842">
                  <c:v>Disney Channel</c:v>
                </c:pt>
                <c:pt idx="1843">
                  <c:v>AngryJoeShow</c:v>
                </c:pt>
                <c:pt idx="1844">
                  <c:v>Los juguetes de Arantxa</c:v>
                </c:pt>
                <c:pt idx="1845">
                  <c:v>MAIKI021</c:v>
                </c:pt>
                <c:pt idx="1846">
                  <c:v>Gona89</c:v>
                </c:pt>
                <c:pt idx="1847">
                  <c:v>Brinquedos Bonecas &amp; novelinhas</c:v>
                </c:pt>
                <c:pt idx="1848">
                  <c:v>Caspar</c:v>
                </c:pt>
                <c:pt idx="1849">
                  <c:v>?????? ??? ? (Watch Me)</c:v>
                </c:pt>
                <c:pt idx="1850">
                  <c:v>Bryant Myers</c:v>
                </c:pt>
                <c:pt idx="1851">
                  <c:v>DILLERON ?</c:v>
                </c:pt>
                <c:pt idx="1852">
                  <c:v>???????</c:v>
                </c:pt>
                <c:pt idx="1853">
                  <c:v>Kids TV India Hindi Nursery Rhymes</c:v>
                </c:pt>
                <c:pt idx="1854">
                  <c:v>Genius</c:v>
                </c:pt>
                <c:pt idx="1855">
                  <c:v>Dagi Bee</c:v>
                </c:pt>
                <c:pt idx="1856">
                  <c:v>Call of Duty</c:v>
                </c:pt>
                <c:pt idx="1857">
                  <c:v>Peter PlutaX</c:v>
                </c:pt>
                <c:pt idx="1858">
                  <c:v>ShadowPriestok - ????????</c:v>
                </c:pt>
                <c:pt idx="1859">
                  <c:v>Ubisoft</c:v>
                </c:pt>
                <c:pt idx="1860">
                  <c:v>Ema&amp;Eric Giant Surprise</c:v>
                </c:pt>
                <c:pt idx="1861">
                  <c:v>??? ?????? !?</c:v>
                </c:pt>
                <c:pt idx="1862">
                  <c:v>Super Polina Play</c:v>
                </c:pt>
                <c:pt idx="1863">
                  <c:v>MiawAug</c:v>
                </c:pt>
                <c:pt idx="1864">
                  <c:v>Niki and Gabi</c:v>
                </c:pt>
                <c:pt idx="1865">
                  <c:v>DesiignerVEVO</c:v>
                </c:pt>
                <c:pt idx="1866">
                  <c:v>????/???????</c:v>
                </c:pt>
                <c:pt idx="1867">
                  <c:v>?????</c:v>
                </c:pt>
                <c:pt idx="1868">
                  <c:v>Corridor</c:v>
                </c:pt>
                <c:pt idx="1869">
                  <c:v>Tiana</c:v>
                </c:pt>
                <c:pt idx="1870">
                  <c:v>TheThings</c:v>
                </c:pt>
                <c:pt idx="1871">
                  <c:v>FaZe Jev</c:v>
                </c:pt>
                <c:pt idx="1872">
                  <c:v>LoL Esports</c:v>
                </c:pt>
                <c:pt idx="1873">
                  <c:v>Coby Persin</c:v>
                </c:pt>
                <c:pt idx="1874">
                  <c:v>HUM TV</c:v>
                </c:pt>
                <c:pt idx="1875">
                  <c:v>DaftPunkVEVO</c:v>
                </c:pt>
                <c:pt idx="1876">
                  <c:v>Gabbie Hanna</c:v>
                </c:pt>
                <c:pt idx="1877">
                  <c:v>MrBrent98</c:v>
                </c:pt>
                <c:pt idx="1878">
                  <c:v>schmoyoho</c:v>
                </c:pt>
                <c:pt idx="1879">
                  <c:v>Oneindia Hindi |?</c:v>
                </c:pt>
                <c:pt idx="1880">
                  <c:v>Ameer Alabadi</c:v>
                </c:pt>
                <c:pt idx="1881">
                  <c:v>penguinz0</c:v>
                </c:pt>
                <c:pt idx="1882">
                  <c:v>Animal Aid Unlimited, India</c:v>
                </c:pt>
                <c:pt idx="1883">
                  <c:v>DemolitionRanch</c:v>
                </c:pt>
                <c:pt idx="1884">
                  <c:v>RE - research</c:v>
                </c:pt>
                <c:pt idx="1885">
                  <c:v>Elli Di</c:v>
                </c:pt>
                <c:pt idx="1886">
                  <c:v>Armin van Buuren</c:v>
                </c:pt>
                <c:pt idx="1887">
                  <c:v>Rudy Mancuso</c:v>
                </c:pt>
                <c:pt idx="1888">
                  <c:v>FaZe Apex</c:v>
                </c:pt>
                <c:pt idx="1889">
                  <c:v>1320video</c:v>
                </c:pt>
                <c:pt idx="1890">
                  <c:v>cocoz toon</c:v>
                </c:pt>
                <c:pt idx="1891">
                  <c:v>outsidexbox</c:v>
                </c:pt>
                <c:pt idx="1892">
                  <c:v>???? ?????? / Sha3beyat?</c:v>
                </c:pt>
                <c:pt idx="1893">
                  <c:v>FitnessBlender</c:v>
                </c:pt>
                <c:pt idx="1894">
                  <c:v>Chickypie</c:v>
                </c:pt>
                <c:pt idx="1895">
                  <c:v>wuant</c:v>
                </c:pt>
                <c:pt idx="1896">
                  <c:v>Drawblogs</c:v>
                </c:pt>
                <c:pt idx="1897">
                  <c:v>Spookiz - Cartoons for Children</c:v>
                </c:pt>
                <c:pt idx="1898">
                  <c:v>The Infographics Show</c:v>
                </c:pt>
                <c:pt idx="1899">
                  <c:v>Free Music "Nasr Mahrous"</c:v>
                </c:pt>
                <c:pt idx="1900">
                  <c:v>oblomoff</c:v>
                </c:pt>
                <c:pt idx="1901">
                  <c:v>???? ????? ???</c:v>
                </c:pt>
                <c:pt idx="1902">
                  <c:v>Animal Family</c:v>
                </c:pt>
                <c:pt idx="1903">
                  <c:v>Troom Troom SELECT</c:v>
                </c:pt>
                <c:pt idx="1904">
                  <c:v>Studio Saraswati Official</c:v>
                </c:pt>
                <c:pt idx="1905">
                  <c:v>Rapper Tery [Official]</c:v>
                </c:pt>
                <c:pt idx="1906">
                  <c:v>Tamil cinema</c:v>
                </c:pt>
                <c:pt idx="1907">
                  <c:v>Fresh Media Records</c:v>
                </c:pt>
                <c:pt idx="1908">
                  <c:v>Official World of Dance</c:v>
                </c:pt>
                <c:pt idx="1909">
                  <c:v>Craftingeek*</c:v>
                </c:pt>
                <c:pt idx="1910">
                  <c:v>FilmiBeat</c:v>
                </c:pt>
                <c:pt idx="1911">
                  <c:v>BIHARIWOOD -?</c:v>
                </c:pt>
                <c:pt idx="1912">
                  <c:v>Cherlloydvevo</c:v>
                </c:pt>
                <c:pt idx="1913">
                  <c:v>Viralbollywood</c:v>
                </c:pt>
                <c:pt idx="1914">
                  <c:v>86 &amp; Custom Protection NET</c:v>
                </c:pt>
                <c:pt idx="1915">
                  <c:v>ABC Kid TV - Nursery Rhymes</c:v>
                </c:pt>
                <c:pt idx="1916">
                  <c:v>BRIGHT TV</c:v>
                </c:pt>
                <c:pt idx="1917">
                  <c:v>Kids, Toys &amp; Adventures</c:v>
                </c:pt>
                <c:pt idx="1918">
                  <c:v>IDEIAS INCR?VEIS</c:v>
                </c:pt>
                <c:pt idx="1919">
                  <c:v>Franco Escamilla</c:v>
                </c:pt>
                <c:pt idx="1920">
                  <c:v>SunnyKidsTV</c:v>
                </c:pt>
                <c:pt idx="1921">
                  <c:v>MCDAVO</c:v>
                </c:pt>
                <c:pt idx="1922">
                  <c:v>Learn and Play</c:v>
                </c:pt>
                <c:pt idx="1923">
                  <c:v>Prestige Clips</c:v>
                </c:pt>
                <c:pt idx="1924">
                  <c:v>Neagle</c:v>
                </c:pt>
                <c:pt idx="1925">
                  <c:v>???</c:v>
                </c:pt>
                <c:pt idx="1926">
                  <c:v>Julia Silva</c:v>
                </c:pt>
                <c:pt idx="1927">
                  <c:v>88rising</c:v>
                </c:pt>
                <c:pt idx="1928">
                  <c:v>BigDawsTv</c:v>
                </c:pt>
                <c:pt idx="1929">
                  <c:v>PNLmusik</c:v>
                </c:pt>
                <c:pt idx="1930">
                  <c:v>Godson - Gaming</c:v>
                </c:pt>
                <c:pt idx="1931">
                  <c:v>PlayHard</c:v>
                </c:pt>
                <c:pt idx="1932">
                  <c:v>GamingWithJen</c:v>
                </c:pt>
                <c:pt idx="1933">
                  <c:v>naarkw ???</c:v>
                </c:pt>
                <c:pt idx="1934">
                  <c:v>?izgi Film Oyuncaklar?</c:v>
                </c:pt>
                <c:pt idx="1935">
                  <c:v>FunKeep</c:v>
                </c:pt>
                <c:pt idx="1936">
                  <c:v>Dimitri Vegas &amp; Like Mike</c:v>
                </c:pt>
                <c:pt idx="1937">
                  <c:v>DesiFeed Video</c:v>
                </c:pt>
                <c:pt idx="1938">
                  <c:v>Hardwell</c:v>
                </c:pt>
                <c:pt idx="1939">
                  <c:v>Funny Vines</c:v>
                </c:pt>
                <c:pt idx="1940">
                  <c:v>Barbixas</c:v>
                </c:pt>
                <c:pt idx="1941">
                  <c:v>2CELLOS</c:v>
                </c:pt>
                <c:pt idx="1942">
                  <c:v>Crescendo com Luluca</c:v>
                </c:pt>
                <c:pt idx="1943">
                  <c:v>Aaron Esser</c:v>
                </c:pt>
                <c:pt idx="1944">
                  <c:v>TAE</c:v>
                </c:pt>
                <c:pt idx="1945">
                  <c:v>EU FICO LOKO</c:v>
                </c:pt>
                <c:pt idx="1946">
                  <c:v>Brincando Com a Tia Fla</c:v>
                </c:pt>
                <c:pt idx="1947">
                  <c:v>FoxStarHindi</c:v>
                </c:pt>
                <c:pt idx="1948">
                  <c:v>Dom TV</c:v>
                </c:pt>
                <c:pt idx="1949">
                  <c:v>Got Talent Espa?a</c:v>
                </c:pt>
                <c:pt idx="1950">
                  <c:v>????? ? ??????</c:v>
                </c:pt>
                <c:pt idx="1951">
                  <c:v>KhangProFilm</c:v>
                </c:pt>
                <c:pt idx="1952">
                  <c:v>Seeker</c:v>
                </c:pt>
                <c:pt idx="1953">
                  <c:v>Twins &amp; Toys</c:v>
                </c:pt>
                <c:pt idx="1954">
                  <c:v>Mr Bean Cartoon World</c:v>
                </c:pt>
                <c:pt idx="1955">
                  <c:v>HellomaphieMX</c:v>
                </c:pt>
                <c:pt idx="1956">
                  <c:v>TimOn ChaveS</c:v>
                </c:pt>
                <c:pt idx="1957">
                  <c:v>MsMojo</c:v>
                </c:pt>
                <c:pt idx="1958">
                  <c:v>DenLion TV</c:v>
                </c:pt>
                <c:pt idx="1959">
                  <c:v>pressnews tv</c:v>
                </c:pt>
                <c:pt idx="1960">
                  <c:v>Safiya Nygaard</c:v>
                </c:pt>
                <c:pt idx="1961">
                  <c:v>FitDance Life</c:v>
                </c:pt>
                <c:pt idx="1962">
                  <c:v>Megan Nicole</c:v>
                </c:pt>
                <c:pt idx="1963">
                  <c:v>Funny Or Die</c:v>
                </c:pt>
                <c:pt idx="1964">
                  <c:v>CloudKid</c:v>
                </c:pt>
                <c:pt idx="1965">
                  <c:v>MattHDGamer</c:v>
                </c:pt>
                <c:pt idx="1966">
                  <c:v>Sanjivani Bhojpuri</c:v>
                </c:pt>
                <c:pt idx="1967">
                  <c:v>Kafalar</c:v>
                </c:pt>
                <c:pt idx="1968">
                  <c:v>TOY GUMA</c:v>
                </c:pt>
                <c:pt idx="1969">
                  <c:v>Bia Lobo e Tati Lobo</c:v>
                </c:pt>
                <c:pt idx="1970">
                  <c:v>telblog.net</c:v>
                </c:pt>
                <c:pt idx="1971">
                  <c:v>TVFilthyFrank</c:v>
                </c:pt>
                <c:pt idx="1972">
                  <c:v>Planet Earth INDIA</c:v>
                </c:pt>
                <c:pt idx="1973">
                  <c:v>DC</c:v>
                </c:pt>
                <c:pt idx="1974">
                  <c:v>Craftronix</c:v>
                </c:pt>
                <c:pt idx="1975">
                  <c:v>xFaRgAnx YT</c:v>
                </c:pt>
                <c:pt idx="1976">
                  <c:v>LoginfluenceKids</c:v>
                </c:pt>
                <c:pt idx="1977">
                  <c:v>Disney Junior Brasil</c:v>
                </c:pt>
                <c:pt idx="1978">
                  <c:v>Kubz Scouts</c:v>
                </c:pt>
                <c:pt idx="1979">
                  <c:v>TGFbro</c:v>
                </c:pt>
                <c:pt idx="1980">
                  <c:v>All Babies Channel - 3D Nursery?</c:v>
                </c:pt>
                <c:pt idx="1981">
                  <c:v>Play Doh Toys For Kids</c:v>
                </c:pt>
                <c:pt idx="1982">
                  <c:v>Tribo da Periferia</c:v>
                </c:pt>
                <c:pt idx="1983">
                  <c:v>Ferrugem Oficial</c:v>
                </c:pt>
                <c:pt idx="1984">
                  <c:v>The Surprise For Kids</c:v>
                </c:pt>
                <c:pt idx="1985">
                  <c:v>Co Vines</c:v>
                </c:pt>
                <c:pt idx="1986">
                  <c:v>Madilyn Bailey</c:v>
                </c:pt>
                <c:pt idx="1987">
                  <c:v>Troom Troom PT</c:v>
                </c:pt>
                <c:pt idx="1988">
                  <c:v>SoSorry</c:v>
                </c:pt>
                <c:pt idx="1989">
                  <c:v>Ya - Alisa</c:v>
                </c:pt>
                <c:pt idx="1990">
                  <c:v>Cem Y?lmaz</c:v>
                </c:pt>
                <c:pt idx="1991">
                  <c:v>Crainer</c:v>
                </c:pt>
                <c:pt idx="1992">
                  <c:v>The Finest</c:v>
                </c:pt>
                <c:pt idx="1993">
                  <c:v>Oyun Delisi</c:v>
                </c:pt>
                <c:pt idx="1994">
                  <c:v>Hope For Paws - Official Rescue?</c:v>
                </c:pt>
                <c:pt idx="1995">
                  <c:v>NoahJ456</c:v>
                </c:pt>
                <c:pt idx="1996">
                  <c:v>PlaticaPolinesia</c:v>
                </c:pt>
                <c:pt idx="1997">
                  <c:v>Santa Songs</c:v>
                </c:pt>
                <c:pt idx="1998">
                  <c:v>Wow Kidz Comedy</c:v>
                </c:pt>
                <c:pt idx="1999">
                  <c:v>Little Treehouse Nursery Rhymes and?</c:v>
                </c:pt>
                <c:pt idx="2000">
                  <c:v>Kids TV Espa?ol Latino - Canciones?</c:v>
                </c:pt>
                <c:pt idx="2001">
                  <c:v>The Voice Global</c:v>
                </c:pt>
                <c:pt idx="2002">
                  <c:v>Carl &amp; Jinger Family</c:v>
                </c:pt>
                <c:pt idx="2003">
                  <c:v>???? ? ?????</c:v>
                </c:pt>
                <c:pt idx="2004">
                  <c:v>Mister Tisha</c:v>
                </c:pt>
                <c:pt idx="2005">
                  <c:v>50 Cent</c:v>
                </c:pt>
                <c:pt idx="2006">
                  <c:v>TheKAIRI78</c:v>
                </c:pt>
                <c:pt idx="2007">
                  <c:v>DJ Game Remix in Thailand</c:v>
                </c:pt>
                <c:pt idx="2008">
                  <c:v>Daily Fortnite Battle Royale?</c:v>
                </c:pt>
                <c:pt idx="2009">
                  <c:v>Domics</c:v>
                </c:pt>
                <c:pt idx="2010">
                  <c:v>The Shiny Peanut</c:v>
                </c:pt>
                <c:pt idx="2011">
                  <c:v>???????</c:v>
                </c:pt>
                <c:pt idx="2012">
                  <c:v>WAMIndiaMovies</c:v>
                </c:pt>
                <c:pt idx="2013">
                  <c:v>gymvirtual</c:v>
                </c:pt>
                <c:pt idx="2014">
                  <c:v>WildBrain en Espa?ol</c:v>
                </c:pt>
                <c:pt idx="2015">
                  <c:v>TomoNews US</c:v>
                </c:pt>
                <c:pt idx="2016">
                  <c:v>World of Tanks.?</c:v>
                </c:pt>
                <c:pt idx="2017">
                  <c:v>NickJonasVEVO</c:v>
                </c:pt>
                <c:pt idx="2018">
                  <c:v>Toys Kids TV</c:v>
                </c:pt>
                <c:pt idx="2019">
                  <c:v>Sarinha</c:v>
                </c:pt>
                <c:pt idx="2020">
                  <c:v>whatever</c:v>
                </c:pt>
                <c:pt idx="2021">
                  <c:v>alanzoka</c:v>
                </c:pt>
                <c:pt idx="2022">
                  <c:v>Angle Music Official Channel</c:v>
                </c:pt>
                <c:pt idx="2023">
                  <c:v>Kids Tv Portugu?s - Can??es dos?</c:v>
                </c:pt>
                <c:pt idx="2024">
                  <c:v>TWO SUPER SISTERS</c:v>
                </c:pt>
                <c:pt idx="2025">
                  <c:v>Star Wars˜</c:v>
                </c:pt>
                <c:pt idx="2026">
                  <c:v>HGuitaraStudio - ?????</c:v>
                </c:pt>
                <c:pt idx="2027">
                  <c:v>Crafty Panda</c:v>
                </c:pt>
                <c:pt idx="2028">
                  <c:v>Flamingo</c:v>
                </c:pt>
                <c:pt idx="2029">
                  <c:v>??????</c:v>
                </c:pt>
                <c:pt idx="2030">
                  <c:v>FPSRussia</c:v>
                </c:pt>
                <c:pt idx="2031">
                  <c:v>Rayito</c:v>
                </c:pt>
                <c:pt idx="2032">
                  <c:v>Clevver Style</c:v>
                </c:pt>
                <c:pt idx="2033">
                  <c:v>Max Time</c:v>
                </c:pt>
                <c:pt idx="2034">
                  <c:v>MrBossFTW</c:v>
                </c:pt>
                <c:pt idx="2035">
                  <c:v>Gabriela Almeida</c:v>
                </c:pt>
                <c:pt idx="2036">
                  <c:v>Bhad Bhabie</c:v>
                </c:pt>
                <c:pt idx="2037">
                  <c:v>Alex Aiono</c:v>
                </c:pt>
                <c:pt idx="2038">
                  <c:v>???? ??????</c:v>
                </c:pt>
                <c:pt idx="2039">
                  <c:v>Taras Kul</c:v>
                </c:pt>
                <c:pt idx="2040">
                  <c:v>Household Hacker</c:v>
                </c:pt>
                <c:pt idx="2041">
                  <c:v>?????????</c:v>
                </c:pt>
                <c:pt idx="2042">
                  <c:v>Ma?tre GIMS</c:v>
                </c:pt>
                <c:pt idx="2043">
                  <c:v>malena010102</c:v>
                </c:pt>
                <c:pt idx="2044">
                  <c:v>Cracked</c:v>
                </c:pt>
                <c:pt idx="2045">
                  <c:v>Rita Ora</c:v>
                </c:pt>
                <c:pt idx="2046">
                  <c:v>JukiLop</c:v>
                </c:pt>
                <c:pt idx="2047">
                  <c:v>Iliass TiiwTiiw</c:v>
                </c:pt>
                <c:pt idx="2048">
                  <c:v>Totally TV</c:v>
                </c:pt>
                <c:pt idx="2049">
                  <c:v>Top Five</c:v>
                </c:pt>
                <c:pt idx="2050">
                  <c:v>NH Studioz</c:v>
                </c:pt>
                <c:pt idx="2051">
                  <c:v>Little Star Stop Motion</c:v>
                </c:pt>
                <c:pt idx="2052">
                  <c:v>Itarte Vlogs</c:v>
                </c:pt>
                <c:pt idx="2053">
                  <c:v>WIIFEROZ</c:v>
                </c:pt>
                <c:pt idx="2054">
                  <c:v>Golden Moustache</c:v>
                </c:pt>
                <c:pt idx="2055">
                  <c:v>Seriously Just For Fun</c:v>
                </c:pt>
                <c:pt idx="2056">
                  <c:v>Apixelados</c:v>
                </c:pt>
                <c:pt idx="2057">
                  <c:v>nickatnyte</c:v>
                </c:pt>
                <c:pt idx="2058">
                  <c:v>boogie2988</c:v>
                </c:pt>
                <c:pt idx="2059">
                  <c:v>Health Tips for You</c:v>
                </c:pt>
                <c:pt idx="2060">
                  <c:v>SuperZoo - Best cartoon for kids?</c:v>
                </c:pt>
                <c:pt idx="2061">
                  <c:v>OPPO India</c:v>
                </c:pt>
                <c:pt idx="2062">
                  <c:v>colinfurze</c:v>
                </c:pt>
                <c:pt idx="2063">
                  <c:v>ChrisMD</c:v>
                </c:pt>
                <c:pt idx="2064">
                  <c:v>Wrzzer</c:v>
                </c:pt>
                <c:pt idx="2065">
                  <c:v>PelucheEn ElEstuche</c:v>
                </c:pt>
                <c:pt idx="2066">
                  <c:v>5incominutos</c:v>
                </c:pt>
                <c:pt idx="2067">
                  <c:v>RackaRacka</c:v>
                </c:pt>
                <c:pt idx="2068">
                  <c:v>Cartoon Studio</c:v>
                </c:pt>
                <c:pt idx="2069">
                  <c:v>Jorge el Curioso en Espa?ol</c:v>
                </c:pt>
                <c:pt idx="2070">
                  <c:v>Sorpresas Divertidas</c:v>
                </c:pt>
                <c:pt idx="2071">
                  <c:v>MariAndToys</c:v>
                </c:pt>
                <c:pt idx="2072">
                  <c:v>Weird Stuff</c:v>
                </c:pt>
                <c:pt idx="2073">
                  <c:v>YosStoP</c:v>
                </c:pt>
                <c:pt idx="2074">
                  <c:v>SEVENTEEN</c:v>
                </c:pt>
                <c:pt idx="2075">
                  <c:v>FilterCopy</c:v>
                </c:pt>
                <c:pt idx="2076">
                  <c:v>Hola Ni?o</c:v>
                </c:pt>
                <c:pt idx="2077">
                  <c:v>8 Passengers</c:v>
                </c:pt>
                <c:pt idx="2078">
                  <c:v>Mumbo Jumbo</c:v>
                </c:pt>
                <c:pt idx="2079">
                  <c:v>redimi2oficial</c:v>
                </c:pt>
                <c:pt idx="2080">
                  <c:v>RK Duggal Studios</c:v>
                </c:pt>
                <c:pt idx="2081">
                  <c:v>Bhojpuri HD Film</c:v>
                </c:pt>
                <c:pt idx="2082">
                  <c:v>fedfeclip</c:v>
                </c:pt>
                <c:pt idx="2083">
                  <c:v>Rhett &amp; Link</c:v>
                </c:pt>
                <c:pt idx="2084">
                  <c:v>MoreJStu</c:v>
                </c:pt>
                <c:pt idx="2085">
                  <c:v>Spacetoon</c:v>
                </c:pt>
                <c:pt idx="2086">
                  <c:v>Cascabel TV</c:v>
                </c:pt>
                <c:pt idx="2087">
                  <c:v>TheCGBros</c:v>
                </c:pt>
                <c:pt idx="2088">
                  <c:v>Dan1s</c:v>
                </c:pt>
                <c:pt idx="2089">
                  <c:v>La Adictiva</c:v>
                </c:pt>
                <c:pt idx="2090">
                  <c:v>TikTak Draw</c:v>
                </c:pt>
                <c:pt idx="2091">
                  <c:v>Luan Palomera</c:v>
                </c:pt>
                <c:pt idx="2092">
                  <c:v>Kids Labo TV</c:v>
                </c:pt>
                <c:pt idx="2093">
                  <c:v>LaLiga Santander</c:v>
                </c:pt>
                <c:pt idx="2094">
                  <c:v>SeseGel</c:v>
                </c:pt>
                <c:pt idx="2095">
                  <c:v>RCM Bhojpuri Hit</c:v>
                </c:pt>
                <c:pt idx="2096">
                  <c:v>POPxoDaily</c:v>
                </c:pt>
                <c:pt idx="2097">
                  <c:v>StukTV</c:v>
                </c:pt>
                <c:pt idx="2098">
                  <c:v>theShow</c:v>
                </c:pt>
                <c:pt idx="2099">
                  <c:v>EugenBro</c:v>
                </c:pt>
                <c:pt idx="2100">
                  <c:v>Bely y Beto Oficial</c:v>
                </c:pt>
                <c:pt idx="2101">
                  <c:v>Funimation</c:v>
                </c:pt>
                <c:pt idx="2102">
                  <c:v>jackfrags</c:v>
                </c:pt>
                <c:pt idx="2103">
                  <c:v>HOA BAN FOOD</c:v>
                </c:pt>
                <c:pt idx="2104">
                  <c:v>Walk off the Earth</c:v>
                </c:pt>
                <c:pt idx="2105">
                  <c:v>TheRelaxingEnd</c:v>
                </c:pt>
                <c:pt idx="2106">
                  <c:v>Ceeday</c:v>
                </c:pt>
                <c:pt idx="2107">
                  <c:v>???? ????? ????? |?</c:v>
                </c:pt>
                <c:pt idx="2108">
                  <c:v>Top5Central</c:v>
                </c:pt>
                <c:pt idx="2109">
                  <c:v>Baby Fun Learning</c:v>
                </c:pt>
                <c:pt idx="2110">
                  <c:v>Godenot</c:v>
                </c:pt>
                <c:pt idx="2111">
                  <c:v>CGMeetup</c:v>
                </c:pt>
                <c:pt idx="2112">
                  <c:v>LacrimMusicVEVO</c:v>
                </c:pt>
                <c:pt idx="2113">
                  <c:v>TheWarpath</c:v>
                </c:pt>
                <c:pt idx="2114">
                  <c:v>Kiloo Games</c:v>
                </c:pt>
                <c:pt idx="2115">
                  <c:v>???? ?????????</c:v>
                </c:pt>
                <c:pt idx="2116">
                  <c:v>Billboard</c:v>
                </c:pt>
                <c:pt idx="2117">
                  <c:v>LA LA SCHOOL</c:v>
                </c:pt>
                <c:pt idx="2118">
                  <c:v>Zoe Sugg</c:v>
                </c:pt>
                <c:pt idx="2119">
                  <c:v>LubaTV</c:v>
                </c:pt>
                <c:pt idx="2120">
                  <c:v>DADJU</c:v>
                </c:pt>
                <c:pt idx="2121">
                  <c:v>TIvsTIP</c:v>
                </c:pt>
                <c:pt idx="2122">
                  <c:v>Pen Movies</c:v>
                </c:pt>
                <c:pt idx="2123">
                  <c:v>Las 2 Mu?ecas</c:v>
                </c:pt>
                <c:pt idx="2124">
                  <c:v>merrelltwins</c:v>
                </c:pt>
                <c:pt idx="2125">
                  <c:v>Beyonc?</c:v>
                </c:pt>
                <c:pt idx="2126">
                  <c:v>?????? _ ?? ???????</c:v>
                </c:pt>
                <c:pt idx="2127">
                  <c:v>Stuu</c:v>
                </c:pt>
                <c:pt idx="2128">
                  <c:v>BabiezTV</c:v>
                </c:pt>
                <c:pt idx="2129">
                  <c:v>FUNTASTIC Playhouse</c:v>
                </c:pt>
                <c:pt idx="2130">
                  <c:v>AWE me</c:v>
                </c:pt>
                <c:pt idx="2131">
                  <c:v>Assala Nasri</c:v>
                </c:pt>
                <c:pt idx="2132">
                  <c:v>????? SweetTV</c:v>
                </c:pt>
                <c:pt idx="2133">
                  <c:v>Raditya Dika</c:v>
                </c:pt>
                <c:pt idx="2134">
                  <c:v>TinyLessonTime</c:v>
                </c:pt>
                <c:pt idx="2135">
                  <c:v>Xand Avi?o</c:v>
                </c:pt>
                <c:pt idx="2136">
                  <c:v>Gojzer</c:v>
                </c:pt>
                <c:pt idx="2137">
                  <c:v>Musile Records</c:v>
                </c:pt>
                <c:pt idx="2138">
                  <c:v>Bigorneaux &amp; Coquillages</c:v>
                </c:pt>
                <c:pt idx="2139">
                  <c:v>???? Korean Englishman</c:v>
                </c:pt>
                <c:pt idx="2140">
                  <c:v>?? ?????</c:v>
                </c:pt>
                <c:pt idx="2141">
                  <c:v>rusplaying</c:v>
                </c:pt>
                <c:pt idx="2142">
                  <c:v>ArcadeGaming</c:v>
                </c:pt>
                <c:pt idx="2143">
                  <c:v>CYRILmp4</c:v>
                </c:pt>
                <c:pt idx="2144">
                  <c:v>Filmistaan</c:v>
                </c:pt>
                <c:pt idx="2145">
                  <c:v>ronaldOMG</c:v>
                </c:pt>
                <c:pt idx="2146">
                  <c:v>Le Rire Jaune</c:v>
                </c:pt>
                <c:pt idx="2147">
                  <c:v>BARBIE FILMES BR</c:v>
                </c:pt>
                <c:pt idx="2148">
                  <c:v>Fortnite Funny</c:v>
                </c:pt>
                <c:pt idx="2149">
                  <c:v>HigaTV</c:v>
                </c:pt>
                <c:pt idx="2150">
                  <c:v>AlphaSniper97</c:v>
                </c:pt>
                <c:pt idx="2151">
                  <c:v>First We Feast</c:v>
                </c:pt>
                <c:pt idx="2152">
                  <c:v>ONE OK ROCK</c:v>
                </c:pt>
                <c:pt idx="2153">
                  <c:v>AustinMVEVO</c:v>
                </c:pt>
                <c:pt idx="2154">
                  <c:v>JacyandKacy</c:v>
                </c:pt>
                <c:pt idx="2155">
                  <c:v>MarkAngelComedy</c:v>
                </c:pt>
                <c:pt idx="2156">
                  <c:v>Tech Insider</c:v>
                </c:pt>
                <c:pt idx="2157">
                  <c:v>Timothy DeLaGhetto</c:v>
                </c:pt>
                <c:pt idx="2158">
                  <c:v>DANIEL BOY</c:v>
                </c:pt>
                <c:pt idx="2159">
                  <c:v>Hoje ? dia de Marias</c:v>
                </c:pt>
                <c:pt idx="2160">
                  <c:v>vlogbrothers</c:v>
                </c:pt>
                <c:pt idx="2161">
                  <c:v>AntVenom</c:v>
                </c:pt>
                <c:pt idx="2162">
                  <c:v>Anny May</c:v>
                </c:pt>
                <c:pt idx="2163">
                  <c:v>X Factor Global</c:v>
                </c:pt>
                <c:pt idx="2164">
                  <c:v>HarryStylesVEVO</c:v>
                </c:pt>
                <c:pt idx="2165">
                  <c:v>GameofThrones</c:v>
                </c:pt>
                <c:pt idx="2166">
                  <c:v>????????2 (hajime)</c:v>
                </c:pt>
                <c:pt idx="2167">
                  <c:v>Aymane Serhani</c:v>
                </c:pt>
                <c:pt idx="2168">
                  <c:v>Funny TV show</c:v>
                </c:pt>
                <c:pt idx="2169">
                  <c:v>Pyrocynical</c:v>
                </c:pt>
                <c:pt idx="2170">
                  <c:v>TheKateClapp</c:v>
                </c:pt>
                <c:pt idx="2171">
                  <c:v>DaniRep Golf it y fortnite diario!</c:v>
                </c:pt>
                <c:pt idx="2172">
                  <c:v>Caracol Televisi›n</c:v>
                </c:pt>
                <c:pt idx="2173">
                  <c:v>COLORS</c:v>
                </c:pt>
                <c:pt idx="2174">
                  <c:v>PortugaPC</c:v>
                </c:pt>
                <c:pt idx="2175">
                  <c:v>DeiGamer</c:v>
                </c:pt>
                <c:pt idx="2176">
                  <c:v>STR Noticias</c:v>
                </c:pt>
                <c:pt idx="2177">
                  <c:v>BestKidsColoring</c:v>
                </c:pt>
                <c:pt idx="2178">
                  <c:v>JokerIsME</c:v>
                </c:pt>
                <c:pt idx="2179">
                  <c:v>HomeAnimations - ?????????</c:v>
                </c:pt>
                <c:pt idx="2180">
                  <c:v>Cinekorn Movies</c:v>
                </c:pt>
                <c:pt idx="2181">
                  <c:v>Mis Pastelitos</c:v>
                </c:pt>
                <c:pt idx="2182">
                  <c:v>Canal Top10</c:v>
                </c:pt>
                <c:pt idx="2183">
                  <c:v>Gelli Clash</c:v>
                </c:pt>
                <c:pt idx="2184">
                  <c:v>Talk Shows Central</c:v>
                </c:pt>
                <c:pt idx="2185">
                  <c:v>PHIM C?P 3</c:v>
                </c:pt>
                <c:pt idx="2186">
                  <c:v>Die Antwoord</c:v>
                </c:pt>
                <c:pt idx="2187">
                  <c:v>Ariana Grande`</c:v>
                </c:pt>
                <c:pt idx="2188">
                  <c:v>Namewee</c:v>
                </c:pt>
                <c:pt idx="2189">
                  <c:v>Alex Rose</c:v>
                </c:pt>
                <c:pt idx="2190">
                  <c:v>Cat Juguetes</c:v>
                </c:pt>
                <c:pt idx="2191">
                  <c:v>News7 Tamil</c:v>
                </c:pt>
                <c:pt idx="2192">
                  <c:v>Sanjeev Kapoor Khazana</c:v>
                </c:pt>
                <c:pt idx="2193">
                  <c:v>Adam Savage?s Tested</c:v>
                </c:pt>
                <c:pt idx="2194">
                  <c:v>ZicZic Baby</c:v>
                </c:pt>
                <c:pt idx="2195">
                  <c:v>Baby Show TV</c:v>
                </c:pt>
                <c:pt idx="2196">
                  <c:v>Jean L</c:v>
                </c:pt>
                <c:pt idx="2197">
                  <c:v>SA Wardega</c:v>
                </c:pt>
                <c:pt idx="2198">
                  <c:v>TBNRFrags</c:v>
                </c:pt>
                <c:pt idx="2199">
                  <c:v>Bebe Milo</c:v>
                </c:pt>
                <c:pt idx="2200">
                  <c:v>BIBI</c:v>
                </c:pt>
                <c:pt idx="2201">
                  <c:v>The Weeknd</c:v>
                </c:pt>
                <c:pt idx="2202">
                  <c:v>Wow Kidz Action</c:v>
                </c:pt>
                <c:pt idx="2203">
                  <c:v>MonDEV</c:v>
                </c:pt>
                <c:pt idx="2204">
                  <c:v>westfesttv</c:v>
                </c:pt>
                <c:pt idx="2205">
                  <c:v>KaarisOfficielVEVO</c:v>
                </c:pt>
                <c:pt idx="2206">
                  <c:v>La Brujita Tatty - dibujos animados</c:v>
                </c:pt>
                <c:pt idx="2207">
                  <c:v>Battle Universe</c:v>
                </c:pt>
                <c:pt idx="2208">
                  <c:v>???? Sa7i</c:v>
                </c:pt>
                <c:pt idx="2209">
                  <c:v>Michael McCrudden</c:v>
                </c:pt>
                <c:pt idx="2210">
                  <c:v>ToonToon Juegos</c:v>
                </c:pt>
                <c:pt idx="2211">
                  <c:v>PTC PUNJABI</c:v>
                </c:pt>
                <c:pt idx="2212">
                  <c:v>Filipin is bro</c:v>
                </c:pt>
                <c:pt idx="2213">
                  <c:v>reZigiusz</c:v>
                </c:pt>
                <c:pt idx="2214">
                  <c:v>Brandon Rogers</c:v>
                </c:pt>
                <c:pt idx="2215">
                  <c:v>Anima</c:v>
                </c:pt>
                <c:pt idx="2216">
                  <c:v>DED</c:v>
                </c:pt>
                <c:pt idx="2217">
                  <c:v>ProSidu</c:v>
                </c:pt>
                <c:pt idx="2218">
                  <c:v>Pyaar Lafzon Mein Kahan</c:v>
                </c:pt>
                <c:pt idx="2219">
                  <c:v>Enterr10 Music Bhojpuri</c:v>
                </c:pt>
                <c:pt idx="2220">
                  <c:v>OPEN KIDS</c:v>
                </c:pt>
                <c:pt idx="2221">
                  <c:v>TsMadaan</c:v>
                </c:pt>
                <c:pt idx="2222">
                  <c:v>WithZack</c:v>
                </c:pt>
                <c:pt idx="2223">
                  <c:v>StevenCrowder</c:v>
                </c:pt>
                <c:pt idx="2224">
                  <c:v>Good Mythical MORE</c:v>
                </c:pt>
                <c:pt idx="2225">
                  <c:v>TheSaudiReporters | ??????</c:v>
                </c:pt>
                <c:pt idx="2226">
                  <c:v>ZellenDust - REY DEL TERROR Y EL?</c:v>
                </c:pt>
                <c:pt idx="2227">
                  <c:v>PJ Masks Official</c:v>
                </c:pt>
                <c:pt idx="2228">
                  <c:v>Funk Bros</c:v>
                </c:pt>
                <c:pt idx="2229">
                  <c:v>Talking Ginger</c:v>
                </c:pt>
                <c:pt idx="2230">
                  <c:v>FORMULA 1</c:v>
                </c:pt>
                <c:pt idx="2231">
                  <c:v>PretoNoBrancoVEVO</c:v>
                </c:pt>
                <c:pt idx="2232">
                  <c:v>Sophia Grace</c:v>
                </c:pt>
                <c:pt idx="2233">
                  <c:v>SUSHI RAMEN?Riku?</c:v>
                </c:pt>
                <c:pt idx="2234">
                  <c:v>Kreyk</c:v>
                </c:pt>
                <c:pt idx="2235">
                  <c:v>Pinkfong! Canciones Infantiles</c:v>
                </c:pt>
                <c:pt idx="2236">
                  <c:v>Random Encounters</c:v>
                </c:pt>
                <c:pt idx="2237">
                  <c:v>Liova and Toys</c:v>
                </c:pt>
                <c:pt idx="2238">
                  <c:v>Soothing Relaxation</c:v>
                </c:pt>
                <c:pt idx="2239">
                  <c:v>Aquarela Kids</c:v>
                </c:pt>
                <c:pt idx="2240">
                  <c:v>CD Choice</c:v>
                </c:pt>
                <c:pt idx="2241">
                  <c:v>ModernWhiz.com</c:v>
                </c:pt>
                <c:pt idx="2242">
                  <c:v>JonTronShow</c:v>
                </c:pt>
                <c:pt idx="2243">
                  <c:v>Pocket Films - Indian Short Films</c:v>
                </c:pt>
                <c:pt idx="2244">
                  <c:v>MaKar &amp; Nursery Rhymes Songs</c:v>
                </c:pt>
                <c:pt idx="2245">
                  <c:v>Oh Long Johnson</c:v>
                </c:pt>
                <c:pt idx="2246">
                  <c:v>Guillaume Pley</c:v>
                </c:pt>
                <c:pt idx="2247">
                  <c:v>Vov? Raul Gil Oficial</c:v>
                </c:pt>
                <c:pt idx="2248">
                  <c:v>CarlaMorrisonMusic</c:v>
                </c:pt>
                <c:pt idx="2249">
                  <c:v>Pierre Croce</c:v>
                </c:pt>
                <c:pt idx="2250">
                  <c:v>Furkan Yaman</c:v>
                </c:pt>
                <c:pt idx="2251">
                  <c:v>WowShow</c:v>
                </c:pt>
                <c:pt idx="2252">
                  <c:v>TroyeSivanVEVO</c:v>
                </c:pt>
                <c:pt idx="2253">
                  <c:v>Simon Desue</c:v>
                </c:pt>
                <c:pt idx="2254">
                  <c:v>BETO GAMER</c:v>
                </c:pt>
                <c:pt idx="2255">
                  <c:v>Happy Bachpan</c:v>
                </c:pt>
                <c:pt idx="2256">
                  <c:v>LaurenzSide</c:v>
                </c:pt>
                <c:pt idx="2257">
                  <c:v>???????? | Alqithara</c:v>
                </c:pt>
                <c:pt idx="2258">
                  <c:v>Pac Pac TV</c:v>
                </c:pt>
                <c:pt idx="2259">
                  <c:v>E?lence Zaman?</c:v>
                </c:pt>
                <c:pt idx="2260">
                  <c:v>TheFatRat</c:v>
                </c:pt>
                <c:pt idx="2261">
                  <c:v>Blowek</c:v>
                </c:pt>
                <c:pt idx="2262">
                  <c:v>Little Big Toys</c:v>
                </c:pt>
                <c:pt idx="2263">
                  <c:v>7-Second Riddles</c:v>
                </c:pt>
                <c:pt idx="2264">
                  <c:v>Mark Wiens</c:v>
                </c:pt>
                <c:pt idx="2265">
                  <c:v>JMX</c:v>
                </c:pt>
                <c:pt idx="2266">
                  <c:v>PsycheTruth</c:v>
                </c:pt>
                <c:pt idx="2267">
                  <c:v>The Chainsmokers</c:v>
                </c:pt>
                <c:pt idx="2268">
                  <c:v>ApeCrimeTV</c:v>
                </c:pt>
                <c:pt idx="2269">
                  <c:v>Cronosplays</c:v>
                </c:pt>
                <c:pt idx="2270">
                  <c:v>Arabian Fairy Tales</c:v>
                </c:pt>
                <c:pt idx="2271">
                  <c:v>??? ???? ?????</c:v>
                </c:pt>
                <c:pt idx="2272">
                  <c:v>INGRID SURPRISE FUN</c:v>
                </c:pt>
                <c:pt idx="2273">
                  <c:v>Big Marvel</c:v>
                </c:pt>
                <c:pt idx="2274">
                  <c:v>Xbox</c:v>
                </c:pt>
                <c:pt idx="2275">
                  <c:v>????????</c:v>
                </c:pt>
                <c:pt idx="2276">
                  <c:v>Cellbit</c:v>
                </c:pt>
                <c:pt idx="2277">
                  <c:v>BestOfTontoDikeh</c:v>
                </c:pt>
                <c:pt idx="2278">
                  <c:v>CineFix</c:v>
                </c:pt>
                <c:pt idx="2279">
                  <c:v>WINNER</c:v>
                </c:pt>
                <c:pt idx="2280">
                  <c:v>FC Barcelona</c:v>
                </c:pt>
                <c:pt idx="2281">
                  <c:v>La Diversion de Martina</c:v>
                </c:pt>
                <c:pt idx="2282">
                  <c:v>Life Awesome</c:v>
                </c:pt>
                <c:pt idx="2283">
                  <c:v>Nat Geo WILD</c:v>
                </c:pt>
                <c:pt idx="2284">
                  <c:v>Lenay</c:v>
                </c:pt>
                <c:pt idx="2285">
                  <c:v>Hevesh5</c:v>
                </c:pt>
                <c:pt idx="2286">
                  <c:v>engo Flow</c:v>
                </c:pt>
                <c:pt idx="2287">
                  <c:v>??? ???</c:v>
                </c:pt>
                <c:pt idx="2288">
                  <c:v>MagmaMusen</c:v>
                </c:pt>
                <c:pt idx="2289">
                  <c:v>Jaaz Multimedia</c:v>
                </c:pt>
                <c:pt idx="2290">
                  <c:v>Galinha Pintadinha Mini</c:v>
                </c:pt>
                <c:pt idx="2291">
                  <c:v>Ov</c:v>
                </c:pt>
                <c:pt idx="2292">
                  <c:v>NEGAS</c:v>
                </c:pt>
                <c:pt idx="2293">
                  <c:v>RED21</c:v>
                </c:pt>
                <c:pt idx="2294">
                  <c:v>People are Awesome</c:v>
                </c:pt>
                <c:pt idx="2295">
                  <c:v>Sorriso Maroto</c:v>
                </c:pt>
                <c:pt idx="2296">
                  <c:v>AyoandTeoVEVO</c:v>
                </c:pt>
                <c:pt idx="2297">
                  <c:v>Vivo</c:v>
                </c:pt>
                <c:pt idx="2298">
                  <c:v>Bulkin</c:v>
                </c:pt>
                <c:pt idx="2299">
                  <c:v>Little Big</c:v>
                </c:pt>
                <c:pt idx="2300">
                  <c:v>Android Authority</c:v>
                </c:pt>
                <c:pt idx="2301">
                  <c:v>L'atelier de Roxane</c:v>
                </c:pt>
                <c:pt idx="2302">
                  <c:v>MOLT</c:v>
                </c:pt>
                <c:pt idx="2303">
                  <c:v>????????</c:v>
                </c:pt>
                <c:pt idx="2304">
                  <c:v>Playground for kids</c:v>
                </c:pt>
                <c:pt idx="2305">
                  <c:v>ImJayStation</c:v>
                </c:pt>
                <c:pt idx="2306">
                  <c:v>????? ?? ??? ??????</c:v>
                </c:pt>
                <c:pt idx="2307">
                  <c:v>Treta News</c:v>
                </c:pt>
                <c:pt idx="2308">
                  <c:v>Cartoon Network ??????</c:v>
                </c:pt>
                <c:pt idx="2309">
                  <c:v>gootmusic</c:v>
                </c:pt>
                <c:pt idx="2310">
                  <c:v>CloeCouture</c:v>
                </c:pt>
                <c:pt idx="2311">
                  <c:v>ZoZo Show</c:v>
                </c:pt>
                <c:pt idx="2312">
                  <c:v>Mundo da Vivi</c:v>
                </c:pt>
                <c:pt idx="2313">
                  <c:v>Deimoss</c:v>
                </c:pt>
                <c:pt idx="2314">
                  <c:v>Jaiden Animations</c:v>
                </c:pt>
                <c:pt idx="2315">
                  <c:v>Maryana Ro</c:v>
                </c:pt>
                <c:pt idx="2316">
                  <c:v>KevinRoldanOfficial</c:v>
                </c:pt>
                <c:pt idx="2317">
                  <c:v>ROBERT PG</c:v>
                </c:pt>
                <c:pt idx="2318">
                  <c:v>Frog Leap Studios</c:v>
                </c:pt>
                <c:pt idx="2319">
                  <c:v>5 DAK?KADA HALLET</c:v>
                </c:pt>
                <c:pt idx="2320">
                  <c:v>Minecraft</c:v>
                </c:pt>
                <c:pt idx="2321">
                  <c:v>Tfue</c:v>
                </c:pt>
                <c:pt idx="2322">
                  <c:v>BasicallyIDoWrk</c:v>
                </c:pt>
                <c:pt idx="2323">
                  <c:v>Chaos</c:v>
                </c:pt>
                <c:pt idx="2324">
                  <c:v>Element Animation</c:v>
                </c:pt>
                <c:pt idx="2325">
                  <c:v>Peppa Pig em Portugu?s Brasil -?</c:v>
                </c:pt>
                <c:pt idx="2326">
                  <c:v>SuperLuigiLogan</c:v>
                </c:pt>
                <c:pt idx="2327">
                  <c:v>whatdafaqshow</c:v>
                </c:pt>
                <c:pt idx="2328">
                  <c:v>kipkay</c:v>
                </c:pt>
                <c:pt idx="2329">
                  <c:v>Logdotzip</c:v>
                </c:pt>
                <c:pt idx="2330">
                  <c:v>My Superhero Rhymes</c:v>
                </c:pt>
                <c:pt idx="2331">
                  <c:v>Car toys Kid</c:v>
                </c:pt>
                <c:pt idx="2332">
                  <c:v>Los mejores Top 10˜</c:v>
                </c:pt>
                <c:pt idx="2333">
                  <c:v>Daftar Populer</c:v>
                </c:pt>
                <c:pt idx="2334">
                  <c:v>Ozzy Man Reviews</c:v>
                </c:pt>
                <c:pt idx="2335">
                  <c:v>Riki MUSIC</c:v>
                </c:pt>
                <c:pt idx="2336">
                  <c:v>El Canserbero</c:v>
                </c:pt>
                <c:pt idx="2337">
                  <c:v>Miss Gaby e Fam­lia</c:v>
                </c:pt>
                <c:pt idx="2338">
                  <c:v>Kabita's Kitchen</c:v>
                </c:pt>
                <c:pt idx="2339">
                  <c:v>Baraka lBaraka</c:v>
                </c:pt>
                <c:pt idx="2340">
                  <c:v>Unisys Music</c:v>
                </c:pt>
                <c:pt idx="2341">
                  <c:v>????? BUGAGA</c:v>
                </c:pt>
                <c:pt idx="2342">
                  <c:v>MOMENTO DA CRIAN?A : CHILD'S?</c:v>
                </c:pt>
                <c:pt idx="2343">
                  <c:v>Primitive Technology</c:v>
                </c:pt>
                <c:pt idx="2344">
                  <c:v>Hopsintv</c:v>
                </c:pt>
                <c:pt idx="2345">
                  <c:v>Everson Zoio</c:v>
                </c:pt>
                <c:pt idx="2346">
                  <c:v>Kim RosaCuca</c:v>
                </c:pt>
                <c:pt idx="2347">
                  <c:v>AD-WISE MEDIA ACTION MOVIEPLEX</c:v>
                </c:pt>
                <c:pt idx="2348">
                  <c:v>Riya Films</c:v>
                </c:pt>
                <c:pt idx="2349">
                  <c:v>Tim Milgram</c:v>
                </c:pt>
                <c:pt idx="2350">
                  <c:v>Kronno Zomber</c:v>
                </c:pt>
                <c:pt idx="2351">
                  <c:v>alpha m.</c:v>
                </c:pt>
                <c:pt idx="2352">
                  <c:v>O Show da Luna!</c:v>
                </c:pt>
                <c:pt idx="2353">
                  <c:v>Anwar Jibawi</c:v>
                </c:pt>
                <c:pt idx="2354">
                  <c:v>Rans Entertainment</c:v>
                </c:pt>
                <c:pt idx="2355">
                  <c:v>Supertone Digital</c:v>
                </c:pt>
                <c:pt idx="2356">
                  <c:v>Inemafoo</c:v>
                </c:pt>
                <c:pt idx="2357">
                  <c:v>Yasmin Verissimo</c:v>
                </c:pt>
                <c:pt idx="2358">
                  <c:v>Satisfy Channel</c:v>
                </c:pt>
                <c:pt idx="2359">
                  <c:v>FAM JAM</c:v>
                </c:pt>
                <c:pt idx="2360">
                  <c:v>Follow Me</c:v>
                </c:pt>
                <c:pt idx="2361">
                  <c:v>???? ???? ??????</c:v>
                </c:pt>
                <c:pt idx="2362">
                  <c:v>Cakes StepByStep</c:v>
                </c:pt>
                <c:pt idx="2363">
                  <c:v>Primitive Technology KH</c:v>
                </c:pt>
                <c:pt idx="2364">
                  <c:v>Kika Nieto</c:v>
                </c:pt>
                <c:pt idx="2365">
                  <c:v>Lana Del Rey</c:v>
                </c:pt>
                <c:pt idx="2366">
                  <c:v>ElAlfaElJefeTV</c:v>
                </c:pt>
                <c:pt idx="2367">
                  <c:v>DavidParody</c:v>
                </c:pt>
                <c:pt idx="2368">
                  <c:v>Chief Pat</c:v>
                </c:pt>
                <c:pt idx="2369">
                  <c:v>News24</c:v>
                </c:pt>
                <c:pt idx="2370">
                  <c:v>Node</c:v>
                </c:pt>
                <c:pt idx="2371">
                  <c:v>Mark Rober</c:v>
                </c:pt>
                <c:pt idx="2372">
                  <c:v>MooseCraft</c:v>
                </c:pt>
                <c:pt idx="2373">
                  <c:v>Lolywood</c:v>
                </c:pt>
                <c:pt idx="2374">
                  <c:v>Aadishakti Films</c:v>
                </c:pt>
                <c:pt idx="2375">
                  <c:v>Young MA</c:v>
                </c:pt>
                <c:pt idx="2376">
                  <c:v>ToyScouter</c:v>
                </c:pt>
                <c:pt idx="2377">
                  <c:v>RosyMcMichael</c:v>
                </c:pt>
                <c:pt idx="2378">
                  <c:v>Sub</c:v>
                </c:pt>
                <c:pt idx="2379">
                  <c:v>Bajki dla dzieci</c:v>
                </c:pt>
                <c:pt idx="2380">
                  <c:v>Aya Nakamura</c:v>
                </c:pt>
                <c:pt idx="2381">
                  <c:v>NoughtPointFourLIVE</c:v>
                </c:pt>
                <c:pt idx="2382">
                  <c:v>Austin Evans</c:v>
                </c:pt>
                <c:pt idx="2383">
                  <c:v>Dyler | ?????</c:v>
                </c:pt>
                <c:pt idx="2384">
                  <c:v>Brijnaari Sumi</c:v>
                </c:pt>
                <c:pt idx="2385">
                  <c:v>Funny Vines</c:v>
                </c:pt>
                <c:pt idx="2386">
                  <c:v>JONAS</c:v>
                </c:pt>
                <c:pt idx="2387">
                  <c:v>Humor Multishow</c:v>
                </c:pt>
                <c:pt idx="2388">
                  <c:v>GahMarin</c:v>
                </c:pt>
                <c:pt idx="2389">
                  <c:v>KYRSP33DY</c:v>
                </c:pt>
                <c:pt idx="2390">
                  <c:v>De'arra &amp; Ken 4 Life</c:v>
                </c:pt>
                <c:pt idx="2391">
                  <c:v>EA SPORTS FIFA</c:v>
                </c:pt>
                <c:pt idx="2392">
                  <c:v>Survival Life</c:v>
                </c:pt>
                <c:pt idx="2393">
                  <c:v>Ranz Kyle</c:v>
                </c:pt>
                <c:pt idx="2394">
                  <c:v>SonyLIV</c:v>
                </c:pt>
                <c:pt idx="2395">
                  <c:v>MrUnfiny</c:v>
                </c:pt>
                <c:pt idx="2396">
                  <c:v>Elli Di Pets</c:v>
                </c:pt>
                <c:pt idx="2397">
                  <c:v>versusbattleru</c:v>
                </c:pt>
                <c:pt idx="2398">
                  <c:v>Shemaroo Bhakti</c:v>
                </c:pt>
                <c:pt idx="2399">
                  <c:v>Vy Qwaint</c:v>
                </c:pt>
                <c:pt idx="2400">
                  <c:v>LeFloid</c:v>
                </c:pt>
                <c:pt idx="2401">
                  <c:v>The Official Pok?mon YouTube?</c:v>
                </c:pt>
                <c:pt idx="2402">
                  <c:v>JOOGSQUAD PPJT</c:v>
                </c:pt>
                <c:pt idx="2403">
                  <c:v>d7oomy_999 | ????????</c:v>
                </c:pt>
                <c:pt idx="2404">
                  <c:v>The Icing Artist</c:v>
                </c:pt>
                <c:pt idx="2405">
                  <c:v>Shree Jee - Bhakti</c:v>
                </c:pt>
                <c:pt idx="2406">
                  <c:v>Kids Channel India - Hindi Rhymes?</c:v>
                </c:pt>
                <c:pt idx="2407">
                  <c:v>EminemMusic</c:v>
                </c:pt>
                <c:pt idx="2408">
                  <c:v>News Express</c:v>
                </c:pt>
                <c:pt idx="2409">
                  <c:v>Top15s</c:v>
                </c:pt>
                <c:pt idx="2410">
                  <c:v>HeyKids.es - Canciones Para Ni?os</c:v>
                </c:pt>
                <c:pt idx="2411">
                  <c:v>mateiformiga</c:v>
                </c:pt>
                <c:pt idx="2412">
                  <c:v>Vosso Canal</c:v>
                </c:pt>
                <c:pt idx="2413">
                  <c:v>Joueur Du Grenier</c:v>
                </c:pt>
                <c:pt idx="2414">
                  <c:v>Blitz˜</c:v>
                </c:pt>
                <c:pt idx="2415">
                  <c:v>Simone e Simaria</c:v>
                </c:pt>
                <c:pt idx="2416">
                  <c:v>Ti?sto</c:v>
                </c:pt>
                <c:pt idx="2417">
                  <c:v>Khesari Music World</c:v>
                </c:pt>
                <c:pt idx="2418">
                  <c:v>Karol Sevilla</c:v>
                </c:pt>
                <c:pt idx="2419">
                  <c:v>PojzPlaza</c:v>
                </c:pt>
                <c:pt idx="2420">
                  <c:v>AcademeG</c:v>
                </c:pt>
                <c:pt idx="2421">
                  <c:v>Crown Records</c:v>
                </c:pt>
                <c:pt idx="2422">
                  <c:v>CinnamonToastKen</c:v>
                </c:pt>
                <c:pt idx="2423">
                  <c:v>HiHo Kids</c:v>
                </c:pt>
                <c:pt idx="2424">
                  <c:v>Doug DeMuro</c:v>
                </c:pt>
                <c:pt idx="2425">
                  <c:v>Farruko</c:v>
                </c:pt>
                <c:pt idx="2426">
                  <c:v>SovietWomble</c:v>
                </c:pt>
                <c:pt idx="2427">
                  <c:v>Mcfly &amp; Carlito</c:v>
                </c:pt>
                <c:pt idx="2428">
                  <c:v>TheSmithPlays</c:v>
                </c:pt>
                <c:pt idx="2429">
                  <c:v>Natoo</c:v>
                </c:pt>
                <c:pt idx="2430">
                  <c:v>Quantum Tech HD</c:v>
                </c:pt>
                <c:pt idx="2431">
                  <c:v>PragerU</c:v>
                </c:pt>
                <c:pt idx="2432">
                  <c:v>ChrisFix</c:v>
                </c:pt>
                <c:pt idx="2433">
                  <c:v>wifistudy</c:v>
                </c:pt>
                <c:pt idx="2434">
                  <c:v>Cuentos y Canciones Infantiles</c:v>
                </c:pt>
                <c:pt idx="2435">
                  <c:v>Brawadis</c:v>
                </c:pt>
                <c:pt idx="2436">
                  <c:v>Febatista</c:v>
                </c:pt>
                <c:pt idx="2437">
                  <c:v>MarMar</c:v>
                </c:pt>
                <c:pt idx="2438">
                  <c:v>Hollow</c:v>
                </c:pt>
                <c:pt idx="2439">
                  <c:v>blogilates</c:v>
                </c:pt>
                <c:pt idx="2440">
                  <c:v>Fran, Bel e Nina Kids</c:v>
                </c:pt>
                <c:pt idx="2441">
                  <c:v>Lucky Surprise ToysReview</c:v>
                </c:pt>
                <c:pt idx="2442">
                  <c:v>NerdOut!</c:v>
                </c:pt>
                <c:pt idx="2443">
                  <c:v>Geo News</c:v>
                </c:pt>
                <c:pt idx="2444">
                  <c:v>ThatcherJoeVlogs</c:v>
                </c:pt>
                <c:pt idx="2445">
                  <c:v>zSHOWz</c:v>
                </c:pt>
                <c:pt idx="2446">
                  <c:v>elmundoDKBza</c:v>
                </c:pt>
                <c:pt idx="2447">
                  <c:v>Tv9 Kannada</c:v>
                </c:pt>
                <c:pt idx="2448">
                  <c:v>Khandesh Fun</c:v>
                </c:pt>
                <c:pt idx="2449">
                  <c:v>The Verge</c:v>
                </c:pt>
                <c:pt idx="2450">
                  <c:v>Machine Gun Kelly</c:v>
                </c:pt>
                <c:pt idx="2451">
                  <c:v>patty dragona</c:v>
                </c:pt>
                <c:pt idx="2452">
                  <c:v>Casi Bebes</c:v>
                </c:pt>
                <c:pt idx="2453">
                  <c:v>LaGGeR</c:v>
                </c:pt>
                <c:pt idx="2454">
                  <c:v>Muca Muri?oca</c:v>
                </c:pt>
                <c:pt idx="2455">
                  <c:v>Nando Moura</c:v>
                </c:pt>
                <c:pt idx="2456">
                  <c:v>????? ?????</c:v>
                </c:pt>
                <c:pt idx="2457">
                  <c:v>TheGamingLemon</c:v>
                </c:pt>
                <c:pt idx="2458">
                  <c:v>loveliveserve</c:v>
                </c:pt>
                <c:pt idx="2459">
                  <c:v>Sangeeta Music</c:v>
                </c:pt>
                <c:pt idx="2460">
                  <c:v>Eagle Music Video Station</c:v>
                </c:pt>
                <c:pt idx="2461">
                  <c:v>Sunny Kumar Rana</c:v>
                </c:pt>
                <c:pt idx="2462">
                  <c:v>Xavi ABCKids</c:v>
                </c:pt>
                <c:pt idx="2463">
                  <c:v>Prettyboyfredo</c:v>
                </c:pt>
                <c:pt idx="2464">
                  <c:v>???? ??????? anwar?</c:v>
                </c:pt>
                <c:pt idx="2465">
                  <c:v>How Ridiculous</c:v>
                </c:pt>
                <c:pt idx="2466">
                  <c:v>THAIRAP FC'LYRICS</c:v>
                </c:pt>
                <c:pt idx="2467">
                  <c:v>D4rkFrame</c:v>
                </c:pt>
                <c:pt idx="2468">
                  <c:v>TheVampsVEVO</c:v>
                </c:pt>
                <c:pt idx="2469">
                  <c:v>Guava Juice</c:v>
                </c:pt>
                <c:pt idx="2470">
                  <c:v>SUPEReeeGO</c:v>
                </c:pt>
                <c:pt idx="2471">
                  <c:v>Troom Troom FR</c:v>
                </c:pt>
                <c:pt idx="2472">
                  <c:v>Ladylike</c:v>
                </c:pt>
                <c:pt idx="2473">
                  <c:v>Taciele Alcolea</c:v>
                </c:pt>
                <c:pt idx="2474">
                  <c:v>Moto Madness</c:v>
                </c:pt>
                <c:pt idx="2475">
                  <c:v>???????????</c:v>
                </c:pt>
                <c:pt idx="2476">
                  <c:v>LŸm Vlog</c:v>
                </c:pt>
                <c:pt idx="2477">
                  <c:v>Standart Skill</c:v>
                </c:pt>
                <c:pt idx="2478">
                  <c:v>Hichem Smati</c:v>
                </c:pt>
                <c:pt idx="2479">
                  <c:v>BaBYBo</c:v>
                </c:pt>
                <c:pt idx="2480">
                  <c:v>Canal BOOM</c:v>
                </c:pt>
                <c:pt idx="2481">
                  <c:v>DALLMYD</c:v>
                </c:pt>
                <c:pt idx="2482">
                  <c:v>Top Talent</c:v>
                </c:pt>
                <c:pt idx="2483">
                  <c:v>Globo</c:v>
                </c:pt>
                <c:pt idx="2484">
                  <c:v>Carter Sharer</c:v>
                </c:pt>
                <c:pt idx="2485">
                  <c:v>Make Joke Of</c:v>
                </c:pt>
                <c:pt idx="2486">
                  <c:v>Cartoon Network Brasil</c:v>
                </c:pt>
                <c:pt idx="2487">
                  <c:v>BongoBD</c:v>
                </c:pt>
                <c:pt idx="2488">
                  <c:v>Experimentar En Casa</c:v>
                </c:pt>
                <c:pt idx="2489">
                  <c:v>WigglePop</c:v>
                </c:pt>
                <c:pt idx="2490">
                  <c:v>???TGOP</c:v>
                </c:pt>
                <c:pt idx="2491">
                  <c:v>FWF Indian Movies</c:v>
                </c:pt>
                <c:pt idx="2492">
                  <c:v>Desiigner LOD</c:v>
                </c:pt>
                <c:pt idx="2493">
                  <c:v>Juke Dock</c:v>
                </c:pt>
                <c:pt idx="2494">
                  <c:v>Asubio Kids</c:v>
                </c:pt>
                <c:pt idx="2495">
                  <c:v>Tohaar Bhojpuri - ??????</c:v>
                </c:pt>
                <c:pt idx="2496">
                  <c:v>Doctor Squish</c:v>
                </c:pt>
                <c:pt idx="2497">
                  <c:v>???????</c:v>
                </c:pt>
                <c:pt idx="2498">
                  <c:v>Toy For Kids [?????]</c:v>
                </c:pt>
                <c:pt idx="2499">
                  <c:v>joyner lucas</c:v>
                </c:pt>
                <c:pt idx="2500">
                  <c:v>??? ?????? 2</c:v>
                </c:pt>
                <c:pt idx="2501">
                  <c:v>Studio Bagel</c:v>
                </c:pt>
                <c:pt idx="2502">
                  <c:v>AlexXxStrecci</c:v>
                </c:pt>
                <c:pt idx="2503">
                  <c:v>iBlali</c:v>
                </c:pt>
                <c:pt idx="2504">
                  <c:v>LizzzTV</c:v>
                </c:pt>
                <c:pt idx="2505">
                  <c:v>todrickhall</c:v>
                </c:pt>
                <c:pt idx="2506">
                  <c:v>Cad? a chave?</c:v>
                </c:pt>
                <c:pt idx="2507">
                  <c:v>Mini Gear</c:v>
                </c:pt>
                <c:pt idx="2508">
                  <c:v>Baturay Anar</c:v>
                </c:pt>
                <c:pt idx="2509">
                  <c:v>DM FILMS - Scary Clowns</c:v>
                </c:pt>
                <c:pt idx="2510">
                  <c:v>Anaysa</c:v>
                </c:pt>
                <c:pt idx="2511">
                  <c:v>??????? ?????????</c:v>
                </c:pt>
                <c:pt idx="2512">
                  <c:v>NPR Music</c:v>
                </c:pt>
                <c:pt idx="2513">
                  <c:v>SabrinaCarpenterVEVO</c:v>
                </c:pt>
                <c:pt idx="2514">
                  <c:v>XboxAddictionz</c:v>
                </c:pt>
                <c:pt idx="2515">
                  <c:v>emma chamberlain</c:v>
                </c:pt>
                <c:pt idx="2516">
                  <c:v>Spiritual Mantra</c:v>
                </c:pt>
                <c:pt idx="2517">
                  <c:v>ChildrenNurseryRhymes</c:v>
                </c:pt>
                <c:pt idx="2518">
                  <c:v>BERTH OH!</c:v>
                </c:pt>
                <c:pt idx="2519">
                  <c:v>??????</c:v>
                </c:pt>
                <c:pt idx="2520">
                  <c:v>Talltanic</c:v>
                </c:pt>
                <c:pt idx="2521">
                  <c:v>KRK Studio</c:v>
                </c:pt>
                <c:pt idx="2522">
                  <c:v>Pautips</c:v>
                </c:pt>
                <c:pt idx="2523">
                  <c:v>Glamour</c:v>
                </c:pt>
                <c:pt idx="2524">
                  <c:v>Tia Dani</c:v>
                </c:pt>
                <c:pt idx="2525">
                  <c:v>Memeulous</c:v>
                </c:pt>
                <c:pt idx="2526">
                  <c:v>Brat</c:v>
                </c:pt>
                <c:pt idx="2527">
                  <c:v>Top5s</c:v>
                </c:pt>
                <c:pt idx="2528">
                  <c:v>Jesser</c:v>
                </c:pt>
                <c:pt idx="2529">
                  <c:v>Katy LifeVlog</c:v>
                </c:pt>
                <c:pt idx="2530">
                  <c:v>GoldenArmor</c:v>
                </c:pt>
                <c:pt idx="2531">
                  <c:v>108Life</c:v>
                </c:pt>
                <c:pt idx="2532">
                  <c:v>ViralBrothers</c:v>
                </c:pt>
                <c:pt idx="2533">
                  <c:v>FaZe Clan</c:v>
                </c:pt>
                <c:pt idx="2534">
                  <c:v>Luh</c:v>
                </c:pt>
                <c:pt idx="2535">
                  <c:v>Edho Zell</c:v>
                </c:pt>
                <c:pt idx="2536">
                  <c:v>Isaac do VINE</c:v>
                </c:pt>
                <c:pt idx="2537">
                  <c:v>BreakMan</c:v>
                </c:pt>
                <c:pt idx="2538">
                  <c:v>Silvestre Dangond</c:v>
                </c:pt>
                <c:pt idx="2539">
                  <c:v>Dankev</c:v>
                </c:pt>
                <c:pt idx="2540">
                  <c:v>SHIMOROSHOW</c:v>
                </c:pt>
                <c:pt idx="2541">
                  <c:v>Porta</c:v>
                </c:pt>
                <c:pt idx="2542">
                  <c:v>Tofuu</c:v>
                </c:pt>
                <c:pt idx="2543">
                  <c:v>˜Justin Bieber</c:v>
                </c:pt>
                <c:pt idx="2544">
                  <c:v>??????? ????</c:v>
                </c:pt>
                <c:pt idx="2545">
                  <c:v>SoyFredy</c:v>
                </c:pt>
                <c:pt idx="2546">
                  <c:v>JianHao Tan</c:v>
                </c:pt>
                <c:pt idx="2547">
                  <c:v>brusspup</c:v>
                </c:pt>
                <c:pt idx="2548">
                  <c:v>Bay Riffer</c:v>
                </c:pt>
                <c:pt idx="2549">
                  <c:v>Ballislife</c:v>
                </c:pt>
                <c:pt idx="2550">
                  <c:v>???? ???????????</c:v>
                </c:pt>
                <c:pt idx="2551">
                  <c:v>Max Maximov</c:v>
                </c:pt>
                <c:pt idx="2552">
                  <c:v>CashNasty</c:v>
                </c:pt>
                <c:pt idx="2553">
                  <c:v>Coke Studio India</c:v>
                </c:pt>
                <c:pt idx="2554">
                  <c:v>Dennis DJ</c:v>
                </c:pt>
                <c:pt idx="2555">
                  <c:v>SECRET INDIAN TV</c:v>
                </c:pt>
                <c:pt idx="2556">
                  <c:v>MjrmGames</c:v>
                </c:pt>
                <c:pt idx="2557">
                  <c:v>Melliart</c:v>
                </c:pt>
                <c:pt idx="2558">
                  <c:v>??????</c:v>
                </c:pt>
                <c:pt idx="2559">
                  <c:v>?? ???? ! Did you know</c:v>
                </c:pt>
                <c:pt idx="2560">
                  <c:v>HZHtube Kids Fun ????????</c:v>
                </c:pt>
                <c:pt idx="2561">
                  <c:v>Mr DegrEE</c:v>
                </c:pt>
                <c:pt idx="2562">
                  <c:v>list25</c:v>
                </c:pt>
                <c:pt idx="2563">
                  <c:v>La F?nix</c:v>
                </c:pt>
                <c:pt idx="2564">
                  <c:v>MrMrSnB2</c:v>
                </c:pt>
                <c:pt idx="2565">
                  <c:v>Canal Rodrigo Mota TV</c:v>
                </c:pt>
                <c:pt idx="2566">
                  <c:v>News18 India</c:v>
                </c:pt>
                <c:pt idx="2567">
                  <c:v>TecMundo</c:v>
                </c:pt>
                <c:pt idx="2568">
                  <c:v>Mr. Tops</c:v>
                </c:pt>
                <c:pt idx="2569">
                  <c:v>Felps</c:v>
                </c:pt>
                <c:pt idx="2570">
                  <c:v>Daz Games</c:v>
                </c:pt>
                <c:pt idx="2571">
                  <c:v>Jannine Weigel</c:v>
                </c:pt>
                <c:pt idx="2572">
                  <c:v>Super Siah</c:v>
                </c:pt>
                <c:pt idx="2573">
                  <c:v>FactTechz</c:v>
                </c:pt>
                <c:pt idx="2574">
                  <c:v>BakLol Video</c:v>
                </c:pt>
                <c:pt idx="2575">
                  <c:v>???? ? ?????</c:v>
                </c:pt>
                <c:pt idx="2576">
                  <c:v>Vsauce2</c:v>
                </c:pt>
                <c:pt idx="2577">
                  <c:v>Carli Bybel</c:v>
                </c:pt>
                <c:pt idx="2578">
                  <c:v>Lulu99</c:v>
                </c:pt>
                <c:pt idx="2579">
                  <c:v>Sernandoe</c:v>
                </c:pt>
                <c:pt idx="2580">
                  <c:v>???? ? ????</c:v>
                </c:pt>
                <c:pt idx="2581">
                  <c:v>WaveMusic</c:v>
                </c:pt>
                <c:pt idx="2582">
                  <c:v>Fun Family</c:v>
                </c:pt>
                <c:pt idx="2583">
                  <c:v>Satisfying Slime Videos</c:v>
                </c:pt>
                <c:pt idx="2584">
                  <c:v>Neha Kakkar</c:v>
                </c:pt>
                <c:pt idx="2585">
                  <c:v>Le Woop</c:v>
                </c:pt>
                <c:pt idx="2586">
                  <c:v>Erpan1140</c:v>
                </c:pt>
                <c:pt idx="2587">
                  <c:v>TRAP MUSIC NOW.</c:v>
                </c:pt>
                <c:pt idx="2588">
                  <c:v>Professor Live˜</c:v>
                </c:pt>
                <c:pt idx="2589">
                  <c:v>Anomaly</c:v>
                </c:pt>
                <c:pt idx="2590">
                  <c:v>funkyblackcat</c:v>
                </c:pt>
                <c:pt idx="2591">
                  <c:v>Red Bull Batalla De Los Gallos</c:v>
                </c:pt>
                <c:pt idx="2592">
                  <c:v>Vidya Vox</c:v>
                </c:pt>
                <c:pt idx="2593">
                  <c:v>M?u Channel</c:v>
                </c:pt>
                <c:pt idx="2594">
                  <c:v>Chuppy Kid TV - Learn Colors for?</c:v>
                </c:pt>
                <c:pt idx="2595">
                  <c:v>GAZ</c:v>
                </c:pt>
                <c:pt idx="2596">
                  <c:v>Viih Tube</c:v>
                </c:pt>
                <c:pt idx="2597">
                  <c:v>Leon Mach?re</c:v>
                </c:pt>
                <c:pt idx="2598">
                  <c:v>smotraTV</c:v>
                </c:pt>
                <c:pt idx="2599">
                  <c:v>Jaze Cinema</c:v>
                </c:pt>
                <c:pt idx="2600">
                  <c:v>zeldaxlove64 Christina Grimmie</c:v>
                </c:pt>
                <c:pt idx="2601">
                  <c:v>Jovem Nerd</c:v>
                </c:pt>
                <c:pt idx="2602">
                  <c:v>????</c:v>
                </c:pt>
                <c:pt idx="2603">
                  <c:v>DanAndPhilGAMES</c:v>
                </c:pt>
                <c:pt idx="2604">
                  <c:v>Bindas Fun</c:v>
                </c:pt>
                <c:pt idx="2605">
                  <c:v>Ksysha Kids TV</c:v>
                </c:pt>
                <c:pt idx="2606">
                  <c:v>TheDonato</c:v>
                </c:pt>
                <c:pt idx="2607">
                  <c:v>YouANDi Games</c:v>
                </c:pt>
                <c:pt idx="2608">
                  <c:v>Gabriela Rocha</c:v>
                </c:pt>
                <c:pt idx="2609">
                  <c:v>SVM SCHOOL</c:v>
                </c:pt>
                <c:pt idx="2610">
                  <c:v>FaZe Pamaj</c:v>
                </c:pt>
                <c:pt idx="2611">
                  <c:v>Domingo Espetacular</c:v>
                </c:pt>
                <c:pt idx="2612">
                  <c:v>JuStYosS</c:v>
                </c:pt>
                <c:pt idx="2613">
                  <c:v>How To Cook That</c:v>
                </c:pt>
                <c:pt idx="2614">
                  <c:v>ZaiLetsPlay</c:v>
                </c:pt>
                <c:pt idx="2615">
                  <c:v>XXL</c:v>
                </c:pt>
                <c:pt idx="2616">
                  <c:v>webtekno</c:v>
                </c:pt>
                <c:pt idx="2617">
                  <c:v>Bubble?</c:v>
                </c:pt>
                <c:pt idx="2618">
                  <c:v>Pica-Pau em Portugu?s</c:v>
                </c:pt>
                <c:pt idx="2619">
                  <c:v>AmazingPhil</c:v>
                </c:pt>
                <c:pt idx="2620">
                  <c:v>Serie A</c:v>
                </c:pt>
                <c:pt idx="2621">
                  <c:v>World Train Toys</c:v>
                </c:pt>
                <c:pt idx="2622">
                  <c:v>Panic! At The Disco</c:v>
                </c:pt>
                <c:pt idx="2623">
                  <c:v>Natti Natasha</c:v>
                </c:pt>
                <c:pt idx="2624">
                  <c:v>Dunya News</c:v>
                </c:pt>
                <c:pt idx="2625">
                  <c:v>Munchies</c:v>
                </c:pt>
                <c:pt idx="2626">
                  <c:v>OKG Cartoons</c:v>
                </c:pt>
                <c:pt idx="2627">
                  <c:v>MindofRez</c:v>
                </c:pt>
                <c:pt idx="2628">
                  <c:v>CarryMinati</c:v>
                </c:pt>
                <c:pt idx="2629">
                  <c:v>Jasmine Thompson</c:v>
                </c:pt>
                <c:pt idx="2630">
                  <c:v>MelodyAflam - ???????</c:v>
                </c:pt>
                <c:pt idx="2631">
                  <c:v>Garena Li?n QuŸn Mobile</c:v>
                </c:pt>
                <c:pt idx="2632">
                  <c:v>NICOLE SKYES</c:v>
                </c:pt>
                <c:pt idx="2633">
                  <c:v>8cho</c:v>
                </c:pt>
                <c:pt idx="2634">
                  <c:v>JUCA</c:v>
                </c:pt>
                <c:pt idx="2635">
                  <c:v>So Effin Cray</c:v>
                </c:pt>
                <c:pt idx="2636">
                  <c:v>Universe Adventure</c:v>
                </c:pt>
                <c:pt idx="2637">
                  <c:v>VIP Records</c:v>
                </c:pt>
                <c:pt idx="2638">
                  <c:v>Carbon Fiber Music</c:v>
                </c:pt>
                <c:pt idx="2639">
                  <c:v>Vevo</c:v>
                </c:pt>
                <c:pt idx="2640">
                  <c:v>Satyajeet Jena Official</c:v>
                </c:pt>
                <c:pt idx="2641">
                  <c:v>Baby TV ?????? ????</c:v>
                </c:pt>
                <c:pt idx="2642">
                  <c:v>????</c:v>
                </c:pt>
                <c:pt idx="2643">
                  <c:v>QueenTubeTH</c:v>
                </c:pt>
                <c:pt idx="2644">
                  <c:v>Frost Diamond</c:v>
                </c:pt>
                <c:pt idx="2645">
                  <c:v>Food Wishes</c:v>
                </c:pt>
                <c:pt idx="2646">
                  <c:v>??????</c:v>
                </c:pt>
                <c:pt idx="2647">
                  <c:v>Joey Graceffa</c:v>
                </c:pt>
                <c:pt idx="2648">
                  <c:v>SK tv</c:v>
                </c:pt>
                <c:pt idx="2649">
                  <c:v>Thiago Grava??es Apresenta</c:v>
                </c:pt>
                <c:pt idx="2650">
                  <c:v>Color For Baby</c:v>
                </c:pt>
                <c:pt idx="2651">
                  <c:v>Sonotek Music</c:v>
                </c:pt>
                <c:pt idx="2652">
                  <c:v>TrapUrbanoTV</c:v>
                </c:pt>
                <c:pt idx="2653">
                  <c:v>SixPackAbs.com</c:v>
                </c:pt>
                <c:pt idx="2654">
                  <c:v>KYLE HANAGAMI</c:v>
                </c:pt>
                <c:pt idx="2655">
                  <c:v>AYOUB</c:v>
                </c:pt>
                <c:pt idx="2656">
                  <c:v>Laura Lee</c:v>
                </c:pt>
                <c:pt idx="2657">
                  <c:v>Draw with Jazza</c:v>
                </c:pt>
                <c:pt idx="2658">
                  <c:v>Somos 5inco</c:v>
                </c:pt>
                <c:pt idx="2659">
                  <c:v>SteveTheGamer55</c:v>
                </c:pt>
                <c:pt idx="2660">
                  <c:v>Star Sports</c:v>
                </c:pt>
                <c:pt idx="2661">
                  <c:v>?? ?????? ?? ??????</c:v>
                </c:pt>
                <c:pt idx="2662">
                  <c:v>Master David</c:v>
                </c:pt>
                <c:pt idx="2663">
                  <c:v>LA DIVAZA</c:v>
                </c:pt>
                <c:pt idx="2664">
                  <c:v>DOSEofFOUSEYY</c:v>
                </c:pt>
                <c:pt idx="2665">
                  <c:v>COMEDY SONOTEK</c:v>
                </c:pt>
                <c:pt idx="2666">
                  <c:v>gRUNgerOFICIAL</c:v>
                </c:pt>
                <c:pt idx="2667">
                  <c:v>G Series (Music)</c:v>
                </c:pt>
                <c:pt idx="2668">
                  <c:v>JerryRigEverything</c:v>
                </c:pt>
                <c:pt idx="2669">
                  <c:v>TechSmartt</c:v>
                </c:pt>
                <c:pt idx="2670">
                  <c:v>N.E Let's Eat</c:v>
                </c:pt>
                <c:pt idx="2671">
                  <c:v>Canal Desconfinados</c:v>
                </c:pt>
                <c:pt idx="2672">
                  <c:v>CaRtOoNz</c:v>
                </c:pt>
                <c:pt idx="2673">
                  <c:v>Sun TV</c:v>
                </c:pt>
                <c:pt idx="2674">
                  <c:v>Liza Koshy Too</c:v>
                </c:pt>
                <c:pt idx="2675">
                  <c:v>Boram Tube [????]</c:v>
                </c:pt>
                <c:pt idx="2676">
                  <c:v>Patry Jordan</c:v>
                </c:pt>
                <c:pt idx="2677">
                  <c:v>Demaster</c:v>
                </c:pt>
                <c:pt idx="2678">
                  <c:v>SoulPancake</c:v>
                </c:pt>
                <c:pt idx="2679">
                  <c:v>LispyJimmy</c:v>
                </c:pt>
                <c:pt idx="2680">
                  <c:v>SmarterEveryDay</c:v>
                </c:pt>
                <c:pt idx="2681">
                  <c:v>Erika Costell</c:v>
                </c:pt>
                <c:pt idx="2682">
                  <c:v>Kan Atthakorn</c:v>
                </c:pt>
                <c:pt idx="2683">
                  <c:v>UrbanoVideosTV</c:v>
                </c:pt>
                <c:pt idx="2684">
                  <c:v>huevocartoon</c:v>
                </c:pt>
                <c:pt idx="2685">
                  <c:v>Awesome Kids Toys</c:v>
                </c:pt>
                <c:pt idx="2686">
                  <c:v>Lip Sync Battle</c:v>
                </c:pt>
                <c:pt idx="2687">
                  <c:v>Flakes Power</c:v>
                </c:pt>
                <c:pt idx="2688">
                  <c:v>Kch Multimedia Naat</c:v>
                </c:pt>
                <c:pt idx="2689">
                  <c:v>omeleteve</c:v>
                </c:pt>
                <c:pt idx="2690">
                  <c:v>Mileninha Stepanienco</c:v>
                </c:pt>
                <c:pt idx="2691">
                  <c:v>LogicVEVO</c:v>
                </c:pt>
                <c:pt idx="2692">
                  <c:v>Toda Meiga</c:v>
                </c:pt>
                <c:pt idx="2693">
                  <c:v>La Bala</c:v>
                </c:pt>
                <c:pt idx="2694">
                  <c:v>The Rybka Twins</c:v>
                </c:pt>
                <c:pt idx="2695">
                  <c:v>?????</c:v>
                </c:pt>
                <c:pt idx="2696">
                  <c:v>Thunayyan Khalid</c:v>
                </c:pt>
                <c:pt idx="2697">
                  <c:v>Tipsy Bartender</c:v>
                </c:pt>
                <c:pt idx="2698">
                  <c:v>ZeeQ India</c:v>
                </c:pt>
                <c:pt idx="2699">
                  <c:v>National Dastak</c:v>
                </c:pt>
                <c:pt idx="2700">
                  <c:v>HiMan</c:v>
                </c:pt>
                <c:pt idx="2701">
                  <c:v>Grian</c:v>
                </c:pt>
                <c:pt idx="2702">
                  <c:v>The Ohana Adventure</c:v>
                </c:pt>
                <c:pt idx="2703">
                  <c:v>Amr Diab</c:v>
                </c:pt>
                <c:pt idx="2704">
                  <c:v>AVRprankTV</c:v>
                </c:pt>
                <c:pt idx="2705">
                  <c:v>HugoPOSAY</c:v>
                </c:pt>
                <c:pt idx="2706">
                  <c:v>Fortnite</c:v>
                </c:pt>
                <c:pt idx="2707">
                  <c:v>Caue Moura</c:v>
                </c:pt>
                <c:pt idx="2708">
                  <c:v>Fir4sGamer</c:v>
                </c:pt>
                <c:pt idx="2709">
                  <c:v>Daequan Loco</c:v>
                </c:pt>
                <c:pt idx="2710">
                  <c:v>BaixaMemoria</c:v>
                </c:pt>
                <c:pt idx="2711">
                  <c:v>Dudesons</c:v>
                </c:pt>
                <c:pt idx="2712">
                  <c:v>DRAW MY LIFE en Espa?ol</c:v>
                </c:pt>
                <c:pt idx="2713">
                  <c:v>KianAndJc</c:v>
                </c:pt>
                <c:pt idx="2714">
                  <c:v>YassPlays</c:v>
                </c:pt>
                <c:pt idx="2715">
                  <c:v>Binging with Babish</c:v>
                </c:pt>
                <c:pt idx="2716">
                  <c:v>Wong Fu Productions</c:v>
                </c:pt>
                <c:pt idx="2717">
                  <c:v>theDOMINICshow</c:v>
                </c:pt>
                <c:pt idx="2718">
                  <c:v>The Top Comics</c:v>
                </c:pt>
                <c:pt idx="2719">
                  <c:v>AMOR ETERNO</c:v>
                </c:pt>
                <c:pt idx="2720">
                  <c:v>MoreTDM</c:v>
                </c:pt>
                <c:pt idx="2721">
                  <c:v>Jon Vlogs</c:v>
                </c:pt>
                <c:pt idx="2722">
                  <c:v>LOLiTO FDEZ</c:v>
                </c:pt>
                <c:pt idx="2723">
                  <c:v>MeLlamanFredy</c:v>
                </c:pt>
                <c:pt idx="2724">
                  <c:v>MoreWolfie</c:v>
                </c:pt>
                <c:pt idx="2725">
                  <c:v>Barvina</c:v>
                </c:pt>
                <c:pt idx="2726">
                  <c:v>Garena RoV Thailand</c:v>
                </c:pt>
                <c:pt idx="2727">
                  <c:v>BIG OG-ANIC</c:v>
                </c:pt>
                <c:pt idx="2728">
                  <c:v>Cassio Toledo</c:v>
                </c:pt>
                <c:pt idx="2729">
                  <c:v>SteveKardynal</c:v>
                </c:pt>
                <c:pt idx="2730">
                  <c:v>swiftor</c:v>
                </c:pt>
                <c:pt idx="2731">
                  <c:v>???????????? ?????</c:v>
                </c:pt>
                <c:pt idx="2732">
                  <c:v>?????</c:v>
                </c:pt>
                <c:pt idx="2733">
                  <c:v>AshStudio7</c:v>
                </c:pt>
                <c:pt idx="2734">
                  <c:v>Chris Sails</c:v>
                </c:pt>
                <c:pt idx="2735">
                  <c:v>Funny Bunny</c:v>
                </c:pt>
                <c:pt idx="2736">
                  <c:v>Bstars Music</c:v>
                </c:pt>
                <c:pt idx="2737">
                  <c:v>TheOfficialLoganPaul</c:v>
                </c:pt>
                <c:pt idx="2738">
                  <c:v>Gustavo Par›dias</c:v>
                </c:pt>
                <c:pt idx="2739">
                  <c:v>Uras Benlio?lu</c:v>
                </c:pt>
                <c:pt idx="2740">
                  <c:v>NOVRITSCH</c:v>
                </c:pt>
                <c:pt idx="2741">
                  <c:v>RedhoodVN</c:v>
                </c:pt>
                <c:pt idx="2742">
                  <c:v>P 4 Pakao</c:v>
                </c:pt>
                <c:pt idx="2743">
                  <c:v>Velhote</c:v>
                </c:pt>
                <c:pt idx="2744">
                  <c:v>mustafa star l ????? ????</c:v>
                </c:pt>
                <c:pt idx="2745">
                  <c:v>Tana Mongeau</c:v>
                </c:pt>
                <c:pt idx="2746">
                  <c:v>SMii7Y</c:v>
                </c:pt>
                <c:pt idx="2747">
                  <c:v>???? ?????????</c:v>
                </c:pt>
                <c:pt idx="2748">
                  <c:v>christianvib</c:v>
                </c:pt>
                <c:pt idx="2749">
                  <c:v>PlataBush</c:v>
                </c:pt>
                <c:pt idx="2750">
                  <c:v>EnjoyPhoenix</c:v>
                </c:pt>
                <c:pt idx="2751">
                  <c:v>Zangado</c:v>
                </c:pt>
                <c:pt idx="2752">
                  <c:v>Bhojpuri Junction</c:v>
                </c:pt>
                <c:pt idx="2753">
                  <c:v>Juanpa Zurita</c:v>
                </c:pt>
                <c:pt idx="2754">
                  <c:v>BBC News ????</c:v>
                </c:pt>
                <c:pt idx="2755">
                  <c:v>LifeAccordingToJimmy</c:v>
                </c:pt>
                <c:pt idx="2756">
                  <c:v>Vilhena</c:v>
                </c:pt>
                <c:pt idx="2757">
                  <c:v>Dread Mar I - Oficial</c:v>
                </c:pt>
                <c:pt idx="2758">
                  <c:v>Adam LZ</c:v>
                </c:pt>
                <c:pt idx="2759">
                  <c:v>Shruti Arjun Anand</c:v>
                </c:pt>
                <c:pt idx="2760">
                  <c:v>Rockstar Games</c:v>
                </c:pt>
                <c:pt idx="2761">
                  <c:v>Juaum</c:v>
                </c:pt>
                <c:pt idx="2762">
                  <c:v>Rank Smashers</c:v>
                </c:pt>
                <c:pt idx="2763">
                  <c:v>Dead Meat</c:v>
                </c:pt>
                <c:pt idx="2764">
                  <c:v>Hora de DIY * ?Hoy no hay cole!</c:v>
                </c:pt>
                <c:pt idx="2765">
                  <c:v>Life of Tom</c:v>
                </c:pt>
                <c:pt idx="2766">
                  <c:v>5 MINUTI CREATIVI</c:v>
                </c:pt>
                <c:pt idx="2767">
                  <c:v>HotSpanish Vlogs</c:v>
                </c:pt>
                <c:pt idx="2768">
                  <c:v>Maha Cartoon TV XD</c:v>
                </c:pt>
                <c:pt idx="2769">
                  <c:v>GoodDayOfficial</c:v>
                </c:pt>
                <c:pt idx="2770">
                  <c:v>Top Arab10s</c:v>
                </c:pt>
                <c:pt idx="2771">
                  <c:v>MOGOL TV</c:v>
                </c:pt>
                <c:pt idx="2772">
                  <c:v>????? ??? Badr_Family</c:v>
                </c:pt>
                <c:pt idx="2773">
                  <c:v>SuperEvgexa</c:v>
                </c:pt>
                <c:pt idx="2774">
                  <c:v>TvCostaGold</c:v>
                </c:pt>
                <c:pt idx="2775">
                  <c:v>CAPTAIN Movies HD</c:v>
                </c:pt>
                <c:pt idx="2776">
                  <c:v>Dolly's Stories KIDS</c:v>
                </c:pt>
                <c:pt idx="2777">
                  <c:v>Brincadeira de Crian?a</c:v>
                </c:pt>
                <c:pt idx="2778">
                  <c:v>Kyler and Mad</c:v>
                </c:pt>
                <c:pt idx="2779">
                  <c:v>Marisolpink</c:v>
                </c:pt>
                <c:pt idx="2780">
                  <c:v>KillerCreeper55 - Minecraft</c:v>
                </c:pt>
                <c:pt idx="2781">
                  <c:v>Real Stories</c:v>
                </c:pt>
                <c:pt idx="2782">
                  <c:v>New Rockstars</c:v>
                </c:pt>
                <c:pt idx="2783">
                  <c:v>Fernandinho Ministerio Faz Chover</c:v>
                </c:pt>
                <c:pt idx="2784">
                  <c:v>True Gym MMA</c:v>
                </c:pt>
                <c:pt idx="2785">
                  <c:v>Laura in the Kitchen</c:v>
                </c:pt>
                <c:pt idx="2786">
                  <c:v>Mamix EveryYear</c:v>
                </c:pt>
                <c:pt idx="2787">
                  <c:v>KathleenLights</c:v>
                </c:pt>
                <c:pt idx="2788">
                  <c:v>Jared Dines</c:v>
                </c:pt>
                <c:pt idx="2789">
                  <c:v>?????? ????</c:v>
                </c:pt>
                <c:pt idx="2790">
                  <c:v>Chills</c:v>
                </c:pt>
                <c:pt idx="2791">
                  <c:v>Hottel Mazzafera</c:v>
                </c:pt>
                <c:pt idx="2792">
                  <c:v>MISTHY TV</c:v>
                </c:pt>
                <c:pt idx="2793">
                  <c:v>Origins Explained</c:v>
                </c:pt>
                <c:pt idx="2794">
                  <c:v>GizmoSlip</c:v>
                </c:pt>
                <c:pt idx="2795">
                  <c:v>RAP IS NOW</c:v>
                </c:pt>
                <c:pt idx="2796">
                  <c:v>CBR</c:v>
                </c:pt>
                <c:pt idx="2797">
                  <c:v>Pagode da Ofensa na Web!</c:v>
                </c:pt>
                <c:pt idx="2798">
                  <c:v>REVEALING EYES</c:v>
                </c:pt>
                <c:pt idx="2799">
                  <c:v>Katya Adushkina</c:v>
                </c:pt>
                <c:pt idx="2800">
                  <c:v>TinenQa</c:v>
                </c:pt>
                <c:pt idx="2801">
                  <c:v>Biel</c:v>
                </c:pt>
                <c:pt idx="2802">
                  <c:v>Rato Borrachudo</c:v>
                </c:pt>
                <c:pt idx="2803">
                  <c:v>Sara'h Officiel</c:v>
                </c:pt>
                <c:pt idx="2804">
                  <c:v>Jamie Oliver</c:v>
                </c:pt>
                <c:pt idx="2805">
                  <c:v>Piemations</c:v>
                </c:pt>
                <c:pt idx="2806">
                  <c:v>Scotty Kilmer</c:v>
                </c:pt>
                <c:pt idx="2807">
                  <c:v>Chicas Cosmo</c:v>
                </c:pt>
                <c:pt idx="2808">
                  <c:v>Sandeep Maheshwari</c:v>
                </c:pt>
                <c:pt idx="2809">
                  <c:v>No Jumper</c:v>
                </c:pt>
                <c:pt idx="2810">
                  <c:v>Rachel Ballinger</c:v>
                </c:pt>
                <c:pt idx="2811">
                  <c:v>The Viral Fever</c:v>
                </c:pt>
                <c:pt idx="2812">
                  <c:v>Prachin Rahasya</c:v>
                </c:pt>
                <c:pt idx="2813">
                  <c:v>Candy Play TV Russian</c:v>
                </c:pt>
                <c:pt idx="2814">
                  <c:v>Earth</c:v>
                </c:pt>
                <c:pt idx="2815">
                  <c:v>BassBoosterz</c:v>
                </c:pt>
                <c:pt idx="2816">
                  <c:v>Jess No Limit</c:v>
                </c:pt>
                <c:pt idx="2817">
                  <c:v>TheBackyardScientist</c:v>
                </c:pt>
                <c:pt idx="2818">
                  <c:v>Mighty Car Mods</c:v>
                </c:pt>
                <c:pt idx="2819">
                  <c:v>General Tony</c:v>
                </c:pt>
                <c:pt idx="2820">
                  <c:v>TigerTomato</c:v>
                </c:pt>
                <c:pt idx="2821">
                  <c:v>Fun Place</c:v>
                </c:pt>
                <c:pt idx="2822">
                  <c:v>Enjoykin</c:v>
                </c:pt>
                <c:pt idx="2823">
                  <c:v>Bodybuilding.com</c:v>
                </c:pt>
                <c:pt idx="2824">
                  <c:v>Redfoo</c:v>
                </c:pt>
                <c:pt idx="2825">
                  <c:v>SaneuB</c:v>
                </c:pt>
                <c:pt idx="2826">
                  <c:v>Nadeshot</c:v>
                </c:pt>
                <c:pt idx="2827">
                  <c:v>Wolff</c:v>
                </c:pt>
                <c:pt idx="2828">
                  <c:v>Best Viners 2</c:v>
                </c:pt>
                <c:pt idx="2829">
                  <c:v>Scump</c:v>
                </c:pt>
                <c:pt idx="2830">
                  <c:v>Diÿrio das G?meas</c:v>
                </c:pt>
                <c:pt idx="2831">
                  <c:v>Greeicy</c:v>
                </c:pt>
                <c:pt idx="2832">
                  <c:v>Lorrayne Oliveira</c:v>
                </c:pt>
                <c:pt idx="2833">
                  <c:v>SYMPA</c:v>
                </c:pt>
                <c:pt idx="2834">
                  <c:v>Nerdist</c:v>
                </c:pt>
                <c:pt idx="2835">
                  <c:v>Rakanoo</c:v>
                </c:pt>
                <c:pt idx="2836">
                  <c:v>Matheus Yurley</c:v>
                </c:pt>
                <c:pt idx="2837">
                  <c:v>24 News HD</c:v>
                </c:pt>
                <c:pt idx="2838">
                  <c:v>Zerkaa</c:v>
                </c:pt>
                <c:pt idx="2839">
                  <c:v>Dani Russo Tv</c:v>
                </c:pt>
                <c:pt idx="2840">
                  <c:v>Geek &amp; Sundry</c:v>
                </c:pt>
                <c:pt idx="2841">
                  <c:v>Village food factory</c:v>
                </c:pt>
                <c:pt idx="2842">
                  <c:v>Veritasium</c:v>
                </c:pt>
                <c:pt idx="2843">
                  <c:v>GamerZeal</c:v>
                </c:pt>
                <c:pt idx="2844">
                  <c:v>??????? ?????????</c:v>
                </c:pt>
                <c:pt idx="2845">
                  <c:v>Action Movies Digiplex</c:v>
                </c:pt>
                <c:pt idx="2846">
                  <c:v>Leroy Sanchez</c:v>
                </c:pt>
                <c:pt idx="2847">
                  <c:v>HD Songs Bollywood</c:v>
                </c:pt>
                <c:pt idx="2848">
                  <c:v>Geekyranjit</c:v>
                </c:pt>
                <c:pt idx="2849">
                  <c:v>Round2hell</c:v>
                </c:pt>
                <c:pt idx="2850">
                  <c:v>Juice WRLD</c:v>
                </c:pt>
                <c:pt idx="2851">
                  <c:v>Spok</c:v>
                </c:pt>
                <c:pt idx="2852">
                  <c:v>Mr. Nightmare</c:v>
                </c:pt>
                <c:pt idx="2853">
                  <c:v>Black Plasma Studios</c:v>
                </c:pt>
                <c:pt idx="2854">
                  <c:v>????? ?????</c:v>
                </c:pt>
                <c:pt idx="2855">
                  <c:v>HISTORY</c:v>
                </c:pt>
                <c:pt idx="2856">
                  <c:v>Davy Jones</c:v>
                </c:pt>
                <c:pt idx="2857">
                  <c:v>Bharat Tak</c:v>
                </c:pt>
                <c:pt idx="2858">
                  <c:v>JoJo Siwa TV</c:v>
                </c:pt>
                <c:pt idx="2859">
                  <c:v>SportsHD</c:v>
                </c:pt>
                <c:pt idx="2860">
                  <c:v>Headlines India</c:v>
                </c:pt>
                <c:pt idx="2861">
                  <c:v>pellekofficial</c:v>
                </c:pt>
                <c:pt idx="2862">
                  <c:v>Jaclyn Hill</c:v>
                </c:pt>
                <c:pt idx="2863">
                  <c:v>Cryaotic</c:v>
                </c:pt>
                <c:pt idx="2864">
                  <c:v>Awadhesh Premi Official</c:v>
                </c:pt>
                <c:pt idx="2865">
                  <c:v>???? ???????</c:v>
                </c:pt>
                <c:pt idx="2866">
                  <c:v>LShokeen Films</c:v>
                </c:pt>
                <c:pt idx="2867">
                  <c:v>Classic Mr Bean</c:v>
                </c:pt>
                <c:pt idx="2868">
                  <c:v>Amr Maskoun | ???? ?????</c:v>
                </c:pt>
                <c:pt idx="2869">
                  <c:v>Reynmen</c:v>
                </c:pt>
                <c:pt idx="2870">
                  <c:v>Ampeterby7</c:v>
                </c:pt>
                <c:pt idx="2871">
                  <c:v>Atraviesa lo desconocido</c:v>
                </c:pt>
                <c:pt idx="2872">
                  <c:v>Passion4Profession</c:v>
                </c:pt>
                <c:pt idx="2873">
                  <c:v>Onyx Family</c:v>
                </c:pt>
                <c:pt idx="2874">
                  <c:v>Raon Lee</c:v>
                </c:pt>
                <c:pt idx="2875">
                  <c:v>cutepolish</c:v>
                </c:pt>
                <c:pt idx="2876">
                  <c:v>QPark</c:v>
                </c:pt>
                <c:pt idx="2877">
                  <c:v>Study IQ education</c:v>
                </c:pt>
                <c:pt idx="2878">
                  <c:v>Maser Gamer</c:v>
                </c:pt>
                <c:pt idx="2879">
                  <c:v>Cizzorz</c:v>
                </c:pt>
                <c:pt idx="2880">
                  <c:v>Egoraptor</c:v>
                </c:pt>
                <c:pt idx="2881">
                  <c:v>SOBOLEV</c:v>
                </c:pt>
                <c:pt idx="2882">
                  <c:v>Joelma e 3 vidas</c:v>
                </c:pt>
                <c:pt idx="2883">
                  <c:v>Mundo da Menina</c:v>
                </c:pt>
                <c:pt idx="2884">
                  <c:v>???</c:v>
                </c:pt>
                <c:pt idx="2885">
                  <c:v>HAIKAISS</c:v>
                </c:pt>
                <c:pt idx="2886">
                  <c:v>Cocinemosjuntos.com</c:v>
                </c:pt>
                <c:pt idx="2887">
                  <c:v>FP do Trem Bala</c:v>
                </c:pt>
                <c:pt idx="2888">
                  <c:v>YRF Music</c:v>
                </c:pt>
                <c:pt idx="2889">
                  <c:v>TrendCrave</c:v>
                </c:pt>
                <c:pt idx="2890">
                  <c:v>WhaTheGame</c:v>
                </c:pt>
                <c:pt idx="2891">
                  <c:v>Lucas MotoVlog</c:v>
                </c:pt>
                <c:pt idx="2892">
                  <c:v>Depois das Onze</c:v>
                </c:pt>
                <c:pt idx="2893">
                  <c:v>???? ???????</c:v>
                </c:pt>
                <c:pt idx="2894">
                  <c:v>United CUBE (CUBE Entertainment?</c:v>
                </c:pt>
                <c:pt idx="2895">
                  <c:v>vJOBivay</c:v>
                </c:pt>
                <c:pt idx="2896">
                  <c:v>[Dorothy]???</c:v>
                </c:pt>
                <c:pt idx="2897">
                  <c:v>Trav and Cor</c:v>
                </c:pt>
                <c:pt idx="2898">
                  <c:v>JoshPalerLin</c:v>
                </c:pt>
                <c:pt idx="2899">
                  <c:v>Crime Files</c:v>
                </c:pt>
                <c:pt idx="2900">
                  <c:v>Duki</c:v>
                </c:pt>
                <c:pt idx="2901">
                  <c:v>Extra Credits</c:v>
                </c:pt>
                <c:pt idx="2902">
                  <c:v>Cheb Bilal - ????? ????</c:v>
                </c:pt>
                <c:pt idx="2903">
                  <c:v>VodK</c:v>
                </c:pt>
                <c:pt idx="2904">
                  <c:v>Selena Gomez</c:v>
                </c:pt>
                <c:pt idx="2905">
                  <c:v>Mauricio Meirelles</c:v>
                </c:pt>
                <c:pt idx="2906">
                  <c:v>BanderitaX</c:v>
                </c:pt>
                <c:pt idx="2907">
                  <c:v>DashieXP</c:v>
                </c:pt>
                <c:pt idx="2908">
                  <c:v>Pehchan Music</c:v>
                </c:pt>
                <c:pt idx="2909">
                  <c:v>Sidul Tube</c:v>
                </c:pt>
                <c:pt idx="2910">
                  <c:v>ExpCaserosKids</c:v>
                </c:pt>
                <c:pt idx="2911">
                  <c:v>Jo?o Caetano</c:v>
                </c:pt>
                <c:pt idx="2912">
                  <c:v>AlishaMarieVlogs</c:v>
                </c:pt>
                <c:pt idx="2913">
                  <c:v>Sidemen</c:v>
                </c:pt>
                <c:pt idx="2914">
                  <c:v>Rob Gavagan</c:v>
                </c:pt>
                <c:pt idx="2915">
                  <c:v>Children's Colors</c:v>
                </c:pt>
                <c:pt idx="2916">
                  <c:v>Myrkott</c:v>
                </c:pt>
                <c:pt idx="2917">
                  <c:v>WamIndia Movie Talkies</c:v>
                </c:pt>
                <c:pt idx="2918">
                  <c:v>Topes de Gama</c:v>
                </c:pt>
                <c:pt idx="2919">
                  <c:v>Biollo</c:v>
                </c:pt>
                <c:pt idx="2920">
                  <c:v>CILIO</c:v>
                </c:pt>
                <c:pt idx="2921">
                  <c:v>???? ?????</c:v>
                </c:pt>
                <c:pt idx="2922">
                  <c:v>Tez</c:v>
                </c:pt>
                <c:pt idx="2923">
                  <c:v>LOL Network</c:v>
                </c:pt>
                <c:pt idx="2924">
                  <c:v>PES</c:v>
                </c:pt>
                <c:pt idx="2925">
                  <c:v>Wayne Goss</c:v>
                </c:pt>
                <c:pt idx="2926">
                  <c:v>Aayu and Pihu Show</c:v>
                </c:pt>
                <c:pt idx="2927">
                  <c:v>Gigi Gorgeous</c:v>
                </c:pt>
                <c:pt idx="2928">
                  <c:v>Luxy Hair</c:v>
                </c:pt>
                <c:pt idx="2929">
                  <c:v>Christian Figueiredo</c:v>
                </c:pt>
                <c:pt idx="2930">
                  <c:v>???? ? ????? ? ????</c:v>
                </c:pt>
                <c:pt idx="2931">
                  <c:v>Miniature Space</c:v>
                </c:pt>
                <c:pt idx="2932">
                  <c:v>Ariann Music</c:v>
                </c:pt>
                <c:pt idx="2933">
                  <c:v>Wass Freestyle</c:v>
                </c:pt>
                <c:pt idx="2934">
                  <c:v>Octan l ??????</c:v>
                </c:pt>
                <c:pt idx="2935">
                  <c:v>Calfreezy</c:v>
                </c:pt>
                <c:pt idx="2936">
                  <c:v>ZicZic Supers Songs</c:v>
                </c:pt>
                <c:pt idx="2937">
                  <c:v>ViruSs</c:v>
                </c:pt>
                <c:pt idx="2938">
                  <c:v>William Singe</c:v>
                </c:pt>
                <c:pt idx="2939">
                  <c:v>Popular Diginet Movies</c:v>
                </c:pt>
                <c:pt idx="2940">
                  <c:v>SEB</c:v>
                </c:pt>
                <c:pt idx="2941">
                  <c:v>MrPoladoful</c:v>
                </c:pt>
                <c:pt idx="2942">
                  <c:v>Real Madrid</c:v>
                </c:pt>
                <c:pt idx="2943">
                  <c:v>Pipocando</c:v>
                </c:pt>
                <c:pt idx="2944">
                  <c:v>Joey Salads</c:v>
                </c:pt>
                <c:pt idx="2945">
                  <c:v>DvLZStaTioN</c:v>
                </c:pt>
                <c:pt idx="2946">
                  <c:v>Dr Nozman</c:v>
                </c:pt>
                <c:pt idx="2947">
                  <c:v>HIKAKIN</c:v>
                </c:pt>
                <c:pt idx="2948">
                  <c:v>How To Cake It</c:v>
                </c:pt>
                <c:pt idx="2949">
                  <c:v>CuriosoBen</c:v>
                </c:pt>
                <c:pt idx="2950">
                  <c:v>Teachingmensfashion</c:v>
                </c:pt>
                <c:pt idx="2951">
                  <c:v>The Timeliners</c:v>
                </c:pt>
                <c:pt idx="2952">
                  <c:v>Exi</c:v>
                </c:pt>
                <c:pt idx="2953">
                  <c:v>Jay Leno's Garage</c:v>
                </c:pt>
                <c:pt idx="2954">
                  <c:v>AJ Show</c:v>
                </c:pt>
                <c:pt idx="2955">
                  <c:v>XHIT Daily</c:v>
                </c:pt>
                <c:pt idx="2956">
                  <c:v>Sketch</c:v>
                </c:pt>
                <c:pt idx="2957">
                  <c:v>Lexa Oficial</c:v>
                </c:pt>
                <c:pt idx="2958">
                  <c:v>Kidd Keo</c:v>
                </c:pt>
                <c:pt idx="2959">
                  <c:v>Fitz</c:v>
                </c:pt>
                <c:pt idx="2960">
                  <c:v>Curiosidades con Mike</c:v>
                </c:pt>
                <c:pt idx="2961">
                  <c:v>M EVERYDAY</c:v>
                </c:pt>
                <c:pt idx="2962">
                  <c:v>Caseirices Kids</c:v>
                </c:pt>
                <c:pt idx="2963">
                  <c:v>xBuyer</c:v>
                </c:pt>
                <c:pt idx="2964">
                  <c:v>ON Sport</c:v>
                </c:pt>
                <c:pt idx="2965">
                  <c:v>Radhe Creation</c:v>
                </c:pt>
                <c:pt idx="2966">
                  <c:v>T?? ???</c:v>
                </c:pt>
                <c:pt idx="2967">
                  <c:v>Marwa Loud</c:v>
                </c:pt>
                <c:pt idx="2968">
                  <c:v>Patife</c:v>
                </c:pt>
                <c:pt idx="2969">
                  <c:v>Rabahrex</c:v>
                </c:pt>
                <c:pt idx="2970">
                  <c:v>GOTAGA</c:v>
                </c:pt>
                <c:pt idx="2971">
                  <c:v>Science Channel</c:v>
                </c:pt>
                <c:pt idx="2972">
                  <c:v>FastGoodCuisine</c:v>
                </c:pt>
                <c:pt idx="2973">
                  <c:v>Castro Brothers</c:v>
                </c:pt>
                <c:pt idx="2974">
                  <c:v>El Quinto Escal›n</c:v>
                </c:pt>
                <c:pt idx="2975">
                  <c:v>Funk You</c:v>
                </c:pt>
                <c:pt idx="2976">
                  <c:v>RD Gameplay</c:v>
                </c:pt>
                <c:pt idx="2977">
                  <c:v>Manny Mua</c:v>
                </c:pt>
                <c:pt idx="2978">
                  <c:v>Moriah Elizabeth</c:v>
                </c:pt>
                <c:pt idx="2979">
                  <c:v>Anny e Eu</c:v>
                </c:pt>
                <c:pt idx="2980">
                  <c:v>Paint</c:v>
                </c:pt>
                <c:pt idx="2981">
                  <c:v>Daniel Gro</c:v>
                </c:pt>
                <c:pt idx="2982">
                  <c:v>Zouhair Bahaoui | ?????</c:v>
                </c:pt>
                <c:pt idx="2983">
                  <c:v>RealLifeLore</c:v>
                </c:pt>
                <c:pt idx="2984">
                  <c:v>PlayOverwatch</c:v>
                </c:pt>
                <c:pt idx="2985">
                  <c:v>KIDS7˜</c:v>
                </c:pt>
                <c:pt idx="2986">
                  <c:v>O Que N?o Dizer Oficial</c:v>
                </c:pt>
                <c:pt idx="2987">
                  <c:v>TWICE</c:v>
                </c:pt>
                <c:pt idx="2988">
                  <c:v>G-Eazy</c:v>
                </c:pt>
                <c:pt idx="2989">
                  <c:v>Montalv?o</c:v>
                </c:pt>
                <c:pt idx="2990">
                  <c:v>Learn Colors with Guka</c:v>
                </c:pt>
                <c:pt idx="2991">
                  <c:v>The Try Guys</c:v>
                </c:pt>
                <c:pt idx="2992">
                  <c:v>???????? ??????</c:v>
                </c:pt>
                <c:pt idx="2993">
                  <c:v>Pooja Luthra</c:v>
                </c:pt>
                <c:pt idx="2994">
                  <c:v>Bon App?tit</c:v>
                </c:pt>
                <c:pt idx="2995">
                  <c:v>TheRussianBadger</c:v>
                </c:pt>
                <c:pt idx="2996">
                  <c:v>KygoMusic</c:v>
                </c:pt>
                <c:pt idx="2997">
                  <c:v>jaipurthepinkcity</c:v>
                </c:pt>
                <c:pt idx="2998">
                  <c:v>Ruhi ?enet Videolar?</c:v>
                </c:pt>
                <c:pt idx="2999">
                  <c:v>Hoonigan</c:v>
                </c:pt>
                <c:pt idx="3000">
                  <c:v>??? ????</c:v>
                </c:pt>
                <c:pt idx="3001">
                  <c:v>Christian DelGrosso</c:v>
                </c:pt>
                <c:pt idx="3002">
                  <c:v>RageElixir</c:v>
                </c:pt>
                <c:pt idx="3003">
                  <c:v>Mari Maria</c:v>
                </c:pt>
                <c:pt idx="3004">
                  <c:v>KarenM?ndezKM</c:v>
                </c:pt>
                <c:pt idx="3005">
                  <c:v>julioprofe</c:v>
                </c:pt>
                <c:pt idx="3006">
                  <c:v>Rtv Drama</c:v>
                </c:pt>
                <c:pt idx="3007">
                  <c:v>Fred Lammie</c:v>
                </c:pt>
                <c:pt idx="3008">
                  <c:v>Health Time</c:v>
                </c:pt>
                <c:pt idx="3009">
                  <c:v>maurg1</c:v>
                </c:pt>
                <c:pt idx="3010">
                  <c:v>[Awesome Haeun]????</c:v>
                </c:pt>
                <c:pt idx="3011">
                  <c:v>Kowiy</c:v>
                </c:pt>
                <c:pt idx="3012">
                  <c:v>ple nakorn CHANNEL</c:v>
                </c:pt>
                <c:pt idx="3013">
                  <c:v>Zane Hijazi</c:v>
                </c:pt>
                <c:pt idx="3014">
                  <c:v>??????</c:v>
                </c:pt>
                <c:pt idx="3015">
                  <c:v>UnspeakablePlays</c:v>
                </c:pt>
                <c:pt idx="3016">
                  <c:v>YourHealth</c:v>
                </c:pt>
                <c:pt idx="3017">
                  <c:v>The Bella Twins</c:v>
                </c:pt>
                <c:pt idx="3018">
                  <c:v>FlightReacts</c:v>
                </c:pt>
                <c:pt idx="3019">
                  <c:v>Rap Nation</c:v>
                </c:pt>
                <c:pt idx="3020">
                  <c:v>AssombradO.com.br</c:v>
                </c:pt>
                <c:pt idx="3021">
                  <c:v>Epic Toys</c:v>
                </c:pt>
                <c:pt idx="3022">
                  <c:v>???? ??????</c:v>
                </c:pt>
                <c:pt idx="3023">
                  <c:v>Poke</c:v>
                </c:pt>
                <c:pt idx="3024">
                  <c:v>NiallHoranVEVO</c:v>
                </c:pt>
                <c:pt idx="3025">
                  <c:v>????? ???</c:v>
                </c:pt>
                <c:pt idx="3026">
                  <c:v>Alena Kids Toys</c:v>
                </c:pt>
                <c:pt idx="3027">
                  <c:v>Baap Of Bakchod</c:v>
                </c:pt>
                <c:pt idx="3028">
                  <c:v>Zee Music Bhojpuri</c:v>
                </c:pt>
                <c:pt idx="3029">
                  <c:v>ASAPROCKYUPTOWN</c:v>
                </c:pt>
                <c:pt idx="3030">
                  <c:v>italo matheus</c:v>
                </c:pt>
                <c:pt idx="3031">
                  <c:v>To Catch a Cheater</c:v>
                </c:pt>
                <c:pt idx="3032">
                  <c:v>Let­cia &amp; Silvanira</c:v>
                </c:pt>
                <c:pt idx="3033">
                  <c:v>Alemÿn</c:v>
                </c:pt>
                <c:pt idx="3034">
                  <c:v>Agustin51</c:v>
                </c:pt>
                <c:pt idx="3035">
                  <c:v>YanGo</c:v>
                </c:pt>
                <c:pt idx="3036">
                  <c:v>Davie504</c:v>
                </c:pt>
                <c:pt idx="3037">
                  <c:v>TheShooterCoC</c:v>
                </c:pt>
                <c:pt idx="3038">
                  <c:v>Fe4RLess</c:v>
                </c:pt>
                <c:pt idx="3039">
                  <c:v>Jap?o Nosso De Cada Dia</c:v>
                </c:pt>
                <c:pt idx="3040">
                  <c:v>Sofie Dossi</c:v>
                </c:pt>
                <c:pt idx="3041">
                  <c:v>JalanTikus</c:v>
                </c:pt>
                <c:pt idx="3042">
                  <c:v>Sunbeary</c:v>
                </c:pt>
                <c:pt idx="3043">
                  <c:v>South America Memes</c:v>
                </c:pt>
                <c:pt idx="3044">
                  <c:v>BASS BOOSTED SONGS</c:v>
                </c:pt>
                <c:pt idx="3045">
                  <c:v>Huhu</c:v>
                </c:pt>
                <c:pt idx="3046">
                  <c:v>TMFaisal</c:v>
                </c:pt>
                <c:pt idx="3047">
                  <c:v>FaZe Blaze</c:v>
                </c:pt>
                <c:pt idx="3048">
                  <c:v>SAH4R SHOW</c:v>
                </c:pt>
                <c:pt idx="3049">
                  <c:v>GradeAUnderA</c:v>
                </c:pt>
                <c:pt idx="3050">
                  <c:v>CGP Grey</c:v>
                </c:pt>
                <c:pt idx="3051">
                  <c:v>Narins Beauty</c:v>
                </c:pt>
                <c:pt idx="3052">
                  <c:v>whatthechic</c:v>
                </c:pt>
                <c:pt idx="3053">
                  <c:v>Its OZX</c:v>
                </c:pt>
                <c:pt idx="3054">
                  <c:v>GUSGRI</c:v>
                </c:pt>
                <c:pt idx="3055">
                  <c:v>Emiway Bantai</c:v>
                </c:pt>
                <c:pt idx="3056">
                  <c:v>?? ???? ??????</c:v>
                </c:pt>
                <c:pt idx="3057">
                  <c:v>GlitterForever17</c:v>
                </c:pt>
                <c:pt idx="3058">
                  <c:v>SOMOY TV</c:v>
                </c:pt>
                <c:pt idx="3059">
                  <c:v>ActorVarunPruthi</c:v>
                </c:pt>
                <c:pt idx="3060">
                  <c:v>El Mundo de Clodett</c:v>
                </c:pt>
                <c:pt idx="3061">
                  <c:v>Tonguc Akademi</c:v>
                </c:pt>
                <c:pt idx="3062">
                  <c:v>Sofia Castro</c:v>
                </c:pt>
                <c:pt idx="3063">
                  <c:v>???? ???? Saud Channel l</c:v>
                </c:pt>
                <c:pt idx="3064">
                  <c:v>NatesLife</c:v>
                </c:pt>
                <c:pt idx="3065">
                  <c:v>Unspeakable</c:v>
                </c:pt>
                <c:pt idx="3066">
                  <c:v>Nepeta ?????????</c:v>
                </c:pt>
                <c:pt idx="3067">
                  <c:v>Shaaanxo</c:v>
                </c:pt>
                <c:pt idx="3068">
                  <c:v>Dinah Moraes</c:v>
                </c:pt>
                <c:pt idx="3069">
                  <c:v>Roberta Pupi</c:v>
                </c:pt>
                <c:pt idx="3070">
                  <c:v>JStuStudios</c:v>
                </c:pt>
                <c:pt idx="3071">
                  <c:v>Berkcan Gven</c:v>
                </c:pt>
                <c:pt idx="3072">
                  <c:v>Comedy Wale</c:v>
                </c:pt>
                <c:pt idx="3073">
                  <c:v>ADDYOLOGY</c:v>
                </c:pt>
                <c:pt idx="3074">
                  <c:v>????? 54</c:v>
                </c:pt>
                <c:pt idx="3075">
                  <c:v>Martinez Twins</c:v>
                </c:pt>
                <c:pt idx="3076">
                  <c:v>David Vlas</c:v>
                </c:pt>
                <c:pt idx="3077">
                  <c:v>QuePari›!</c:v>
                </c:pt>
                <c:pt idx="3078">
                  <c:v>Palomitas Flow</c:v>
                </c:pt>
                <c:pt idx="3079">
                  <c:v>Behzinga</c:v>
                </c:pt>
                <c:pt idx="3080">
                  <c:v>Taylor Davis</c:v>
                </c:pt>
                <c:pt idx="3081">
                  <c:v>Sports Tak</c:v>
                </c:pt>
                <c:pt idx="3082">
                  <c:v>Grandpa Kitchen</c:v>
                </c:pt>
                <c:pt idx="3083">
                  <c:v>Oli White</c:v>
                </c:pt>
                <c:pt idx="3084">
                  <c:v>DIPT</c:v>
                </c:pt>
                <c:pt idx="3085">
                  <c:v>PAP HUMNOY</c:v>
                </c:pt>
                <c:pt idx="3086">
                  <c:v>Creative Channel</c:v>
                </c:pt>
                <c:pt idx="3087">
                  <c:v>MyMissAnand</c:v>
                </c:pt>
                <c:pt idx="3088">
                  <c:v>Ja Mill</c:v>
                </c:pt>
                <c:pt idx="3089">
                  <c:v>Gloom</c:v>
                </c:pt>
                <c:pt idx="3090">
                  <c:v>Johnny Orlando</c:v>
                </c:pt>
                <c:pt idx="3091">
                  <c:v>??????? ??????</c:v>
                </c:pt>
                <c:pt idx="3092">
                  <c:v>FUNK EXPLODE</c:v>
                </c:pt>
                <c:pt idx="3093">
                  <c:v>Ricky Dillon</c:v>
                </c:pt>
                <c:pt idx="3094">
                  <c:v>MattSteffanina 2</c:v>
                </c:pt>
                <c:pt idx="3095">
                  <c:v>La Fouine</c:v>
                </c:pt>
                <c:pt idx="3096">
                  <c:v>Joe Santagato</c:v>
                </c:pt>
                <c:pt idx="3097">
                  <c:v>House Nation</c:v>
                </c:pt>
                <c:pt idx="3098">
                  <c:v>IdunnGoddess</c:v>
                </c:pt>
                <c:pt idx="3099">
                  <c:v>guitarraviva</c:v>
                </c:pt>
                <c:pt idx="3100">
                  <c:v>RoomieOfficial</c:v>
                </c:pt>
                <c:pt idx="3101">
                  <c:v>OKyouLIKEs</c:v>
                </c:pt>
                <c:pt idx="3102">
                  <c:v>Opera??o Cinema</c:v>
                </c:pt>
                <c:pt idx="3103">
                  <c:v>SuperwomanVlogs</c:v>
                </c:pt>
                <c:pt idx="3104">
                  <c:v>Evelyn Regly˜</c:v>
                </c:pt>
                <c:pt idx="3105">
                  <c:v>Gabriel Iglesias</c:v>
                </c:pt>
                <c:pt idx="3106">
                  <c:v>OmarGoshTV</c:v>
                </c:pt>
                <c:pt idx="3107">
                  <c:v>Primitive Survival Tool</c:v>
                </c:pt>
                <c:pt idx="3108">
                  <c:v>KTV</c:v>
                </c:pt>
                <c:pt idx="3109">
                  <c:v>Mumbiker Nikhil</c:v>
                </c:pt>
                <c:pt idx="3110">
                  <c:v>Letstalk Facts</c:v>
                </c:pt>
                <c:pt idx="3111">
                  <c:v>viniccius13</c:v>
                </c:pt>
                <c:pt idx="3112">
                  <c:v>AtilaKw</c:v>
                </c:pt>
                <c:pt idx="3113">
                  <c:v>GOT7</c:v>
                </c:pt>
                <c:pt idx="3114">
                  <c:v>Harsh Beniwal</c:v>
                </c:pt>
                <c:pt idx="3115">
                  <c:v>Afinka</c:v>
                </c:pt>
                <c:pt idx="3116">
                  <c:v>Belgas TV</c:v>
                </c:pt>
                <c:pt idx="3117">
                  <c:v>AM F ??????????</c:v>
                </c:pt>
                <c:pt idx="3118">
                  <c:v>Research Tv India</c:v>
                </c:pt>
                <c:pt idx="3119">
                  <c:v>The School of Life</c:v>
                </c:pt>
                <c:pt idx="3120">
                  <c:v>????? ??????</c:v>
                </c:pt>
                <c:pt idx="3121">
                  <c:v>Talking Tom and Friends Brasil</c:v>
                </c:pt>
                <c:pt idx="3122">
                  <c:v>Mundo Inverso</c:v>
                </c:pt>
                <c:pt idx="3123">
                  <c:v>????? DSTOR I</c:v>
                </c:pt>
                <c:pt idx="3124">
                  <c:v>Franciny Ehlke</c:v>
                </c:pt>
                <c:pt idx="3125">
                  <c:v>PressTube</c:v>
                </c:pt>
                <c:pt idx="3126">
                  <c:v>ZIAS!</c:v>
                </c:pt>
                <c:pt idx="3127">
                  <c:v>Trend Central</c:v>
                </c:pt>
                <c:pt idx="3128">
                  <c:v>Grandayy</c:v>
                </c:pt>
                <c:pt idx="3129">
                  <c:v>Xcrosz</c:v>
                </c:pt>
                <c:pt idx="3130">
                  <c:v>Caracol Raivoso</c:v>
                </c:pt>
                <c:pt idx="3131">
                  <c:v>Bboymoreno92 - Minecraft troll?</c:v>
                </c:pt>
                <c:pt idx="3132">
                  <c:v>Car Throttle</c:v>
                </c:pt>
                <c:pt idx="3133">
                  <c:v>Calle y Poch?</c:v>
                </c:pt>
                <c:pt idx="3134">
                  <c:v>Red FM India</c:v>
                </c:pt>
                <c:pt idx="3135">
                  <c:v>EL DEMENTE</c:v>
                </c:pt>
                <c:pt idx="3136">
                  <c:v>Sebastiÿn Yatra</c:v>
                </c:pt>
                <c:pt idx="3137">
                  <c:v>minutephysics</c:v>
                </c:pt>
                <c:pt idx="3138">
                  <c:v>Eliot Channel Mx</c:v>
                </c:pt>
                <c:pt idx="3139">
                  <c:v>David Dobrik Too</c:v>
                </c:pt>
                <c:pt idx="3140">
                  <c:v>DeStorm Power</c:v>
                </c:pt>
                <c:pt idx="3141">
                  <c:v>SUPERFRUIT</c:v>
                </c:pt>
                <c:pt idx="3142">
                  <c:v>10ocupados</c:v>
                </c:pt>
                <c:pt idx="3143">
                  <c:v>El Fedelobo</c:v>
                </c:pt>
                <c:pt idx="3144">
                  <c:v>Boldsky</c:v>
                </c:pt>
                <c:pt idx="3145">
                  <c:v>SuperHero Kids</c:v>
                </c:pt>
                <c:pt idx="3146">
                  <c:v>BRICO SYMPA</c:v>
                </c:pt>
                <c:pt idx="3147">
                  <c:v>Fezinho Patatyy</c:v>
                </c:pt>
                <c:pt idx="3148">
                  <c:v>Numberphile</c:v>
                </c:pt>
                <c:pt idx="3149">
                  <c:v>SHORT TIME SECRET</c:v>
                </c:pt>
                <c:pt idx="3150">
                  <c:v>ANDY</c:v>
                </c:pt>
                <c:pt idx="3151">
                  <c:v>Noriel</c:v>
                </c:pt>
                <c:pt idx="3152">
                  <c:v>Aruan Felix</c:v>
                </c:pt>
                <c:pt idx="3153">
                  <c:v>Matt and Rebecca</c:v>
                </c:pt>
                <c:pt idx="3154">
                  <c:v>?????</c:v>
                </c:pt>
                <c:pt idx="3155">
                  <c:v>ReactiCorns</c:v>
                </c:pt>
                <c:pt idx="3156">
                  <c:v>??????</c:v>
                </c:pt>
                <c:pt idx="3157">
                  <c:v>TheSamTsui</c:v>
                </c:pt>
                <c:pt idx="3158">
                  <c:v>KREOSAN</c:v>
                </c:pt>
                <c:pt idx="3159">
                  <c:v>POPSUGAR Fitness</c:v>
                </c:pt>
                <c:pt idx="3160">
                  <c:v>Ritmo dos Fluxos By Detona Funk</c:v>
                </c:pt>
                <c:pt idx="3161">
                  <c:v>All India Bakchod</c:v>
                </c:pt>
                <c:pt idx="3162">
                  <c:v>PUBG TV</c:v>
                </c:pt>
                <c:pt idx="3163">
                  <c:v>JugandoConNatalia</c:v>
                </c:pt>
                <c:pt idx="3164">
                  <c:v>Perfectlaughs</c:v>
                </c:pt>
                <c:pt idx="3165">
                  <c:v>zefrank1</c:v>
                </c:pt>
                <c:pt idx="3166">
                  <c:v>Callux</c:v>
                </c:pt>
                <c:pt idx="3167">
                  <c:v>Rich Ferguson</c:v>
                </c:pt>
                <c:pt idx="3168">
                  <c:v>Mary Senn</c:v>
                </c:pt>
                <c:pt idx="3169">
                  <c:v>The FTO Family -?</c:v>
                </c:pt>
                <c:pt idx="3170">
                  <c:v>Karolgmusic</c:v>
                </c:pt>
                <c:pt idx="3171">
                  <c:v>LEMMiNO</c:v>
                </c:pt>
                <c:pt idx="3172">
                  <c:v>the Hacksmith</c:v>
                </c:pt>
                <c:pt idx="3173">
                  <c:v>AJ Official</c:v>
                </c:pt>
                <c:pt idx="3174">
                  <c:v>Shroud</c:v>
                </c:pt>
                <c:pt idx="3175">
                  <c:v>ThiagoBionic</c:v>
                </c:pt>
                <c:pt idx="3176">
                  <c:v>Lizzy Sharer</c:v>
                </c:pt>
                <c:pt idx="3177">
                  <c:v>????????? TV</c:v>
                </c:pt>
                <c:pt idx="3178">
                  <c:v>?????? | M3loma</c:v>
                </c:pt>
                <c:pt idx="3179">
                  <c:v>ComedyOn</c:v>
                </c:pt>
                <c:pt idx="3180">
                  <c:v>THE PRINCE FAMILY</c:v>
                </c:pt>
                <c:pt idx="3181">
                  <c:v>BasSTOP</c:v>
                </c:pt>
                <c:pt idx="3182">
                  <c:v>Bearhug</c:v>
                </c:pt>
                <c:pt idx="3183">
                  <c:v>Azerrz</c:v>
                </c:pt>
                <c:pt idx="3184">
                  <c:v>bytarifa</c:v>
                </c:pt>
                <c:pt idx="3185">
                  <c:v>Daftar5</c:v>
                </c:pt>
                <c:pt idx="3186">
                  <c:v> TIPO ISSO</c:v>
                </c:pt>
                <c:pt idx="3187">
                  <c:v>IZA</c:v>
                </c:pt>
                <c:pt idx="3188">
                  <c:v>Lore Improta</c:v>
                </c:pt>
                <c:pt idx="3189">
                  <c:v>Why Don't We</c:v>
                </c:pt>
                <c:pt idx="3190">
                  <c:v>STORROR</c:v>
                </c:pt>
                <c:pt idx="3191">
                  <c:v>Dr. Vivek Bindra: Motivational?</c:v>
                </c:pt>
                <c:pt idx="3192">
                  <c:v>Yoga With Adriene</c:v>
                </c:pt>
                <c:pt idx="3193">
                  <c:v>Almanaque x</c:v>
                </c:pt>
                <c:pt idx="3194">
                  <c:v>????? ???</c:v>
                </c:pt>
                <c:pt idx="3195">
                  <c:v>Ireland Boys Productions</c:v>
                </c:pt>
                <c:pt idx="3196">
                  <c:v>Swasti Ji</c:v>
                </c:pt>
                <c:pt idx="3197">
                  <c:v>Mÿs SKabeche</c:v>
                </c:pt>
                <c:pt idx="3198">
                  <c:v>Deddy Corbuzier</c:v>
                </c:pt>
                <c:pt idx="3199">
                  <c:v>Thoughty2</c:v>
                </c:pt>
                <c:pt idx="3200">
                  <c:v>A4</c:v>
                </c:pt>
                <c:pt idx="3201">
                  <c:v>CGGG</c:v>
                </c:pt>
                <c:pt idx="3202">
                  <c:v>Anuel AA</c:v>
                </c:pt>
                <c:pt idx="3203">
                  <c:v>It's Alex Clark</c:v>
                </c:pt>
                <c:pt idx="3204">
                  <c:v>?????? ??????? |?</c:v>
                </c:pt>
                <c:pt idx="3205">
                  <c:v>elvecindariocalle13</c:v>
                </c:pt>
                <c:pt idx="3206">
                  <c:v>JD Pantoja</c:v>
                </c:pt>
                <c:pt idx="3207">
                  <c:v>Alonzo Lerone</c:v>
                </c:pt>
                <c:pt idx="3208">
                  <c:v>SmartKIDS Room</c:v>
                </c:pt>
                <c:pt idx="3209">
                  <c:v>BERET</c:v>
                </c:pt>
                <c:pt idx="3210">
                  <c:v>Mahendra Guru : Online Videos For?</c:v>
                </c:pt>
                <c:pt idx="3211">
                  <c:v>????????????</c:v>
                </c:pt>
                <c:pt idx="3212">
                  <c:v>Diÿrio da Carol</c:v>
                </c:pt>
                <c:pt idx="3213">
                  <c:v>Gajendra Verma</c:v>
                </c:pt>
                <c:pt idx="3214">
                  <c:v>Kids Club TV &amp; Nursery Rhymes Songs</c:v>
                </c:pt>
                <c:pt idx="3215">
                  <c:v>Hi Gorgeous Anna Layza</c:v>
                </c:pt>
                <c:pt idx="3216">
                  <c:v>The Screen Patti</c:v>
                </c:pt>
                <c:pt idx="3217">
                  <c:v>Toy Art</c:v>
                </c:pt>
                <c:pt idx="3218">
                  <c:v>?????? ? ????</c:v>
                </c:pt>
                <c:pt idx="3219">
                  <c:v>Jonathan Morrison</c:v>
                </c:pt>
                <c:pt idx="3220">
                  <c:v>UDiEX2</c:v>
                </c:pt>
                <c:pt idx="3221">
                  <c:v>Mariana Nolasco</c:v>
                </c:pt>
                <c:pt idx="3222">
                  <c:v>Body Mania</c:v>
                </c:pt>
                <c:pt idx="3223">
                  <c:v>Sr Pedro</c:v>
                </c:pt>
                <c:pt idx="3224">
                  <c:v>Dancefit Live</c:v>
                </c:pt>
                <c:pt idx="3225">
                  <c:v>The HunGama Films - Ab Mauj Legi?</c:v>
                </c:pt>
                <c:pt idx="3226">
                  <c:v>Playground Family Fun For Kids</c:v>
                </c:pt>
                <c:pt idx="3227">
                  <c:v>Ar'mon And Trey</c:v>
                </c:pt>
                <c:pt idx="3228">
                  <c:v>LowGrade</c:v>
                </c:pt>
                <c:pt idx="3229">
                  <c:v>Emrah</c:v>
                </c:pt>
                <c:pt idx="3230">
                  <c:v>Jubilee</c:v>
                </c:pt>
                <c:pt idx="3231">
                  <c:v>Fidi Wstafidi l ???? ??</c:v>
                </c:pt>
                <c:pt idx="3232">
                  <c:v>SoftpomzChannel</c:v>
                </c:pt>
                <c:pt idx="3233">
                  <c:v>MuuhPro</c:v>
                </c:pt>
                <c:pt idx="3234">
                  <c:v>Animals Rhymes</c:v>
                </c:pt>
                <c:pt idx="3235">
                  <c:v>SorDor Style</c:v>
                </c:pt>
                <c:pt idx="3236">
                  <c:v>Baby Alive Brasil</c:v>
                </c:pt>
                <c:pt idx="3237">
                  <c:v>Mike Tompkins</c:v>
                </c:pt>
                <c:pt idx="3238">
                  <c:v>MamaMiaMakeup</c:v>
                </c:pt>
                <c:pt idx="3239">
                  <c:v>Moo</c:v>
                </c:pt>
                <c:pt idx="3240">
                  <c:v>Mister V</c:v>
                </c:pt>
                <c:pt idx="3241">
                  <c:v>Fausto Murillo</c:v>
                </c:pt>
                <c:pt idx="3242">
                  <c:v>Timba Vk</c:v>
                </c:pt>
                <c:pt idx="3243">
                  <c:v>Top5Gaming</c:v>
                </c:pt>
                <c:pt idx="3244">
                  <c:v>Glam&amp;Gore</c:v>
                </c:pt>
                <c:pt idx="3245">
                  <c:v>Jazz and Tae</c:v>
                </c:pt>
                <c:pt idx="3246">
                  <c:v>Ayurved Tips in Hindi</c:v>
                </c:pt>
                <c:pt idx="3247">
                  <c:v>bharatzkitchen HINDI</c:v>
                </c:pt>
                <c:pt idx="3248">
                  <c:v>Juan Pablo Jaramillo</c:v>
                </c:pt>
                <c:pt idx="3249">
                  <c:v>Krazyrayray</c:v>
                </c:pt>
                <c:pt idx="3250">
                  <c:v>BookOfKen</c:v>
                </c:pt>
                <c:pt idx="3251">
                  <c:v>GopherVid</c:v>
                </c:pt>
                <c:pt idx="3252">
                  <c:v>Exploring With Josh</c:v>
                </c:pt>
                <c:pt idx="3253">
                  <c:v>Mario Aguilar</c:v>
                </c:pt>
                <c:pt idx="3254">
                  <c:v>Danny Duncan</c:v>
                </c:pt>
                <c:pt idx="3255">
                  <c:v>BrosNacion</c:v>
                </c:pt>
                <c:pt idx="3256">
                  <c:v>Mobile Legends: Bang Bang</c:v>
                </c:pt>
                <c:pt idx="3257">
                  <c:v>Jamezabang J-Z-B</c:v>
                </c:pt>
                <c:pt idx="3258">
                  <c:v>Spooki | ?????</c:v>
                </c:pt>
                <c:pt idx="3259">
                  <c:v>Arif muhammad</c:v>
                </c:pt>
                <c:pt idx="3260">
                  <c:v>ApoRed</c:v>
                </c:pt>
                <c:pt idx="3261">
                  <c:v>Te lo resumo</c:v>
                </c:pt>
                <c:pt idx="3262">
                  <c:v>Tpindell</c:v>
                </c:pt>
                <c:pt idx="3263">
                  <c:v>skippy62able</c:v>
                </c:pt>
                <c:pt idx="3264">
                  <c:v>Dumbazz</c:v>
                </c:pt>
                <c:pt idx="3265">
                  <c:v>Baby Doll Kids</c:v>
                </c:pt>
                <c:pt idx="3266">
                  <c:v>?????? ?? ????</c:v>
                </c:pt>
                <c:pt idx="3267">
                  <c:v>Ria SW</c:v>
                </c:pt>
                <c:pt idx="3268">
                  <c:v>KhalafZone | ??? ???</c:v>
                </c:pt>
                <c:pt idx="3269">
                  <c:v>Be YouNick</c:v>
                </c:pt>
                <c:pt idx="3270">
                  <c:v>Amara Que Linda</c:v>
                </c:pt>
                <c:pt idx="3271">
                  <c:v>StudioFalcony</c:v>
                </c:pt>
                <c:pt idx="3272">
                  <c:v>SM TV</c:v>
                </c:pt>
                <c:pt idx="3273">
                  <c:v>Falaidearo</c:v>
                </c:pt>
                <c:pt idx="3274">
                  <c:v>Hanin Dhiya</c:v>
                </c:pt>
                <c:pt idx="3275">
                  <c:v>Escorpi›n Dorado el Chido</c:v>
                </c:pt>
                <c:pt idx="3276">
                  <c:v>LaChaineDeJeremy</c:v>
                </c:pt>
                <c:pt idx="3277">
                  <c:v>The Bramfam</c:v>
                </c:pt>
                <c:pt idx="3278">
                  <c:v>Bouncing Baby TV</c:v>
                </c:pt>
                <c:pt idx="3279">
                  <c:v>OffTheRanch</c:v>
                </c:pt>
                <c:pt idx="3280">
                  <c:v>Health &amp; Beauty Tips- Gharelu?</c:v>
                </c:pt>
                <c:pt idx="3281">
                  <c:v>MoeAndEthan</c:v>
                </c:pt>
                <c:pt idx="3282">
                  <c:v>MostlySane</c:v>
                </c:pt>
                <c:pt idx="3283">
                  <c:v>YOLO</c:v>
                </c:pt>
                <c:pt idx="3284">
                  <c:v>Artkala</c:v>
                </c:pt>
                <c:pt idx="3285">
                  <c:v>Ciclone Funk</c:v>
                </c:pt>
                <c:pt idx="3286">
                  <c:v>Patty Mayo</c:v>
                </c:pt>
                <c:pt idx="3287">
                  <c:v>Drake</c:v>
                </c:pt>
                <c:pt idx="3288">
                  <c:v>Vinheteiro</c:v>
                </c:pt>
                <c:pt idx="3289">
                  <c:v>Vida Salud y Bienestar</c:v>
                </c:pt>
                <c:pt idx="3290">
                  <c:v>IbraTV</c:v>
                </c:pt>
                <c:pt idx="3291">
                  <c:v>Ideas en 5 minutos NIOS</c:v>
                </c:pt>
                <c:pt idx="3292">
                  <c:v>The Food Ranger</c:v>
                </c:pt>
                <c:pt idx="3293">
                  <c:v>CID VELA</c:v>
                </c:pt>
                <c:pt idx="3294">
                  <c:v>Life Noggin</c:v>
                </c:pt>
                <c:pt idx="3295">
                  <c:v>Strictly Dumpling</c:v>
                </c:pt>
                <c:pt idx="3296">
                  <c:v>Yes Theory</c:v>
                </c:pt>
                <c:pt idx="3297">
                  <c:v>Enrique Iglesias</c:v>
                </c:pt>
                <c:pt idx="3298">
                  <c:v>TBJZL</c:v>
                </c:pt>
                <c:pt idx="3299">
                  <c:v>Michou</c:v>
                </c:pt>
                <c:pt idx="3300">
                  <c:v>Lizy P</c:v>
                </c:pt>
                <c:pt idx="3301">
                  <c:v>ohana clip</c:v>
                </c:pt>
                <c:pt idx="3302">
                  <c:v>FullMag</c:v>
                </c:pt>
                <c:pt idx="3303">
                  <c:v>It's Mamix</c:v>
                </c:pt>
                <c:pt idx="3304">
                  <c:v>Islamic Teacher Official</c:v>
                </c:pt>
                <c:pt idx="3305">
                  <c:v>Silo Entertainment</c:v>
                </c:pt>
                <c:pt idx="3306">
                  <c:v>Ice Cream Rolls</c:v>
                </c:pt>
                <c:pt idx="3307">
                  <c:v>Balloon Songs</c:v>
                </c:pt>
                <c:pt idx="3308">
                  <c:v>Le Monde ? L'Envers</c:v>
                </c:pt>
                <c:pt idx="3309">
                  <c:v>Techquickie</c:v>
                </c:pt>
                <c:pt idx="3310">
                  <c:v>oPiiLz</c:v>
                </c:pt>
                <c:pt idx="3311">
                  <c:v>El Pulso De La Repœblica</c:v>
                </c:pt>
                <c:pt idx="3312">
                  <c:v>Paulettee</c:v>
                </c:pt>
                <c:pt idx="3313">
                  <c:v>5-Minute Crafts MEN</c:v>
                </c:pt>
                <c:pt idx="3314">
                  <c:v>Irm?os Berti</c:v>
                </c:pt>
                <c:pt idx="3315">
                  <c:v>Hebbars Kitchen</c:v>
                </c:pt>
                <c:pt idx="3316">
                  <c:v>Selly</c:v>
                </c:pt>
                <c:pt idx="3317">
                  <c:v>NiinaSecrets</c:v>
                </c:pt>
                <c:pt idx="3318">
                  <c:v>Wefere</c:v>
                </c:pt>
                <c:pt idx="3319">
                  <c:v>Lord Kruszwil</c:v>
                </c:pt>
                <c:pt idx="3320">
                  <c:v>Jonatan Clay</c:v>
                </c:pt>
                <c:pt idx="3321">
                  <c:v>BeingIndian</c:v>
                </c:pt>
                <c:pt idx="3322">
                  <c:v>Queen Naija</c:v>
                </c:pt>
                <c:pt idx="3323">
                  <c:v>VAST Studio</c:v>
                </c:pt>
                <c:pt idx="3324">
                  <c:v>Niana Guerrero</c:v>
                </c:pt>
                <c:pt idx="3325">
                  <c:v>Samsung</c:v>
                </c:pt>
                <c:pt idx="3326">
                  <c:v>Alafasy</c:v>
                </c:pt>
                <c:pt idx="3327">
                  <c:v>YASH KE EXPERIMENTS</c:v>
                </c:pt>
                <c:pt idx="3328">
                  <c:v>Knowledge Tv ??????</c:v>
                </c:pt>
                <c:pt idx="3329">
                  <c:v>WindyGirkTV</c:v>
                </c:pt>
                <c:pt idx="3330">
                  <c:v>MED SPORT</c:v>
                </c:pt>
                <c:pt idx="3331">
                  <c:v>Scotty Sire</c:v>
                </c:pt>
                <c:pt idx="3332">
                  <c:v>iioCMz</c:v>
                </c:pt>
                <c:pt idx="3333">
                  <c:v>???????? ??????</c:v>
                </c:pt>
                <c:pt idx="3334">
                  <c:v>Kid's Games</c:v>
                </c:pt>
                <c:pt idx="3335">
                  <c:v>Afif Yulistian</c:v>
                </c:pt>
                <c:pt idx="3336">
                  <c:v>Salva</c:v>
                </c:pt>
                <c:pt idx="3337">
                  <c:v>El Show De Carlos Durÿn</c:v>
                </c:pt>
                <c:pt idx="3338">
                  <c:v>Romeo Santos</c:v>
                </c:pt>
                <c:pt idx="3339">
                  <c:v>AssopraFitas˜</c:v>
                </c:pt>
                <c:pt idx="3340">
                  <c:v>Homemade solutions</c:v>
                </c:pt>
                <c:pt idx="3341">
                  <c:v>Stromae</c:v>
                </c:pt>
                <c:pt idx="3342">
                  <c:v>Yandere Dev</c:v>
                </c:pt>
                <c:pt idx="3343">
                  <c:v>Sananas</c:v>
                </c:pt>
                <c:pt idx="3344">
                  <c:v>NELK</c:v>
                </c:pt>
                <c:pt idx="3345">
                  <c:v>Albasheer Show - ?????? ??</c:v>
                </c:pt>
                <c:pt idx="3346">
                  <c:v>byViruZz</c:v>
                </c:pt>
                <c:pt idx="3347">
                  <c:v>Vet Ranch</c:v>
                </c:pt>
                <c:pt idx="3348">
                  <c:v>Steve Aoki</c:v>
                </c:pt>
                <c:pt idx="3349">
                  <c:v>Nicole Guerriero</c:v>
                </c:pt>
                <c:pt idx="3350">
                  <c:v>Jacob Sartorius</c:v>
                </c:pt>
                <c:pt idx="3351">
                  <c:v>Tessa Brooks</c:v>
                </c:pt>
                <c:pt idx="3352">
                  <c:v>Dr. Eric Berg DC</c:v>
                </c:pt>
                <c:pt idx="3353">
                  <c:v>One Direction</c:v>
                </c:pt>
                <c:pt idx="3354">
                  <c:v>IND News</c:v>
                </c:pt>
                <c:pt idx="3355">
                  <c:v>FaZe Banks</c:v>
                </c:pt>
                <c:pt idx="3356">
                  <c:v>???????</c:v>
                </c:pt>
                <c:pt idx="3357">
                  <c:v>Watch In ?????</c:v>
                </c:pt>
                <c:pt idx="3358">
                  <c:v>The snack</c:v>
                </c:pt>
                <c:pt idx="3359">
                  <c:v>Crazy India</c:v>
                </c:pt>
                <c:pt idx="3360">
                  <c:v>?????? ????-??????</c:v>
                </c:pt>
                <c:pt idx="3361">
                  <c:v>Daniel Saavedra</c:v>
                </c:pt>
                <c:pt idx="3362">
                  <c:v>Sherine</c:v>
                </c:pt>
                <c:pt idx="3363">
                  <c:v>Beleza Teen</c:v>
                </c:pt>
                <c:pt idx="3364">
                  <c:v>BBC News Hindi</c:v>
                </c:pt>
                <c:pt idx="3365">
                  <c:v>RaptorGamer</c:v>
                </c:pt>
                <c:pt idx="3366">
                  <c:v>Terroriser</c:v>
                </c:pt>
                <c:pt idx="3367">
                  <c:v>Naruciak</c:v>
                </c:pt>
                <c:pt idx="3368">
                  <c:v>Naz | ???</c:v>
                </c:pt>
                <c:pt idx="3369">
                  <c:v>BoomSniper</c:v>
                </c:pt>
                <c:pt idx="3370">
                  <c:v>Meera Stars</c:v>
                </c:pt>
                <c:pt idx="3371">
                  <c:v>WillNE</c:v>
                </c:pt>
                <c:pt idx="3372">
                  <c:v>Javier Ramirez</c:v>
                </c:pt>
                <c:pt idx="3373">
                  <c:v>jennxpenn</c:v>
                </c:pt>
                <c:pt idx="3374">
                  <c:v>Carol &amp; Vitoria</c:v>
                </c:pt>
                <c:pt idx="3375">
                  <c:v>Irm?os Piologo</c:v>
                </c:pt>
                <c:pt idx="3376">
                  <c:v>Yudist Ardhana</c:v>
                </c:pt>
                <c:pt idx="3377">
                  <c:v>???</c:v>
                </c:pt>
                <c:pt idx="3378">
                  <c:v>SDI</c:v>
                </c:pt>
                <c:pt idx="3379">
                  <c:v>Deli Mi Ne?</c:v>
                </c:pt>
                <c:pt idx="3380">
                  <c:v>????? ??????</c:v>
                </c:pt>
                <c:pt idx="3381">
                  <c:v>MissaSinfonia</c:v>
                </c:pt>
                <c:pt idx="3382">
                  <c:v>Andr?s Navy</c:v>
                </c:pt>
                <c:pt idx="3383">
                  <c:v>Papile</c:v>
                </c:pt>
                <c:pt idx="3384">
                  <c:v>BiBon KidsTV</c:v>
                </c:pt>
                <c:pt idx="3385">
                  <c:v>PEACH EAT LAEK</c:v>
                </c:pt>
                <c:pt idx="3386">
                  <c:v>Adbhut TV India</c:v>
                </c:pt>
                <c:pt idx="3387">
                  <c:v>Best Trends</c:v>
                </c:pt>
                <c:pt idx="3388">
                  <c:v>??? ????</c:v>
                </c:pt>
                <c:pt idx="3389">
                  <c:v>Piuzinho</c:v>
                </c:pt>
                <c:pt idx="3390">
                  <c:v>Danielle Noce</c:v>
                </c:pt>
                <c:pt idx="3391">
                  <c:v>TechZone</c:v>
                </c:pt>
                <c:pt idx="3392">
                  <c:v>Prankedy</c:v>
                </c:pt>
                <c:pt idx="3393">
                  <c:v>Friz</c:v>
                </c:pt>
                <c:pt idx="3394">
                  <c:v>Ideas en 5 minutos CHICAS</c:v>
                </c:pt>
                <c:pt idx="3395">
                  <c:v>MR. INDIAN HACKER</c:v>
                </c:pt>
                <c:pt idx="3396">
                  <c:v>Kathy Castricini</c:v>
                </c:pt>
                <c:pt idx="3397">
                  <c:v>Jeamileth Doll</c:v>
                </c:pt>
                <c:pt idx="3398">
                  <c:v>Alejo Igoa</c:v>
                </c:pt>
                <c:pt idx="3399">
                  <c:v>Killem</c:v>
                </c:pt>
                <c:pt idx="3400">
                  <c:v>?rea Curiosa</c:v>
                </c:pt>
                <c:pt idx="3401">
                  <c:v>bill wurtz</c:v>
                </c:pt>
                <c:pt idx="3402">
                  <c:v>NoahsNoah</c:v>
                </c:pt>
                <c:pt idx="3403">
                  <c:v>Rajya Sabha TV</c:v>
                </c:pt>
                <c:pt idx="3404">
                  <c:v>Rick Marin</c:v>
                </c:pt>
                <c:pt idx="3405">
                  <c:v>Big Russian Boss Show</c:v>
                </c:pt>
                <c:pt idx="3406">
                  <c:v>Lonrot</c:v>
                </c:pt>
                <c:pt idx="3407">
                  <c:v>???? ????</c:v>
                </c:pt>
                <c:pt idx="3408">
                  <c:v>????? ??????</c:v>
                </c:pt>
                <c:pt idx="3409">
                  <c:v>PepeProblemas</c:v>
                </c:pt>
                <c:pt idx="3410">
                  <c:v>PrankInvasion</c:v>
                </c:pt>
                <c:pt idx="3411">
                  <c:v>Yousef Ahmed</c:v>
                </c:pt>
                <c:pt idx="3412">
                  <c:v>Wisecrack</c:v>
                </c:pt>
                <c:pt idx="3413">
                  <c:v>Ridddle</c:v>
                </c:pt>
                <c:pt idx="3414">
                  <c:v>Cegou</c:v>
                </c:pt>
                <c:pt idx="3415">
                  <c:v>Audio Library ? Music for content?</c:v>
                </c:pt>
                <c:pt idx="3416">
                  <c:v>Mrwhosetheboss</c:v>
                </c:pt>
                <c:pt idx="3417">
                  <c:v>MrTop5</c:v>
                </c:pt>
                <c:pt idx="3418">
                  <c:v>DSS Production</c:v>
                </c:pt>
                <c:pt idx="3419">
                  <c:v>?????????!</c:v>
                </c:pt>
                <c:pt idx="3420">
                  <c:v>Fun Kids TV</c:v>
                </c:pt>
                <c:pt idx="3421">
                  <c:v>Xafurdaria</c:v>
                </c:pt>
                <c:pt idx="3422">
                  <c:v>LeBouseuh Gaming</c:v>
                </c:pt>
                <c:pt idx="3423">
                  <c:v>MrAntoineDaniel</c:v>
                </c:pt>
                <c:pt idx="3424">
                  <c:v>Dumb Genius</c:v>
                </c:pt>
                <c:pt idx="3425">
                  <c:v>Ryland Adams</c:v>
                </c:pt>
                <c:pt idx="3426">
                  <c:v>5 Seconds of Summer</c:v>
                </c:pt>
                <c:pt idx="3427">
                  <c:v>???????????, ???</c:v>
                </c:pt>
                <c:pt idx="3428">
                  <c:v>Canal Clash War</c:v>
                </c:pt>
                <c:pt idx="3429">
                  <c:v>Jana Taffarel</c:v>
                </c:pt>
                <c:pt idx="3430">
                  <c:v>Anastasiya Shpagina</c:v>
                </c:pt>
                <c:pt idx="3431">
                  <c:v>Andhika Gemintang</c:v>
                </c:pt>
                <c:pt idx="3432">
                  <c:v>Pro Android</c:v>
                </c:pt>
                <c:pt idx="3433">
                  <c:v>Team Mechaz</c:v>
                </c:pt>
                <c:pt idx="3434">
                  <c:v>Ayurved Samadhan</c:v>
                </c:pt>
                <c:pt idx="3435">
                  <c:v>Daiana Hernÿndez</c:v>
                </c:pt>
                <c:pt idx="3436">
                  <c:v>Miley Cyrus</c:v>
                </c:pt>
                <c:pt idx="3437">
                  <c:v>Clone</c:v>
                </c:pt>
                <c:pt idx="3438">
                  <c:v>Benshorts</c:v>
                </c:pt>
                <c:pt idx="3439">
                  <c:v>Dave Lee</c:v>
                </c:pt>
                <c:pt idx="3440">
                  <c:v>AldosWorld TV</c:v>
                </c:pt>
                <c:pt idx="3441">
                  <c:v>Freememeskids</c:v>
                </c:pt>
                <c:pt idx="3442">
                  <c:v>FaZe Kay</c:v>
                </c:pt>
                <c:pt idx="3443">
                  <c:v>Girliyapa</c:v>
                </c:pt>
                <c:pt idx="3444">
                  <c:v>BINBIN</c:v>
                </c:pt>
                <c:pt idx="3445">
                  <c:v>MyPack</c:v>
                </c:pt>
                <c:pt idx="3446">
                  <c:v>tophype</c:v>
                </c:pt>
                <c:pt idx="3447">
                  <c:v>SKabeche</c:v>
                </c:pt>
                <c:pt idx="3448">
                  <c:v>Inutilismo</c:v>
                </c:pt>
                <c:pt idx="3449">
                  <c:v>Cody Ko</c:v>
                </c:pt>
                <c:pt idx="3450">
                  <c:v>Sadhguru</c:v>
                </c:pt>
                <c:pt idx="3451">
                  <c:v>TopSib Thailand</c:v>
                </c:pt>
                <c:pt idx="3452">
                  <c:v>tanboy kun</c:v>
                </c:pt>
                <c:pt idx="3453">
                  <c:v>Viros</c:v>
                </c:pt>
                <c:pt idx="3454">
                  <c:v>Ayo &amp; Teo</c:v>
                </c:pt>
                <c:pt idx="3455">
                  <c:v>Kevinho</c:v>
                </c:pt>
                <c:pt idx="3456">
                  <c:v>Tata Pereira</c:v>
                </c:pt>
                <c:pt idx="3457">
                  <c:v>Tecnonauta</c:v>
                </c:pt>
                <c:pt idx="3458">
                  <c:v>Big Think</c:v>
                </c:pt>
                <c:pt idx="3459">
                  <c:v>Little Miss Sofia</c:v>
                </c:pt>
                <c:pt idx="3460">
                  <c:v>MakiGames</c:v>
                </c:pt>
                <c:pt idx="3461">
                  <c:v>????? | t1GGEEr</c:v>
                </c:pt>
                <c:pt idx="3462">
                  <c:v>Pokey</c:v>
                </c:pt>
                <c:pt idx="3463">
                  <c:v>Pyong Lee</c:v>
                </c:pt>
                <c:pt idx="3464">
                  <c:v>Logan G</c:v>
                </c:pt>
                <c:pt idx="3465">
                  <c:v>Upchar Nuskhe</c:v>
                </c:pt>
                <c:pt idx="3466">
                  <c:v>Maneirando</c:v>
                </c:pt>
                <c:pt idx="3467">
                  <c:v>halawiyat karamilla ???????</c:v>
                </c:pt>
                <c:pt idx="3468">
                  <c:v>ILYA STREKAL</c:v>
                </c:pt>
                <c:pt idx="3469">
                  <c:v>Natureba - Curas Naturais</c:v>
                </c:pt>
                <c:pt idx="3470">
                  <c:v>Sophie Giraldo</c:v>
                </c:pt>
                <c:pt idx="3471">
                  <c:v>AlexandrasGirlyTalk</c:v>
                </c:pt>
                <c:pt idx="3472">
                  <c:v>Katie OnTheRoad</c:v>
                </c:pt>
                <c:pt idx="3473">
                  <c:v>IShow</c:v>
                </c:pt>
                <c:pt idx="3474">
                  <c:v>PatrickStarrr</c:v>
                </c:pt>
                <c:pt idx="3475">
                  <c:v>Lil Wayne</c:v>
                </c:pt>
                <c:pt idx="3476">
                  <c:v>SAAIHALILINTAR</c:v>
                </c:pt>
                <c:pt idx="3477">
                  <c:v>INDIANGIRLCHANNEL TRISHA</c:v>
                </c:pt>
                <c:pt idx="3478">
                  <c:v>UM44K</c:v>
                </c:pt>
                <c:pt idx="3479">
                  <c:v>Nick Eh 30</c:v>
                </c:pt>
                <c:pt idx="3480">
                  <c:v>Elvish yadav</c:v>
                </c:pt>
                <c:pt idx="3481">
                  <c:v>twaimz</c:v>
                </c:pt>
                <c:pt idx="3482">
                  <c:v>maspoxavida</c:v>
                </c:pt>
                <c:pt idx="3483">
                  <c:v>Baby Ariel</c:v>
                </c:pt>
                <c:pt idx="3484">
                  <c:v>Albernameg</c:v>
                </c:pt>
                <c:pt idx="3485">
                  <c:v>Roxxsaurus</c:v>
                </c:pt>
                <c:pt idx="3486">
                  <c:v>Ruby Rube</c:v>
                </c:pt>
                <c:pt idx="3487">
                  <c:v>Dom Tracy</c:v>
                </c:pt>
                <c:pt idx="3488">
                  <c:v>Piero Start</c:v>
                </c:pt>
                <c:pt idx="3489">
                  <c:v>Mr. Kate</c:v>
                </c:pt>
                <c:pt idx="3490">
                  <c:v>Brennen Taylor</c:v>
                </c:pt>
                <c:pt idx="3491">
                  <c:v>Adda247 : Bank &amp; Insurance</c:v>
                </c:pt>
                <c:pt idx="3492">
                  <c:v>Brad Mondo</c:v>
                </c:pt>
                <c:pt idx="3493">
                  <c:v>Tina Yong</c:v>
                </c:pt>
                <c:pt idx="3494">
                  <c:v>Canal Cahcildis</c:v>
                </c:pt>
                <c:pt idx="3495">
                  <c:v>Rabbitholebd Sports</c:v>
                </c:pt>
                <c:pt idx="3496">
                  <c:v>Amber Scholl</c:v>
                </c:pt>
                <c:pt idx="3497">
                  <c:v>Paula StephŸnia</c:v>
                </c:pt>
                <c:pt idx="3498">
                  <c:v>AndreasChoice</c:v>
                </c:pt>
                <c:pt idx="3499">
                  <c:v>GhostNinja</c:v>
                </c:pt>
                <c:pt idx="3500">
                  <c:v>???????</c:v>
                </c:pt>
                <c:pt idx="3501">
                  <c:v>Inanna Sarkis</c:v>
                </c:pt>
                <c:pt idx="3502">
                  <c:v>Magic Five</c:v>
                </c:pt>
                <c:pt idx="3503">
                  <c:v>?????????? ?????</c:v>
                </c:pt>
                <c:pt idx="3504">
                  <c:v>Mastersaint</c:v>
                </c:pt>
                <c:pt idx="3505">
                  <c:v>MotivatorForum</c:v>
                </c:pt>
                <c:pt idx="3506">
                  <c:v>MixReynold</c:v>
                </c:pt>
                <c:pt idx="3507">
                  <c:v>Colleen Vlogs</c:v>
                </c:pt>
                <c:pt idx="3508">
                  <c:v>Delantero09</c:v>
                </c:pt>
                <c:pt idx="3509">
                  <c:v>Ally Law</c:v>
                </c:pt>
                <c:pt idx="3510">
                  <c:v>JABBAWOCKEEZ OFFICIAL</c:v>
                </c:pt>
                <c:pt idx="3511">
                  <c:v>PEWPEW</c:v>
                </c:pt>
                <c:pt idx="3512">
                  <c:v>Ganga Bhakti</c:v>
                </c:pt>
                <c:pt idx="3513">
                  <c:v>XAM</c:v>
                </c:pt>
                <c:pt idx="3514">
                  <c:v>Chloe Morello</c:v>
                </c:pt>
                <c:pt idx="3515">
                  <c:v>AntsCanada</c:v>
                </c:pt>
                <c:pt idx="3516">
                  <c:v>OficialDonOmar</c:v>
                </c:pt>
                <c:pt idx="3517">
                  <c:v>The DDG Family</c:v>
                </c:pt>
                <c:pt idx="3518">
                  <c:v>JustDustin</c:v>
                </c:pt>
                <c:pt idx="3519">
                  <c:v>Jess and Gabriel</c:v>
                </c:pt>
                <c:pt idx="3520">
                  <c:v>Anna Akana</c:v>
                </c:pt>
                <c:pt idx="3521">
                  <c:v>Bars and Melody OFFICIAL</c:v>
                </c:pt>
                <c:pt idx="3522">
                  <c:v>La Capital</c:v>
                </c:pt>
                <c:pt idx="3523">
                  <c:v>Xyz Gyan</c:v>
                </c:pt>
                <c:pt idx="3524">
                  <c:v>ND Production</c:v>
                </c:pt>
                <c:pt idx="3525">
                  <c:v>The Frringo</c:v>
                </c:pt>
                <c:pt idx="3526">
                  <c:v>Landon</c:v>
                </c:pt>
                <c:pt idx="3527">
                  <c:v>El Guzii</c:v>
                </c:pt>
                <c:pt idx="3528">
                  <c:v>Fancy Vlogs By Gab</c:v>
                </c:pt>
                <c:pt idx="3529">
                  <c:v>P2istheName</c:v>
                </c:pt>
                <c:pt idx="3530">
                  <c:v>Gerson Albuquerque</c:v>
                </c:pt>
                <c:pt idx="3531">
                  <c:v>Miku</c:v>
                </c:pt>
                <c:pt idx="3532">
                  <c:v>?????? ???? ????? |?</c:v>
                </c:pt>
                <c:pt idx="3533">
                  <c:v>Chris Ramsay</c:v>
                </c:pt>
                <c:pt idx="3534">
                  <c:v>Un viaje a la vida</c:v>
                </c:pt>
                <c:pt idx="3535">
                  <c:v>Ali Athab</c:v>
                </c:pt>
                <c:pt idx="3536">
                  <c:v>????? ?? ???? ???</c:v>
                </c:pt>
                <c:pt idx="3537">
                  <c:v>AJ+ ?????</c:v>
                </c:pt>
                <c:pt idx="3538">
                  <c:v>55x55</c:v>
                </c:pt>
                <c:pt idx="3539">
                  <c:v>Filmy Sins</c:v>
                </c:pt>
                <c:pt idx="3540">
                  <c:v>Ana Maria Brogui</c:v>
                </c:pt>
                <c:pt idx="3541">
                  <c:v>The Urdu Teacher</c:v>
                </c:pt>
                <c:pt idx="3542">
                  <c:v>?? ????? ?????</c:v>
                </c:pt>
                <c:pt idx="3543">
                  <c:v>UDY</c:v>
                </c:pt>
                <c:pt idx="3544">
                  <c:v>????? TV</c:v>
                </c:pt>
                <c:pt idx="3545">
                  <c:v>Hind Deer</c:v>
                </c:pt>
                <c:pt idx="3546">
                  <c:v>Rickshawali</c:v>
                </c:pt>
                <c:pt idx="3547">
                  <c:v>Patricia Bright</c:v>
                </c:pt>
                <c:pt idx="3548">
                  <c:v>Luisa Fernanda W</c:v>
                </c:pt>
                <c:pt idx="3549">
                  <c:v>Black Sheep</c:v>
                </c:pt>
                <c:pt idx="3550">
                  <c:v>HeyKroni</c:v>
                </c:pt>
                <c:pt idx="3551">
                  <c:v>Natural Cures</c:v>
                </c:pt>
                <c:pt idx="3552">
                  <c:v>Te Digo C›mo</c:v>
                </c:pt>
                <c:pt idx="3553">
                  <c:v>Rahasya</c:v>
                </c:pt>
                <c:pt idx="3554">
                  <c:v>Aspyn Ovard</c:v>
                </c:pt>
                <c:pt idx="3555">
                  <c:v>NDTV India</c:v>
                </c:pt>
                <c:pt idx="3556">
                  <c:v>Rafinha Bastos</c:v>
                </c:pt>
                <c:pt idx="3557">
                  <c:v>Learn English with Let's Talk -?</c:v>
                </c:pt>
                <c:pt idx="3558">
                  <c:v>Troye Sivan</c:v>
                </c:pt>
                <c:pt idx="3559">
                  <c:v>Anastasiz</c:v>
                </c:pt>
                <c:pt idx="3560">
                  <c:v>SkillTwins</c:v>
                </c:pt>
                <c:pt idx="3561">
                  <c:v>Familia Diamond</c:v>
                </c:pt>
                <c:pt idx="3562">
                  <c:v>4 AMIGOS STAND UP COMEDY</c:v>
                </c:pt>
                <c:pt idx="3563">
                  <c:v>UrAvgConsumer</c:v>
                </c:pt>
                <c:pt idx="3564">
                  <c:v>Jauja Cocina Mexicana</c:v>
                </c:pt>
                <c:pt idx="3565">
                  <c:v>PONY Syndrome</c:v>
                </c:pt>
                <c:pt idx="3566">
                  <c:v>Jordan Matter</c:v>
                </c:pt>
                <c:pt idx="3567">
                  <c:v>BeFiT</c:v>
                </c:pt>
                <c:pt idx="3568">
                  <c:v>V­cio Feminino</c:v>
                </c:pt>
                <c:pt idx="3569">
                  <c:v>Lucas</c:v>
                </c:pt>
                <c:pt idx="3570">
                  <c:v>JOYCA</c:v>
                </c:pt>
                <c:pt idx="3571">
                  <c:v>Brian Sobrevilla</c:v>
                </c:pt>
                <c:pt idx="3572">
                  <c:v>Swami Ramdev</c:v>
                </c:pt>
                <c:pt idx="3573">
                  <c:v>Myth</c:v>
                </c:pt>
                <c:pt idx="3574">
                  <c:v>?????? ?? ???</c:v>
                </c:pt>
                <c:pt idx="3575">
                  <c:v>G.S World</c:v>
                </c:pt>
                <c:pt idx="3576">
                  <c:v>???? ??????? |?</c:v>
                </c:pt>
                <c:pt idx="3577">
                  <c:v>Austin Mahone</c:v>
                </c:pt>
                <c:pt idx="3578">
                  <c:v>Nate &amp; Mee</c:v>
                </c:pt>
                <c:pt idx="3579">
                  <c:v>Andrea Russett</c:v>
                </c:pt>
                <c:pt idx="3580">
                  <c:v>Pokimane</c:v>
                </c:pt>
                <c:pt idx="3581">
                  <c:v>Master Wong</c:v>
                </c:pt>
                <c:pt idx="3582">
                  <c:v>CMH</c:v>
                </c:pt>
                <c:pt idx="3583">
                  <c:v>Mamaefalei</c:v>
                </c:pt>
                <c:pt idx="3584">
                  <c:v>Flavia Pavanelli</c:v>
                </c:pt>
                <c:pt idx="3585">
                  <c:v>?????? ??????????</c:v>
                </c:pt>
                <c:pt idx="3586">
                  <c:v>Melvin Louis</c:v>
                </c:pt>
                <c:pt idx="3587">
                  <c:v>?? ????? ????????</c:v>
                </c:pt>
                <c:pt idx="3588">
                  <c:v>Sylvia Gani</c:v>
                </c:pt>
                <c:pt idx="3589">
                  <c:v>Jenn Im</c:v>
                </c:pt>
                <c:pt idx="3590">
                  <c:v>????? | Txlir</c:v>
                </c:pt>
                <c:pt idx="3591">
                  <c:v>Jackie Aina</c:v>
                </c:pt>
                <c:pt idx="3592">
                  <c:v>Unacademy</c:v>
                </c:pt>
                <c:pt idx="3593">
                  <c:v>Ameer Bros</c:v>
                </c:pt>
                <c:pt idx="3594">
                  <c:v>TIM</c:v>
                </c:pt>
                <c:pt idx="3595">
                  <c:v>Ikram Bellanova</c:v>
                </c:pt>
                <c:pt idx="3596">
                  <c:v>tayloralesia</c:v>
                </c:pt>
                <c:pt idx="3597">
                  <c:v>Cook With Parul</c:v>
                </c:pt>
                <c:pt idx="3598">
                  <c:v>Dyland PROS</c:v>
                </c:pt>
                <c:pt idx="3599">
                  <c:v>dakotaz</c:v>
                </c:pt>
                <c:pt idx="3600">
                  <c:v>AndrosLB</c:v>
                </c:pt>
                <c:pt idx="3601">
                  <c:v>Painzeiro</c:v>
                </c:pt>
                <c:pt idx="3602">
                  <c:v>Bretman Rock</c:v>
                </c:pt>
                <c:pt idx="3603">
                  <c:v>Simplynessa15</c:v>
                </c:pt>
                <c:pt idx="3604">
                  <c:v>LE GRAND JD</c:v>
                </c:pt>
                <c:pt idx="3605">
                  <c:v>Mysterious Dunia</c:v>
                </c:pt>
                <c:pt idx="3606">
                  <c:v>JulianSerrano7</c:v>
                </c:pt>
                <c:pt idx="3607">
                  <c:v>Jordi ENP</c:v>
                </c:pt>
                <c:pt idx="3608">
                  <c:v>XuXo Dom</c:v>
                </c:pt>
                <c:pt idx="3609">
                  <c:v>Nim C</c:v>
                </c:pt>
                <c:pt idx="3610">
                  <c:v>McCreamy</c:v>
                </c:pt>
                <c:pt idx="3611">
                  <c:v>Oye It's Prank</c:v>
                </c:pt>
                <c:pt idx="3612">
                  <c:v>Shawn Mendes</c:v>
                </c:pt>
                <c:pt idx="3613">
                  <c:v>FUNNY TOONS</c:v>
                </c:pt>
                <c:pt idx="3614">
                  <c:v>Tirullipa Show</c:v>
                </c:pt>
                <c:pt idx="3615">
                  <c:v>Best Ever Food Review Show</c:v>
                </c:pt>
                <c:pt idx="3616">
                  <c:v>Top Manias</c:v>
                </c:pt>
                <c:pt idx="3617">
                  <c:v>Homosapiens</c:v>
                </c:pt>
                <c:pt idx="3618">
                  <c:v>BhandarTV</c:v>
                </c:pt>
                <c:pt idx="3619">
                  <c:v>CookingShooking Hindi</c:v>
                </c:pt>
                <c:pt idx="3620">
                  <c:v>GoldminesAction</c:v>
                </c:pt>
                <c:pt idx="3621">
                  <c:v>Soolking Officiel</c:v>
                </c:pt>
                <c:pt idx="3622">
                  <c:v>Go Ami Go!</c:v>
                </c:pt>
                <c:pt idx="3623">
                  <c:v>BarryTube</c:v>
                </c:pt>
                <c:pt idx="3624">
                  <c:v>Vn Kids</c:v>
                </c:pt>
                <c:pt idx="3625">
                  <c:v>syam kapuk</c:v>
                </c:pt>
                <c:pt idx="3626">
                  <c:v>Fiaspo</c:v>
                </c:pt>
                <c:pt idx="3627">
                  <c:v>Lloyd Cafe Cadena</c:v>
                </c:pt>
                <c:pt idx="3628">
                  <c:v>Mackenzie Ziegler</c:v>
                </c:pt>
                <c:pt idx="3629">
                  <c:v>Taylor Swift</c:v>
                </c:pt>
                <c:pt idx="3630">
                  <c:v>Fahad Sal</c:v>
                </c:pt>
                <c:pt idx="3631">
                  <c:v>Zach King</c:v>
                </c:pt>
                <c:pt idx="3632">
                  <c:v>Juxiis</c:v>
                </c:pt>
                <c:pt idx="3633">
                  <c:v>Cÿtia Damasceno</c:v>
                </c:pt>
                <c:pt idx="3634">
                  <c:v>Lizbeth Rodriguez</c:v>
                </c:pt>
                <c:pt idx="3635">
                  <c:v>skgames</c:v>
                </c:pt>
                <c:pt idx="3636">
                  <c:v>Amanda Domenico</c:v>
                </c:pt>
                <c:pt idx="3637">
                  <c:v>As­ O Mÿs Fÿcil</c:v>
                </c:pt>
                <c:pt idx="3638">
                  <c:v>Thu Trang Official</c:v>
                </c:pt>
                <c:pt idx="3639">
                  <c:v>Boyinaband</c:v>
                </c:pt>
                <c:pt idx="3640">
                  <c:v>Asianet</c:v>
                </c:pt>
                <c:pt idx="3641">
                  <c:v>????????</c:v>
                </c:pt>
                <c:pt idx="3642">
                  <c:v>Rapid Mind</c:v>
                </c:pt>
                <c:pt idx="3643">
                  <c:v>Baby Nursery Rhymes</c:v>
                </c:pt>
                <c:pt idx="3644">
                  <c:v>Horia</c:v>
                </c:pt>
                <c:pt idx="3645">
                  <c:v>Nawras Sattar|???? ????</c:v>
                </c:pt>
                <c:pt idx="3646">
                  <c:v>Kyutae Oppa</c:v>
                </c:pt>
                <c:pt idx="3647">
                  <c:v>Vania Mania Kids</c:v>
                </c:pt>
                <c:pt idx="3648">
                  <c:v>Christen Dominique</c:v>
                </c:pt>
                <c:pt idx="3649">
                  <c:v>Lenarr Young</c:v>
                </c:pt>
                <c:pt idx="3650">
                  <c:v>Goldmines Dishoom˜</c:v>
                </c:pt>
                <c:pt idx="3651">
                  <c:v>Bruno Correa</c:v>
                </c:pt>
                <c:pt idx="3652">
                  <c:v>Gillian Bower</c:v>
                </c:pt>
                <c:pt idx="3653">
                  <c:v>MS TV</c:v>
                </c:pt>
                <c:pt idx="3654">
                  <c:v>Receitas Da Cris</c:v>
                </c:pt>
                <c:pt idx="3655">
                  <c:v>ArteMaster</c:v>
                </c:pt>
                <c:pt idx="3656">
                  <c:v>Mamute Congelado</c:v>
                </c:pt>
                <c:pt idx="3657">
                  <c:v>MayconLorenz</c:v>
                </c:pt>
                <c:pt idx="3658">
                  <c:v>Priya Malik</c:v>
                </c:pt>
                <c:pt idx="3659">
                  <c:v>RDCworld1</c:v>
                </c:pt>
                <c:pt idx="3660">
                  <c:v>Batom Atrevido</c:v>
                </c:pt>
                <c:pt idx="3661">
                  <c:v>Marcos Coelho</c:v>
                </c:pt>
                <c:pt idx="3662">
                  <c:v>Sam and Colby</c:v>
                </c:pt>
                <c:pt idx="3663">
                  <c:v>Top 5 Best</c:v>
                </c:pt>
                <c:pt idx="3664">
                  <c:v>PedritoVM</c:v>
                </c:pt>
                <c:pt idx="3665">
                  <c:v>Gyaan</c:v>
                </c:pt>
                <c:pt idx="3666">
                  <c:v>Troll Punjabi</c:v>
                </c:pt>
                <c:pt idx="3667">
                  <c:v>Chamatkari Totke</c:v>
                </c:pt>
                <c:pt idx="3668">
                  <c:v>Online Job</c:v>
                </c:pt>
                <c:pt idx="3669">
                  <c:v>Coisas de Fil›</c:v>
                </c:pt>
                <c:pt idx="3670">
                  <c:v>FunnyMike</c:v>
                </c:pt>
                <c:pt idx="3671">
                  <c:v>Jon Z</c:v>
                </c:pt>
                <c:pt idx="3672">
                  <c:v>Zakir Khan</c:v>
                </c:pt>
                <c:pt idx="3673">
                  <c:v>Bob Ross</c:v>
                </c:pt>
                <c:pt idx="3674">
                  <c:v>Roy Purdy</c:v>
                </c:pt>
                <c:pt idx="3675">
                  <c:v>Desi Perkins</c:v>
                </c:pt>
                <c:pt idx="3676">
                  <c:v>Zoio Do dia</c:v>
                </c:pt>
                <c:pt idx="3677">
                  <c:v>Real Men Real Style</c:v>
                </c:pt>
                <c:pt idx="3678">
                  <c:v>Angry Prash</c:v>
                </c:pt>
                <c:pt idx="3679">
                  <c:v>Yasmina</c:v>
                </c:pt>
                <c:pt idx="3680">
                  <c:v>vAustinL</c:v>
                </c:pt>
                <c:pt idx="3681">
                  <c:v>Space Videos</c:v>
                </c:pt>
                <c:pt idx="3682">
                  <c:v>Serum</c:v>
                </c:pt>
                <c:pt idx="3683">
                  <c:v>Nerdologia</c:v>
                </c:pt>
                <c:pt idx="3684">
                  <c:v>Gabi Luthai</c:v>
                </c:pt>
                <c:pt idx="3685">
                  <c:v>Thai e Biel</c:v>
                </c:pt>
                <c:pt idx="3686">
                  <c:v>Prince Ea</c:v>
                </c:pt>
                <c:pt idx="3687">
                  <c:v>Ciara</c:v>
                </c:pt>
                <c:pt idx="3688">
                  <c:v>My Smart Guide</c:v>
                </c:pt>
                <c:pt idx="3689">
                  <c:v>beIN SPORTS</c:v>
                </c:pt>
                <c:pt idx="3690">
                  <c:v>Ms Alex Gonzaga</c:v>
                </c:pt>
                <c:pt idx="3691">
                  <c:v>Pitbull</c:v>
                </c:pt>
                <c:pt idx="3692">
                  <c:v>Netflix Am?rica Latina</c:v>
                </c:pt>
                <c:pt idx="3693">
                  <c:v>S?an Garnier</c:v>
                </c:pt>
                <c:pt idx="3694">
                  <c:v>Ingrid Ohara TV</c:v>
                </c:pt>
                <c:pt idx="3695">
                  <c:v>Jo?o Guilherme ?vila</c:v>
                </c:pt>
                <c:pt idx="3696">
                  <c:v>Marina Inspira</c:v>
                </c:pt>
                <c:pt idx="3697">
                  <c:v>DONKEY13</c:v>
                </c:pt>
                <c:pt idx="3698">
                  <c:v>Yarissa</c:v>
                </c:pt>
                <c:pt idx="3699">
                  <c:v>Kiera Bridget</c:v>
                </c:pt>
                <c:pt idx="3700">
                  <c:v>Billie Eilish</c:v>
                </c:pt>
                <c:pt idx="3701">
                  <c:v>????????</c:v>
                </c:pt>
                <c:pt idx="3702">
                  <c:v>Diana Roma Show</c:v>
                </c:pt>
                <c:pt idx="3703">
                  <c:v>Kluna Tik Compilations Channel</c:v>
                </c:pt>
                <c:pt idx="3704">
                  <c:v>kevsho</c:v>
                </c:pt>
                <c:pt idx="3705">
                  <c:v>ALN1001</c:v>
                </c:pt>
                <c:pt idx="3706">
                  <c:v>Gabriella Saraivah</c:v>
                </c:pt>
                <c:pt idx="3707">
                  <c:v>SofiaS Furlani˜</c:v>
                </c:pt>
                <c:pt idx="3708">
                  <c:v>Man + River</c:v>
                </c:pt>
                <c:pt idx="3709">
                  <c:v>iDubbbzTV2</c:v>
                </c:pt>
                <c:pt idx="3710">
                  <c:v>Alissa Violet</c:v>
                </c:pt>
                <c:pt idx="3711">
                  <c:v>Shirin David</c:v>
                </c:pt>
                <c:pt idx="3712">
                  <c:v>Shirley Setia</c:v>
                </c:pt>
                <c:pt idx="3713">
                  <c:v>Mario Bautista</c:v>
                </c:pt>
                <c:pt idx="3714">
                  <c:v>Kylie Jenner</c:v>
                </c:pt>
                <c:pt idx="3715">
                  <c:v>Mica Suarez</c:v>
                </c:pt>
                <c:pt idx="3716">
                  <c:v>??????</c:v>
                </c:pt>
                <c:pt idx="3717">
                  <c:v>Thiago Ventura</c:v>
                </c:pt>
                <c:pt idx="3718">
                  <c:v>Que diabos?</c:v>
                </c:pt>
                <c:pt idx="3719">
                  <c:v>G?meas.com</c:v>
                </c:pt>
                <c:pt idx="3720">
                  <c:v>Nobreza Games</c:v>
                </c:pt>
                <c:pt idx="3721">
                  <c:v>It's Okay To Be Smart</c:v>
                </c:pt>
                <c:pt idx="3722">
                  <c:v>Indian Health</c:v>
                </c:pt>
                <c:pt idx="3723">
                  <c:v>Sia</c:v>
                </c:pt>
                <c:pt idx="3724">
                  <c:v>???? ?????</c:v>
                </c:pt>
                <c:pt idx="3725">
                  <c:v>Abner e Ste</c:v>
                </c:pt>
                <c:pt idx="3726">
                  <c:v>Lucas the Spider</c:v>
                </c:pt>
                <c:pt idx="3727">
                  <c:v>GIOH</c:v>
                </c:pt>
                <c:pt idx="3728">
                  <c:v>Melim</c:v>
                </c:pt>
                <c:pt idx="3729">
                  <c:v>Danilo Crespo</c:v>
                </c:pt>
                <c:pt idx="3730">
                  <c:v>Goldmines Housefull</c:v>
                </c:pt>
                <c:pt idx="3731">
                  <c:v>Hello Domino</c:v>
                </c:pt>
                <c:pt idx="3732">
                  <c:v>Baim Paula</c:v>
                </c:pt>
                <c:pt idx="3733">
                  <c:v>Yao Cabrera</c:v>
                </c:pt>
                <c:pt idx="3734">
                  <c:v>Alejo Suÿrez</c:v>
                </c:pt>
                <c:pt idx="3735">
                  <c:v>Roccibella</c:v>
                </c:pt>
                <c:pt idx="3736">
                  <c:v>Nazar Battu Productions</c:v>
                </c:pt>
                <c:pt idx="3737">
                  <c:v>Gregory Kessey</c:v>
                </c:pt>
                <c:pt idx="3738">
                  <c:v>RobTopGames</c:v>
                </c:pt>
                <c:pt idx="3739">
                  <c:v>D&amp;B Nation</c:v>
                </c:pt>
                <c:pt idx="3740">
                  <c:v>Nil Ojeda</c:v>
                </c:pt>
                <c:pt idx="3741">
                  <c:v>Thomas Sanders</c:v>
                </c:pt>
                <c:pt idx="3742">
                  <c:v>GetsetflySCIENCE</c:v>
                </c:pt>
                <c:pt idx="3743">
                  <c:v>Amazing facts</c:v>
                </c:pt>
                <c:pt idx="3744">
                  <c:v>Lionel Ferro</c:v>
                </c:pt>
                <c:pt idx="3745">
                  <c:v>A.I.Channel</c:v>
                </c:pt>
                <c:pt idx="3746">
                  <c:v>MissRemiAshten</c:v>
                </c:pt>
                <c:pt idx="3747">
                  <c:v>Pastor Ant?nio Jœnior</c:v>
                </c:pt>
                <c:pt idx="3748">
                  <c:v>Crusher Fooxi</c:v>
                </c:pt>
                <c:pt idx="3749">
                  <c:v>S7S</c:v>
                </c:pt>
                <c:pt idx="3750">
                  <c:v>MORGENSHTERN</c:v>
                </c:pt>
                <c:pt idx="3751">
                  <c:v>Peter McKinnon</c:v>
                </c:pt>
                <c:pt idx="3752">
                  <c:v>National News18</c:v>
                </c:pt>
                <c:pt idx="3753">
                  <c:v>Carmen and Corey</c:v>
                </c:pt>
                <c:pt idx="3754">
                  <c:v>The Knowledge</c:v>
                </c:pt>
                <c:pt idx="3755">
                  <c:v>MUJER LUNA BELLA</c:v>
                </c:pt>
                <c:pt idx="3756">
                  <c:v>iT Creators</c:v>
                </c:pt>
                <c:pt idx="3757">
                  <c:v>Mahatmaji Technical</c:v>
                </c:pt>
                <c:pt idx="3758">
                  <c:v>Luc?o</c:v>
                </c:pt>
                <c:pt idx="3759">
                  <c:v>Salomundo</c:v>
                </c:pt>
                <c:pt idx="3760">
                  <c:v>Doctor Mike</c:v>
                </c:pt>
                <c:pt idx="3761">
                  <c:v>Nessie Judge</c:v>
                </c:pt>
                <c:pt idx="3762">
                  <c:v>Raissa Chaddad</c:v>
                </c:pt>
                <c:pt idx="3763">
                  <c:v>Ravina Kid-Show</c:v>
                </c:pt>
                <c:pt idx="3764">
                  <c:v>Maria Venture</c:v>
                </c:pt>
                <c:pt idx="3765">
                  <c:v>JunsKitchen</c:v>
                </c:pt>
                <c:pt idx="3766">
                  <c:v>The 2x Family</c:v>
                </c:pt>
                <c:pt idx="3767">
                  <c:v>Your Ayurveda Tips</c:v>
                </c:pt>
                <c:pt idx="3768">
                  <c:v>ckan98</c:v>
                </c:pt>
                <c:pt idx="3769">
                  <c:v>8D TUNES</c:v>
                </c:pt>
                <c:pt idx="3770">
                  <c:v>Avril Lavigne</c:v>
                </c:pt>
                <c:pt idx="3771">
                  <c:v>Will Smith</c:v>
                </c:pt>
                <c:pt idx="3772">
                  <c:v>Tess Christine</c:v>
                </c:pt>
                <c:pt idx="3773">
                  <c:v>MY BOLLYWOOD BODY</c:v>
                </c:pt>
                <c:pt idx="3774">
                  <c:v>Be Inspired</c:v>
                </c:pt>
                <c:pt idx="3775">
                  <c:v>Logical Baniya</c:v>
                </c:pt>
                <c:pt idx="3776">
                  <c:v>BE NATURAL</c:v>
                </c:pt>
                <c:pt idx="3777">
                  <c:v>LT.LICKME</c:v>
                </c:pt>
                <c:pt idx="3778">
                  <c:v>Danny Gonzalez</c:v>
                </c:pt>
                <c:pt idx="3779">
                  <c:v>Criss Huera</c:v>
                </c:pt>
                <c:pt idx="3780">
                  <c:v>WATZAP</c:v>
                </c:pt>
                <c:pt idx="3781">
                  <c:v>??? ????? Omar Farooq</c:v>
                </c:pt>
                <c:pt idx="3782">
                  <c:v>Bobby Duke Arts</c:v>
                </c:pt>
                <c:pt idx="3783">
                  <c:v>GAURAVZONE</c:v>
                </c:pt>
                <c:pt idx="3784">
                  <c:v>Bodybuilding workout Routine And?</c:v>
                </c:pt>
                <c:pt idx="3785">
                  <c:v>Ten Second Songs</c:v>
                </c:pt>
                <c:pt idx="3786">
                  <c:v>Duda Fernandes</c:v>
                </c:pt>
                <c:pt idx="3787">
                  <c:v>EnglishLessons4U - Learn English?</c:v>
                </c:pt>
                <c:pt idx="3788">
                  <c:v>Kenia Os</c:v>
                </c:pt>
                <c:pt idx="3789">
                  <c:v>heyitspriscila</c:v>
                </c:pt>
                <c:pt idx="3790">
                  <c:v>Learn Engineering</c:v>
                </c:pt>
                <c:pt idx="3791">
                  <c:v>FlexVega</c:v>
                </c:pt>
                <c:pt idx="3792">
                  <c:v>NASA</c:v>
                </c:pt>
                <c:pt idx="3793">
                  <c:v>Anonymous Official</c:v>
                </c:pt>
                <c:pt idx="3794">
                  <c:v>The News Total</c:v>
                </c:pt>
                <c:pt idx="3795">
                  <c:v>ElectroBOOM</c:v>
                </c:pt>
                <c:pt idx="3796">
                  <c:v>SQUEEZIE GAMING</c:v>
                </c:pt>
                <c:pt idx="3797">
                  <c:v>Carrossel</c:v>
                </c:pt>
                <c:pt idx="3798">
                  <c:v>Canal Inc›gnita</c:v>
                </c:pt>
                <c:pt idx="3799">
                  <c:v>Marc Anthony</c:v>
                </c:pt>
                <c:pt idx="3800">
                  <c:v>Mimi Land</c:v>
                </c:pt>
                <c:pt idx="3801">
                  <c:v>Laura Brito</c:v>
                </c:pt>
                <c:pt idx="3802">
                  <c:v>Alpha Facts</c:v>
                </c:pt>
                <c:pt idx="3803">
                  <c:v>OFFICIALTHENX</c:v>
                </c:pt>
                <c:pt idx="3804">
                  <c:v>SPACE &amp; UNIVERSE (Official)</c:v>
                </c:pt>
                <c:pt idx="3805">
                  <c:v>Michelle Almendra</c:v>
                </c:pt>
                <c:pt idx="3806">
                  <c:v>Banen Stars</c:v>
                </c:pt>
                <c:pt idx="3807">
                  <c:v>Dr. Dayan Siebra</c:v>
                </c:pt>
                <c:pt idx="3808">
                  <c:v>Morgz Mum</c:v>
                </c:pt>
                <c:pt idx="3809">
                  <c:v>Him-eesh Madaan</c:v>
                </c:pt>
                <c:pt idx="3810">
                  <c:v>Jaqueline Sobrinho</c:v>
                </c:pt>
                <c:pt idx="3811">
                  <c:v>R­o Roma</c:v>
                </c:pt>
                <c:pt idx="3812">
                  <c:v>DANCE TUTORIALS</c:v>
                </c:pt>
                <c:pt idx="3813">
                  <c:v>Culinÿria em Casa</c:v>
                </c:pt>
                <c:pt idx="3814">
                  <c:v>Crazy GkTrick</c:v>
                </c:pt>
                <c:pt idx="3815">
                  <c:v>Amanda Cerny</c:v>
                </c:pt>
                <c:pt idx="3816">
                  <c:v>Bar?? ?zcan</c:v>
                </c:pt>
                <c:pt idx="3817">
                  <c:v>Sofia Oliveira</c:v>
                </c:pt>
                <c:pt idx="3818">
                  <c:v>Rohit Khatri Fitness</c:v>
                </c:pt>
                <c:pt idx="3819">
                  <c:v>La mafe mendez</c:v>
                </c:pt>
                <c:pt idx="3820">
                  <c:v>That GlamGirl</c:v>
                </c:pt>
                <c:pt idx="3821">
                  <c:v>Receitas de Pai</c:v>
                </c:pt>
                <c:pt idx="3822">
                  <c:v>Netflix Brasil</c:v>
                </c:pt>
                <c:pt idx="3823">
                  <c:v>Five Finger Death Punch</c:v>
                </c:pt>
                <c:pt idx="3824">
                  <c:v>LARRAY˜</c:v>
                </c:pt>
                <c:pt idx="3825">
                  <c:v>Julia Doorman Cabelos de Rainha</c:v>
                </c:pt>
                <c:pt idx="3826">
                  <c:v>Charisma on Command</c:v>
                </c:pt>
                <c:pt idx="3827">
                  <c:v>Vaid kumar ke gharelu nuskhe</c:v>
                </c:pt>
                <c:pt idx="3828">
                  <c:v>Let Me Explain Studios</c:v>
                </c:pt>
                <c:pt idx="3829">
                  <c:v>I Like To Make Stuff</c:v>
                </c:pt>
                <c:pt idx="3830">
                  <c:v>Lais Oliveira</c:v>
                </c:pt>
                <c:pt idx="3831">
                  <c:v>D.K. Inc.</c:v>
                </c:pt>
                <c:pt idx="3832">
                  <c:v>Ig?o Underground</c:v>
                </c:pt>
                <c:pt idx="3833">
                  <c:v>Edu Primitivo</c:v>
                </c:pt>
                <c:pt idx="3834">
                  <c:v>steveo</c:v>
                </c:pt>
                <c:pt idx="3835">
                  <c:v>Mohamed Gowana ???? ?????</c:v>
                </c:pt>
                <c:pt idx="3836">
                  <c:v>Dytto</c:v>
                </c:pt>
                <c:pt idx="3837">
                  <c:v>Rodrigo F Gamer Respeita</c:v>
                </c:pt>
                <c:pt idx="3838">
                  <c:v>Acharya Om Prakash Kaushik</c:v>
                </c:pt>
                <c:pt idx="3839">
                  <c:v>Nerdwriter1</c:v>
                </c:pt>
                <c:pt idx="3840">
                  <c:v>Nah Cardoso</c:v>
                </c:pt>
                <c:pt idx="3841">
                  <c:v>Mario Luna - NetKaizen</c:v>
                </c:pt>
                <c:pt idx="3842">
                  <c:v>Dynamo Gaming</c:v>
                </c:pt>
                <c:pt idx="3843">
                  <c:v>Ridddle</c:v>
                </c:pt>
                <c:pt idx="3844">
                  <c:v>ChilledCow</c:v>
                </c:pt>
                <c:pt idx="3845">
                  <c:v>Final Level</c:v>
                </c:pt>
                <c:pt idx="3846">
                  <c:v>Raftaar</c:v>
                </c:pt>
                <c:pt idx="3847">
                  <c:v>uJo?ozinho</c:v>
                </c:pt>
                <c:pt idx="3848">
                  <c:v>SwaggerSouls</c:v>
                </c:pt>
                <c:pt idx="3849">
                  <c:v>SrRed</c:v>
                </c:pt>
                <c:pt idx="3850">
                  <c:v>Movie Mela</c:v>
                </c:pt>
                <c:pt idx="3851">
                  <c:v>Nussa Official</c:v>
                </c:pt>
                <c:pt idx="3852">
                  <c:v>Plan B</c:v>
                </c:pt>
                <c:pt idx="3853">
                  <c:v>Danielle Diz</c:v>
                </c:pt>
                <c:pt idx="3854">
                  <c:v>??? ????</c:v>
                </c:pt>
                <c:pt idx="3855">
                  <c:v>Josh Peck</c:v>
                </c:pt>
                <c:pt idx="3856">
                  <c:v>Dacosta'sBakery</c:v>
                </c:pt>
                <c:pt idx="3857">
                  <c:v>Ingredy Barbi Games</c:v>
                </c:pt>
                <c:pt idx="3858">
                  <c:v>Maddie Ziegler</c:v>
                </c:pt>
                <c:pt idx="3859">
                  <c:v>La Pereztroica</c:v>
                </c:pt>
                <c:pt idx="3860">
                  <c:v>Simply Not Logical</c:v>
                </c:pt>
                <c:pt idx="3861">
                  <c:v>Hero Movies 2019</c:v>
                </c:pt>
                <c:pt idx="3862">
                  <c:v>Claudipia</c:v>
                </c:pt>
                <c:pt idx="3863">
                  <c:v>THIRTY SECONDS TO MARS</c:v>
                </c:pt>
                <c:pt idx="3864">
                  <c:v>jurnalrisa</c:v>
                </c:pt>
                <c:pt idx="3865">
                  <c:v>AASTIK - Spiritual Secrets</c:v>
                </c:pt>
                <c:pt idx="3866">
                  <c:v>Shay Mitchell</c:v>
                </c:pt>
                <c:pt idx="3867">
                  <c:v>Esha Mehra Health Time</c:v>
                </c:pt>
                <c:pt idx="3868">
                  <c:v>Xime Ponch</c:v>
                </c:pt>
                <c:pt idx="3869">
                  <c:v>Muftgyan Guruji</c:v>
                </c:pt>
                <c:pt idx="3870">
                  <c:v>FlowUrban</c:v>
                </c:pt>
                <c:pt idx="3871">
                  <c:v>Maisa Silva</c:v>
                </c:pt>
                <c:pt idx="3872">
                  <c:v>Goldmines Premiere</c:v>
                </c:pt>
                <c:pt idx="3873">
                  <c:v>Jasmine Brown</c:v>
                </c:pt>
                <c:pt idx="3874">
                  <c:v>Mauro Nakada</c:v>
                </c:pt>
                <c:pt idx="3875">
                  <c:v>Gerardo Ortiz</c:v>
                </c:pt>
                <c:pt idx="3876">
                  <c:v>kemas pake z</c:v>
                </c:pt>
                <c:pt idx="3877">
                  <c:v>Voc? Sabia PLUS</c:v>
                </c:pt>
                <c:pt idx="3878">
                  <c:v>Technology Gyan</c:v>
                </c:pt>
                <c:pt idx="3879">
                  <c:v>Bessan Ismail - ??????</c:v>
                </c:pt>
                <c:pt idx="3880">
                  <c:v>Mano Walter</c:v>
                </c:pt>
                <c:pt idx="3881">
                  <c:v>SidTalk</c:v>
                </c:pt>
                <c:pt idx="3882">
                  <c:v>SHIFUJI'S MISSION PRAHAR</c:v>
                </c:pt>
                <c:pt idx="3883">
                  <c:v>Aprende con EDDIE - El dinosaurio?</c:v>
                </c:pt>
                <c:pt idx="3884">
                  <c:v>Julio Cocielo</c:v>
                </c:pt>
                <c:pt idx="3885">
                  <c:v>Jennifer Lopez</c:v>
                </c:pt>
                <c:pt idx="3886">
                  <c:v>NiceNienke</c:v>
                </c:pt>
                <c:pt idx="3887">
                  <c:v>??? ????</c:v>
                </c:pt>
                <c:pt idx="3888">
                  <c:v>Santimaye</c:v>
                </c:pt>
                <c:pt idx="3889">
                  <c:v>Hindi Dubbed Movies Collection</c:v>
                </c:pt>
                <c:pt idx="3890">
                  <c:v>HALILINTAR LENGGOGENI</c:v>
                </c:pt>
                <c:pt idx="3891">
                  <c:v>Priscila Sim?es</c:v>
                </c:pt>
                <c:pt idx="3892">
                  <c:v>Gonzaa Fonseca</c:v>
                </c:pt>
                <c:pt idx="3893">
                  <c:v>Me poupe!</c:v>
                </c:pt>
                <c:pt idx="3894">
                  <c:v>The Rock</c:v>
                </c:pt>
                <c:pt idx="3895">
                  <c:v>Ivanita Lomeli</c:v>
                </c:pt>
                <c:pt idx="3896">
                  <c:v>Salud y Algo Mÿs</c:v>
                </c:pt>
                <c:pt idx="3897">
                  <c:v>Incognita</c:v>
                </c:pt>
                <c:pt idx="3898">
                  <c:v>El Super Trucha</c:v>
                </c:pt>
                <c:pt idx="3899">
                  <c:v>Thomas Toys</c:v>
                </c:pt>
                <c:pt idx="3900">
                  <c:v>Lucas Vlogs</c:v>
                </c:pt>
                <c:pt idx="3901">
                  <c:v>TinoKidsTV</c:v>
                </c:pt>
                <c:pt idx="3902">
                  <c:v>Coreano Vlogs</c:v>
                </c:pt>
                <c:pt idx="3903">
                  <c:v>Daft Punk</c:v>
                </c:pt>
                <c:pt idx="3904">
                  <c:v>Calvin Harris</c:v>
                </c:pt>
                <c:pt idx="3905">
                  <c:v>Morgana Santana</c:v>
                </c:pt>
                <c:pt idx="3906">
                  <c:v>Ujjwal Patni</c:v>
                </c:pt>
                <c:pt idx="3907">
                  <c:v>Huda Beauty</c:v>
                </c:pt>
                <c:pt idx="3908">
                  <c:v>Educa learning</c:v>
                </c:pt>
                <c:pt idx="3909">
                  <c:v>Zedd</c:v>
                </c:pt>
                <c:pt idx="3910">
                  <c:v>Complex News</c:v>
                </c:pt>
                <c:pt idx="3911">
                  <c:v>J. Cole</c:v>
                </c:pt>
                <c:pt idx="3912">
                  <c:v>SYBO TV</c:v>
                </c:pt>
                <c:pt idx="3913">
                  <c:v>Technical boss</c:v>
                </c:pt>
                <c:pt idx="3914">
                  <c:v>KimShantal</c:v>
                </c:pt>
                <c:pt idx="3915">
                  <c:v>SWiMY ?????</c:v>
                </c:pt>
                <c:pt idx="3916">
                  <c:v>EduKof</c:v>
                </c:pt>
                <c:pt idx="3917">
                  <c:v>?????? ???? -?</c:v>
                </c:pt>
                <c:pt idx="3918">
                  <c:v>Soy Francisco ALV</c:v>
                </c:pt>
                <c:pt idx="3919">
                  <c:v>Maell Lee</c:v>
                </c:pt>
                <c:pt idx="3920">
                  <c:v>Mic Set</c:v>
                </c:pt>
                <c:pt idx="3921">
                  <c:v>Silver Lari</c:v>
                </c:pt>
                <c:pt idx="3922">
                  <c:v>Kelly Clarkson</c:v>
                </c:pt>
                <c:pt idx="3923">
                  <c:v>Madelaine Petsch</c:v>
                </c:pt>
                <c:pt idx="3924">
                  <c:v>Morgan Adams</c:v>
                </c:pt>
                <c:pt idx="3925">
                  <c:v>AnthonyPadilla</c:v>
                </c:pt>
                <c:pt idx="3926">
                  <c:v>Daily Dose Of Internet</c:v>
                </c:pt>
                <c:pt idx="3927">
                  <c:v>Goldmines Movies</c:v>
                </c:pt>
                <c:pt idx="3928">
                  <c:v>Celso Portiolli</c:v>
                </c:pt>
                <c:pt idx="3929">
                  <c:v>Malcriado</c:v>
                </c:pt>
                <c:pt idx="3930">
                  <c:v>Antonio Garza</c:v>
                </c:pt>
                <c:pt idx="3931">
                  <c:v>Carolina D­az</c:v>
                </c:pt>
                <c:pt idx="3932">
                  <c:v>???? ???????</c:v>
                </c:pt>
                <c:pt idx="3933">
                  <c:v>Carolinne Silver</c:v>
                </c:pt>
                <c:pt idx="3934">
                  <c:v>Spoken English Guru</c:v>
                </c:pt>
                <c:pt idx="3935">
                  <c:v>Heroine Movies 2019</c:v>
                </c:pt>
                <c:pt idx="3936">
                  <c:v>My Primary Solution</c:v>
                </c:pt>
                <c:pt idx="3937">
                  <c:v>ShuffleGamer</c:v>
                </c:pt>
                <c:pt idx="3938">
                  <c:v>Gaborever</c:v>
                </c:pt>
                <c:pt idx="3939">
                  <c:v>2 Chainz</c:v>
                </c:pt>
                <c:pt idx="3940">
                  <c:v>Dear Sir</c:v>
                </c:pt>
                <c:pt idx="3941">
                  <c:v>Fares Alhumaid - ?????</c:v>
                </c:pt>
                <c:pt idx="3942">
                  <c:v>????? ???????</c:v>
                </c:pt>
                <c:pt idx="3943">
                  <c:v>Blockbuster Movies</c:v>
                </c:pt>
                <c:pt idx="3944">
                  <c:v>Tech Series</c:v>
                </c:pt>
                <c:pt idx="3945">
                  <c:v>Killadamente</c:v>
                </c:pt>
                <c:pt idx="3946">
                  <c:v>Andrea Zu?iga</c:v>
                </c:pt>
                <c:pt idx="3947">
                  <c:v>Learn English with?</c:v>
                </c:pt>
                <c:pt idx="3948">
                  <c:v>By Pamella</c:v>
                </c:pt>
                <c:pt idx="3949">
                  <c:v>Smart Ideas</c:v>
                </c:pt>
                <c:pt idx="3950">
                  <c:v>Fernan</c:v>
                </c:pt>
                <c:pt idx="3951">
                  <c:v>Un Poco De Todo</c:v>
                </c:pt>
                <c:pt idx="3952">
                  <c:v>MATCH OF THE DAY</c:v>
                </c:pt>
                <c:pt idx="3953">
                  <c:v>Jair Bolsonaro</c:v>
                </c:pt>
                <c:pt idx="3954">
                  <c:v>Zara Larsson</c:v>
                </c:pt>
                <c:pt idx="3955">
                  <c:v>Garrett Watts</c:v>
                </c:pt>
                <c:pt idx="3956">
                  <c:v>Queen Buenrostro</c:v>
                </c:pt>
                <c:pt idx="3957">
                  <c:v>Jully Molinna</c:v>
                </c:pt>
                <c:pt idx="3958">
                  <c:v>Virg­nia Fonseca</c:v>
                </c:pt>
                <c:pt idx="3959">
                  <c:v>Exility</c:v>
                </c:pt>
                <c:pt idx="3960">
                  <c:v>MELODY OFICIAL</c:v>
                </c:pt>
                <c:pt idx="3961">
                  <c:v>TECHniCAL bABa</c:v>
                </c:pt>
                <c:pt idx="3962">
                  <c:v>Alex Paœl</c:v>
                </c:pt>
                <c:pt idx="3963">
                  <c:v>TeamYouTube [Help]</c:v>
                </c:pt>
                <c:pt idx="3964">
                  <c:v>ARY News</c:v>
                </c:pt>
                <c:pt idx="3965">
                  <c:v>Tavo Betancourt</c:v>
                </c:pt>
                <c:pt idx="3966">
                  <c:v>Rag'n'Bone Man</c:v>
                </c:pt>
                <c:pt idx="3967">
                  <c:v>Bigflo et Oli</c:v>
                </c:pt>
                <c:pt idx="3968">
                  <c:v>Marcus &amp; Martinus</c:v>
                </c:pt>
                <c:pt idx="3969">
                  <c:v>Stubborn Facts</c:v>
                </c:pt>
                <c:pt idx="3970">
                  <c:v>Sabrina Carpenter</c:v>
                </c:pt>
                <c:pt idx="3971">
                  <c:v>Reik</c:v>
                </c:pt>
                <c:pt idx="3972">
                  <c:v>JablinskiGames</c:v>
                </c:pt>
                <c:pt idx="3973">
                  <c:v>Little Mix</c:v>
                </c:pt>
                <c:pt idx="3974">
                  <c:v>New Hindi Dubbed 2019 Movies</c:v>
                </c:pt>
                <c:pt idx="3975">
                  <c:v>One Direction - Topic</c:v>
                </c:pt>
                <c:pt idx="3976">
                  <c:v>SMVLL</c:v>
                </c:pt>
                <c:pt idx="3977">
                  <c:v>Leo Osuna</c:v>
                </c:pt>
                <c:pt idx="3978">
                  <c:v>Mor Music</c:v>
                </c:pt>
                <c:pt idx="3979">
                  <c:v>OneRepublic</c:v>
                </c:pt>
                <c:pt idx="3980">
                  <c:v>Juki Dog</c:v>
                </c:pt>
                <c:pt idx="3981">
                  <c:v>Nilson Izaias Papinho Oficial</c:v>
                </c:pt>
                <c:pt idx="3982">
                  <c:v>Rubius Z</c:v>
                </c:pt>
                <c:pt idx="3983">
                  <c:v>DJ Snake</c:v>
                </c:pt>
                <c:pt idx="3984">
                  <c:v>Sammie the Golden</c:v>
                </c:pt>
                <c:pt idx="3985">
                  <c:v>Cœmplices de um Resgate</c:v>
                </c:pt>
                <c:pt idx="3986">
                  <c:v>The Best Satisfying</c:v>
                </c:pt>
                <c:pt idx="3987">
                  <c:v>P!NK</c:v>
                </c:pt>
                <c:pt idx="3988">
                  <c:v>Loren Gray</c:v>
                </c:pt>
                <c:pt idx="3989">
                  <c:v>Yandel</c:v>
                </c:pt>
                <c:pt idx="3990">
                  <c:v>realnollywoodclips</c:v>
                </c:pt>
                <c:pt idx="3991">
                  <c:v>MovieCon Animation</c:v>
                </c:pt>
                <c:pt idx="3992">
                  <c:v>Hindi Health Education</c:v>
                </c:pt>
                <c:pt idx="3993">
                  <c:v>Miss Mili</c:v>
                </c:pt>
                <c:pt idx="3994">
                  <c:v>Kaaris</c:v>
                </c:pt>
                <c:pt idx="3995">
                  <c:v>Nacho</c:v>
                </c:pt>
                <c:pt idx="3996">
                  <c:v>CarlyRaeMusic</c:v>
                </c:pt>
                <c:pt idx="3997">
                  <c:v>Rahatlat?c? Videolar</c:v>
                </c:pt>
                <c:pt idx="3998">
                  <c:v>Satisfying Slime ASMR</c:v>
                </c:pt>
                <c:pt idx="3999">
                  <c:v>Michael Jackson</c:v>
                </c:pt>
              </c:strCache>
            </c:strRef>
          </c:cat>
          <c:val>
            <c:numRef>
              <c:f>'new123'!$F$2:$F$4001</c:f>
              <c:numCache>
                <c:formatCode>#,##0</c:formatCode>
                <c:ptCount val="4000"/>
                <c:pt idx="0">
                  <c:v>64519654989</c:v>
                </c:pt>
                <c:pt idx="1">
                  <c:v>30623485820</c:v>
                </c:pt>
                <c:pt idx="2">
                  <c:v>30293930936</c:v>
                </c:pt>
                <c:pt idx="3">
                  <c:v>28037217871</c:v>
                </c:pt>
                <c:pt idx="4">
                  <c:v>27910645334</c:v>
                </c:pt>
                <c:pt idx="5">
                  <c:v>23558692811</c:v>
                </c:pt>
                <c:pt idx="6">
                  <c:v>22450729174</c:v>
                </c:pt>
                <c:pt idx="7">
                  <c:v>22162604862</c:v>
                </c:pt>
                <c:pt idx="8">
                  <c:v>21390074680</c:v>
                </c:pt>
                <c:pt idx="9">
                  <c:v>20711934677</c:v>
                </c:pt>
                <c:pt idx="10">
                  <c:v>19425236765</c:v>
                </c:pt>
                <c:pt idx="11">
                  <c:v>19084739893</c:v>
                </c:pt>
                <c:pt idx="12">
                  <c:v>18624129265</c:v>
                </c:pt>
                <c:pt idx="13">
                  <c:v>18613138542</c:v>
                </c:pt>
                <c:pt idx="14">
                  <c:v>18493668704</c:v>
                </c:pt>
                <c:pt idx="15">
                  <c:v>17879847680</c:v>
                </c:pt>
                <c:pt idx="16">
                  <c:v>17610313289</c:v>
                </c:pt>
                <c:pt idx="17">
                  <c:v>17096044898</c:v>
                </c:pt>
                <c:pt idx="18">
                  <c:v>16836540917</c:v>
                </c:pt>
                <c:pt idx="19">
                  <c:v>16308913068</c:v>
                </c:pt>
                <c:pt idx="20">
                  <c:v>16218031120</c:v>
                </c:pt>
                <c:pt idx="21">
                  <c:v>15666809510</c:v>
                </c:pt>
                <c:pt idx="22">
                  <c:v>15382624256</c:v>
                </c:pt>
                <c:pt idx="23">
                  <c:v>15184103534</c:v>
                </c:pt>
                <c:pt idx="24">
                  <c:v>14903021529</c:v>
                </c:pt>
                <c:pt idx="25">
                  <c:v>14893706742</c:v>
                </c:pt>
                <c:pt idx="26">
                  <c:v>14850029470</c:v>
                </c:pt>
                <c:pt idx="27">
                  <c:v>14583475444</c:v>
                </c:pt>
                <c:pt idx="28">
                  <c:v>14467045910</c:v>
                </c:pt>
                <c:pt idx="29">
                  <c:v>14377200897</c:v>
                </c:pt>
                <c:pt idx="30">
                  <c:v>14327663020</c:v>
                </c:pt>
                <c:pt idx="31">
                  <c:v>13906963256</c:v>
                </c:pt>
                <c:pt idx="32">
                  <c:v>13749334959</c:v>
                </c:pt>
                <c:pt idx="33">
                  <c:v>13543836109</c:v>
                </c:pt>
                <c:pt idx="34">
                  <c:v>13485883129</c:v>
                </c:pt>
                <c:pt idx="35">
                  <c:v>12770481791</c:v>
                </c:pt>
                <c:pt idx="36">
                  <c:v>12735197195</c:v>
                </c:pt>
                <c:pt idx="37">
                  <c:v>12684305733</c:v>
                </c:pt>
                <c:pt idx="38">
                  <c:v>12672125895</c:v>
                </c:pt>
                <c:pt idx="39">
                  <c:v>12602961889</c:v>
                </c:pt>
                <c:pt idx="40">
                  <c:v>12351588170</c:v>
                </c:pt>
                <c:pt idx="41">
                  <c:v>11915889806</c:v>
                </c:pt>
                <c:pt idx="42">
                  <c:v>11735964093</c:v>
                </c:pt>
                <c:pt idx="43">
                  <c:v>11534288173</c:v>
                </c:pt>
                <c:pt idx="44">
                  <c:v>11376144227</c:v>
                </c:pt>
                <c:pt idx="45">
                  <c:v>11364758849</c:v>
                </c:pt>
                <c:pt idx="46">
                  <c:v>11344458959</c:v>
                </c:pt>
                <c:pt idx="47">
                  <c:v>11262217539</c:v>
                </c:pt>
                <c:pt idx="48">
                  <c:v>11251920156</c:v>
                </c:pt>
                <c:pt idx="49">
                  <c:v>11219235258</c:v>
                </c:pt>
                <c:pt idx="50">
                  <c:v>11169455569</c:v>
                </c:pt>
                <c:pt idx="51">
                  <c:v>11085333839</c:v>
                </c:pt>
                <c:pt idx="52">
                  <c:v>11068841624</c:v>
                </c:pt>
                <c:pt idx="53">
                  <c:v>10900950617</c:v>
                </c:pt>
                <c:pt idx="54">
                  <c:v>10855585018</c:v>
                </c:pt>
                <c:pt idx="55">
                  <c:v>10853026284</c:v>
                </c:pt>
                <c:pt idx="56">
                  <c:v>10817311612</c:v>
                </c:pt>
                <c:pt idx="57">
                  <c:v>10813659550</c:v>
                </c:pt>
                <c:pt idx="58">
                  <c:v>10762365337</c:v>
                </c:pt>
                <c:pt idx="59">
                  <c:v>10714736504</c:v>
                </c:pt>
                <c:pt idx="60">
                  <c:v>10650985351</c:v>
                </c:pt>
                <c:pt idx="61">
                  <c:v>10633897952</c:v>
                </c:pt>
                <c:pt idx="62">
                  <c:v>10475654300</c:v>
                </c:pt>
                <c:pt idx="63">
                  <c:v>10454655515</c:v>
                </c:pt>
                <c:pt idx="64">
                  <c:v>10401294869</c:v>
                </c:pt>
                <c:pt idx="65">
                  <c:v>10372882578</c:v>
                </c:pt>
                <c:pt idx="66">
                  <c:v>10368192219</c:v>
                </c:pt>
                <c:pt idx="67">
                  <c:v>10268244266</c:v>
                </c:pt>
                <c:pt idx="68">
                  <c:v>10173503509</c:v>
                </c:pt>
                <c:pt idx="69">
                  <c:v>10171048834</c:v>
                </c:pt>
                <c:pt idx="70">
                  <c:v>10168626628</c:v>
                </c:pt>
                <c:pt idx="71">
                  <c:v>10151343467</c:v>
                </c:pt>
                <c:pt idx="72">
                  <c:v>10150589696</c:v>
                </c:pt>
                <c:pt idx="73">
                  <c:v>10009397239</c:v>
                </c:pt>
                <c:pt idx="74">
                  <c:v>9837041374</c:v>
                </c:pt>
                <c:pt idx="75">
                  <c:v>9828252151</c:v>
                </c:pt>
                <c:pt idx="76">
                  <c:v>9754620613</c:v>
                </c:pt>
                <c:pt idx="77">
                  <c:v>9671914011</c:v>
                </c:pt>
                <c:pt idx="78">
                  <c:v>9417046942</c:v>
                </c:pt>
                <c:pt idx="79">
                  <c:v>9330832577</c:v>
                </c:pt>
                <c:pt idx="80">
                  <c:v>8994018941</c:v>
                </c:pt>
                <c:pt idx="81">
                  <c:v>8913053973</c:v>
                </c:pt>
                <c:pt idx="82">
                  <c:v>8893544916</c:v>
                </c:pt>
                <c:pt idx="83">
                  <c:v>8777332107</c:v>
                </c:pt>
                <c:pt idx="84">
                  <c:v>8754026174</c:v>
                </c:pt>
                <c:pt idx="85">
                  <c:v>8720848438</c:v>
                </c:pt>
                <c:pt idx="86">
                  <c:v>8688154859</c:v>
                </c:pt>
                <c:pt idx="87">
                  <c:v>8672111189</c:v>
                </c:pt>
                <c:pt idx="88">
                  <c:v>8626679836</c:v>
                </c:pt>
                <c:pt idx="89">
                  <c:v>8596925946</c:v>
                </c:pt>
                <c:pt idx="90">
                  <c:v>8580192347</c:v>
                </c:pt>
                <c:pt idx="91">
                  <c:v>8419729184</c:v>
                </c:pt>
                <c:pt idx="92">
                  <c:v>8344339339</c:v>
                </c:pt>
                <c:pt idx="93">
                  <c:v>8308351490</c:v>
                </c:pt>
                <c:pt idx="94">
                  <c:v>8238420800</c:v>
                </c:pt>
                <c:pt idx="95">
                  <c:v>8081054181</c:v>
                </c:pt>
                <c:pt idx="96">
                  <c:v>7991896428</c:v>
                </c:pt>
                <c:pt idx="97">
                  <c:v>7836471801</c:v>
                </c:pt>
                <c:pt idx="98">
                  <c:v>7812451449</c:v>
                </c:pt>
                <c:pt idx="99">
                  <c:v>7753101298</c:v>
                </c:pt>
                <c:pt idx="100">
                  <c:v>7742474678</c:v>
                </c:pt>
                <c:pt idx="101">
                  <c:v>7698758721</c:v>
                </c:pt>
                <c:pt idx="102">
                  <c:v>7690632810</c:v>
                </c:pt>
                <c:pt idx="103">
                  <c:v>7659900606</c:v>
                </c:pt>
                <c:pt idx="104">
                  <c:v>7656842153</c:v>
                </c:pt>
                <c:pt idx="105">
                  <c:v>7577942821</c:v>
                </c:pt>
                <c:pt idx="106">
                  <c:v>7509858208</c:v>
                </c:pt>
                <c:pt idx="107">
                  <c:v>7486316183</c:v>
                </c:pt>
                <c:pt idx="108">
                  <c:v>7463104637</c:v>
                </c:pt>
                <c:pt idx="109">
                  <c:v>7424001044</c:v>
                </c:pt>
                <c:pt idx="110">
                  <c:v>7408557179</c:v>
                </c:pt>
                <c:pt idx="111">
                  <c:v>7283334726</c:v>
                </c:pt>
                <c:pt idx="112">
                  <c:v>7181628492</c:v>
                </c:pt>
                <c:pt idx="113">
                  <c:v>7154014758</c:v>
                </c:pt>
                <c:pt idx="114">
                  <c:v>7148446111</c:v>
                </c:pt>
                <c:pt idx="115">
                  <c:v>7047921935</c:v>
                </c:pt>
                <c:pt idx="116">
                  <c:v>7017894156</c:v>
                </c:pt>
                <c:pt idx="117">
                  <c:v>7005724659</c:v>
                </c:pt>
                <c:pt idx="118">
                  <c:v>6991645788</c:v>
                </c:pt>
                <c:pt idx="119">
                  <c:v>6949118885</c:v>
                </c:pt>
                <c:pt idx="120">
                  <c:v>6908853820</c:v>
                </c:pt>
                <c:pt idx="121">
                  <c:v>6874043049</c:v>
                </c:pt>
                <c:pt idx="122">
                  <c:v>6864928802</c:v>
                </c:pt>
                <c:pt idx="123">
                  <c:v>6853942648</c:v>
                </c:pt>
                <c:pt idx="124">
                  <c:v>6829787770</c:v>
                </c:pt>
                <c:pt idx="125">
                  <c:v>6825950553</c:v>
                </c:pt>
                <c:pt idx="126">
                  <c:v>6796187099</c:v>
                </c:pt>
                <c:pt idx="127">
                  <c:v>6727576995</c:v>
                </c:pt>
                <c:pt idx="128">
                  <c:v>6718761298</c:v>
                </c:pt>
                <c:pt idx="129">
                  <c:v>6710887455</c:v>
                </c:pt>
                <c:pt idx="130">
                  <c:v>6687745150</c:v>
                </c:pt>
                <c:pt idx="131">
                  <c:v>6645435829</c:v>
                </c:pt>
                <c:pt idx="132">
                  <c:v>6644200438</c:v>
                </c:pt>
                <c:pt idx="133">
                  <c:v>6607951028</c:v>
                </c:pt>
                <c:pt idx="134">
                  <c:v>6590730427</c:v>
                </c:pt>
                <c:pt idx="135">
                  <c:v>6528818704</c:v>
                </c:pt>
                <c:pt idx="136">
                  <c:v>6514927382</c:v>
                </c:pt>
                <c:pt idx="137">
                  <c:v>6508502316</c:v>
                </c:pt>
                <c:pt idx="138">
                  <c:v>6419011611</c:v>
                </c:pt>
                <c:pt idx="139">
                  <c:v>6406663575</c:v>
                </c:pt>
                <c:pt idx="140">
                  <c:v>6393062914</c:v>
                </c:pt>
                <c:pt idx="141">
                  <c:v>6373407629</c:v>
                </c:pt>
                <c:pt idx="142">
                  <c:v>6336885955</c:v>
                </c:pt>
                <c:pt idx="143">
                  <c:v>6320448926</c:v>
                </c:pt>
                <c:pt idx="144">
                  <c:v>6307085361</c:v>
                </c:pt>
                <c:pt idx="145">
                  <c:v>6273142723</c:v>
                </c:pt>
                <c:pt idx="146">
                  <c:v>6259784617</c:v>
                </c:pt>
                <c:pt idx="147">
                  <c:v>6254161745</c:v>
                </c:pt>
                <c:pt idx="148">
                  <c:v>6237748948</c:v>
                </c:pt>
                <c:pt idx="149">
                  <c:v>6209877373</c:v>
                </c:pt>
                <c:pt idx="150">
                  <c:v>6164860052</c:v>
                </c:pt>
                <c:pt idx="151">
                  <c:v>6141729444</c:v>
                </c:pt>
                <c:pt idx="152">
                  <c:v>6133551933</c:v>
                </c:pt>
                <c:pt idx="153">
                  <c:v>6129892858</c:v>
                </c:pt>
                <c:pt idx="154">
                  <c:v>6119872719</c:v>
                </c:pt>
                <c:pt idx="155">
                  <c:v>6111933208</c:v>
                </c:pt>
                <c:pt idx="156">
                  <c:v>6107111340</c:v>
                </c:pt>
                <c:pt idx="157">
                  <c:v>6079385415</c:v>
                </c:pt>
                <c:pt idx="158">
                  <c:v>6066441984</c:v>
                </c:pt>
                <c:pt idx="159">
                  <c:v>6055806173</c:v>
                </c:pt>
                <c:pt idx="160">
                  <c:v>6034158898</c:v>
                </c:pt>
                <c:pt idx="161">
                  <c:v>6015818031</c:v>
                </c:pt>
                <c:pt idx="162">
                  <c:v>6009980863</c:v>
                </c:pt>
                <c:pt idx="163">
                  <c:v>5982906115</c:v>
                </c:pt>
                <c:pt idx="164">
                  <c:v>5946483766</c:v>
                </c:pt>
                <c:pt idx="165">
                  <c:v>5944319119</c:v>
                </c:pt>
                <c:pt idx="166">
                  <c:v>5935960815</c:v>
                </c:pt>
                <c:pt idx="167">
                  <c:v>5850971989</c:v>
                </c:pt>
                <c:pt idx="168">
                  <c:v>5840887493</c:v>
                </c:pt>
                <c:pt idx="169">
                  <c:v>5787964253</c:v>
                </c:pt>
                <c:pt idx="170">
                  <c:v>5776560903</c:v>
                </c:pt>
                <c:pt idx="171">
                  <c:v>5776192707</c:v>
                </c:pt>
                <c:pt idx="172">
                  <c:v>5776133762</c:v>
                </c:pt>
                <c:pt idx="173">
                  <c:v>5765600187</c:v>
                </c:pt>
                <c:pt idx="174">
                  <c:v>5728624814</c:v>
                </c:pt>
                <c:pt idx="175">
                  <c:v>5719893892</c:v>
                </c:pt>
                <c:pt idx="176">
                  <c:v>5697624445</c:v>
                </c:pt>
                <c:pt idx="177">
                  <c:v>5686028669</c:v>
                </c:pt>
                <c:pt idx="178">
                  <c:v>5662538087</c:v>
                </c:pt>
                <c:pt idx="179">
                  <c:v>5616110005</c:v>
                </c:pt>
                <c:pt idx="180">
                  <c:v>5614825021</c:v>
                </c:pt>
                <c:pt idx="181">
                  <c:v>5598174850</c:v>
                </c:pt>
                <c:pt idx="182">
                  <c:v>5559449070</c:v>
                </c:pt>
                <c:pt idx="183">
                  <c:v>5556973127</c:v>
                </c:pt>
                <c:pt idx="184">
                  <c:v>5541950783</c:v>
                </c:pt>
                <c:pt idx="185">
                  <c:v>5535262957</c:v>
                </c:pt>
                <c:pt idx="186">
                  <c:v>5532232881</c:v>
                </c:pt>
                <c:pt idx="187">
                  <c:v>5527514964</c:v>
                </c:pt>
                <c:pt idx="188">
                  <c:v>5442174457</c:v>
                </c:pt>
                <c:pt idx="189">
                  <c:v>5427766494</c:v>
                </c:pt>
                <c:pt idx="190">
                  <c:v>5424359907</c:v>
                </c:pt>
                <c:pt idx="191">
                  <c:v>5419880608</c:v>
                </c:pt>
                <c:pt idx="192">
                  <c:v>5387343309</c:v>
                </c:pt>
                <c:pt idx="193">
                  <c:v>5384934017</c:v>
                </c:pt>
                <c:pt idx="194">
                  <c:v>5381940417</c:v>
                </c:pt>
                <c:pt idx="195">
                  <c:v>5377662605</c:v>
                </c:pt>
                <c:pt idx="196">
                  <c:v>5377233477</c:v>
                </c:pt>
                <c:pt idx="197">
                  <c:v>5348169122</c:v>
                </c:pt>
                <c:pt idx="198">
                  <c:v>5336838410</c:v>
                </c:pt>
                <c:pt idx="199">
                  <c:v>5325870517</c:v>
                </c:pt>
                <c:pt idx="200">
                  <c:v>5302280891</c:v>
                </c:pt>
                <c:pt idx="201">
                  <c:v>5292341821</c:v>
                </c:pt>
                <c:pt idx="202">
                  <c:v>5228513120</c:v>
                </c:pt>
                <c:pt idx="203">
                  <c:v>5214682939</c:v>
                </c:pt>
                <c:pt idx="204">
                  <c:v>5184751571</c:v>
                </c:pt>
                <c:pt idx="205">
                  <c:v>5155545536</c:v>
                </c:pt>
                <c:pt idx="206">
                  <c:v>5137820352</c:v>
                </c:pt>
                <c:pt idx="207">
                  <c:v>5130683565</c:v>
                </c:pt>
                <c:pt idx="208">
                  <c:v>5130180068</c:v>
                </c:pt>
                <c:pt idx="209">
                  <c:v>5051249258</c:v>
                </c:pt>
                <c:pt idx="210">
                  <c:v>5011063907</c:v>
                </c:pt>
                <c:pt idx="211">
                  <c:v>4987445136</c:v>
                </c:pt>
                <c:pt idx="212">
                  <c:v>4984764871</c:v>
                </c:pt>
                <c:pt idx="213">
                  <c:v>4984712494</c:v>
                </c:pt>
                <c:pt idx="214">
                  <c:v>4972040361</c:v>
                </c:pt>
                <c:pt idx="215">
                  <c:v>4934657284</c:v>
                </c:pt>
                <c:pt idx="216">
                  <c:v>4899562147</c:v>
                </c:pt>
                <c:pt idx="217">
                  <c:v>4897261651</c:v>
                </c:pt>
                <c:pt idx="218">
                  <c:v>4884965629</c:v>
                </c:pt>
                <c:pt idx="219">
                  <c:v>4882009415</c:v>
                </c:pt>
                <c:pt idx="220">
                  <c:v>4872799523</c:v>
                </c:pt>
                <c:pt idx="221">
                  <c:v>4861972569</c:v>
                </c:pt>
                <c:pt idx="222">
                  <c:v>4853361120</c:v>
                </c:pt>
                <c:pt idx="223">
                  <c:v>4838219784</c:v>
                </c:pt>
                <c:pt idx="224">
                  <c:v>4789042090</c:v>
                </c:pt>
                <c:pt idx="225">
                  <c:v>4784326064</c:v>
                </c:pt>
                <c:pt idx="226">
                  <c:v>4780358245</c:v>
                </c:pt>
                <c:pt idx="227">
                  <c:v>4778553772</c:v>
                </c:pt>
                <c:pt idx="228">
                  <c:v>4773282316</c:v>
                </c:pt>
                <c:pt idx="229">
                  <c:v>4772283560</c:v>
                </c:pt>
                <c:pt idx="230">
                  <c:v>4764525995</c:v>
                </c:pt>
                <c:pt idx="231">
                  <c:v>4745428308</c:v>
                </c:pt>
                <c:pt idx="232">
                  <c:v>4727699812</c:v>
                </c:pt>
                <c:pt idx="233">
                  <c:v>4726465207</c:v>
                </c:pt>
                <c:pt idx="234">
                  <c:v>4713756987</c:v>
                </c:pt>
                <c:pt idx="235">
                  <c:v>4710170856</c:v>
                </c:pt>
                <c:pt idx="236">
                  <c:v>4708145497</c:v>
                </c:pt>
                <c:pt idx="237">
                  <c:v>4703180003</c:v>
                </c:pt>
                <c:pt idx="238">
                  <c:v>4694376972</c:v>
                </c:pt>
                <c:pt idx="239">
                  <c:v>4680768046</c:v>
                </c:pt>
                <c:pt idx="240">
                  <c:v>4679870309</c:v>
                </c:pt>
                <c:pt idx="241">
                  <c:v>4678757615</c:v>
                </c:pt>
                <c:pt idx="242">
                  <c:v>4639611253</c:v>
                </c:pt>
                <c:pt idx="243">
                  <c:v>4633192242</c:v>
                </c:pt>
                <c:pt idx="244">
                  <c:v>4621148949</c:v>
                </c:pt>
                <c:pt idx="245">
                  <c:v>4601767346</c:v>
                </c:pt>
                <c:pt idx="246">
                  <c:v>4599984408</c:v>
                </c:pt>
                <c:pt idx="247">
                  <c:v>4587774114</c:v>
                </c:pt>
                <c:pt idx="248">
                  <c:v>4585690369</c:v>
                </c:pt>
                <c:pt idx="249">
                  <c:v>4581489110</c:v>
                </c:pt>
                <c:pt idx="250">
                  <c:v>4575066127</c:v>
                </c:pt>
                <c:pt idx="251">
                  <c:v>4561253722</c:v>
                </c:pt>
                <c:pt idx="252">
                  <c:v>4545667136</c:v>
                </c:pt>
                <c:pt idx="253">
                  <c:v>4538702814</c:v>
                </c:pt>
                <c:pt idx="254">
                  <c:v>4538661493</c:v>
                </c:pt>
                <c:pt idx="255">
                  <c:v>4518881218</c:v>
                </c:pt>
                <c:pt idx="256">
                  <c:v>4491300678</c:v>
                </c:pt>
                <c:pt idx="257">
                  <c:v>4474118073</c:v>
                </c:pt>
                <c:pt idx="258">
                  <c:v>4472962136</c:v>
                </c:pt>
                <c:pt idx="259">
                  <c:v>4458022217</c:v>
                </c:pt>
                <c:pt idx="260">
                  <c:v>4455571231</c:v>
                </c:pt>
                <c:pt idx="261">
                  <c:v>4445685721</c:v>
                </c:pt>
                <c:pt idx="262">
                  <c:v>4445413035</c:v>
                </c:pt>
                <c:pt idx="263">
                  <c:v>4417463607</c:v>
                </c:pt>
                <c:pt idx="264">
                  <c:v>4406581187</c:v>
                </c:pt>
                <c:pt idx="265">
                  <c:v>4399563410</c:v>
                </c:pt>
                <c:pt idx="266">
                  <c:v>4399323567</c:v>
                </c:pt>
                <c:pt idx="267">
                  <c:v>4398483951</c:v>
                </c:pt>
                <c:pt idx="268">
                  <c:v>4398257821</c:v>
                </c:pt>
                <c:pt idx="269">
                  <c:v>4395526292</c:v>
                </c:pt>
                <c:pt idx="270">
                  <c:v>4390936003</c:v>
                </c:pt>
                <c:pt idx="271">
                  <c:v>4390852000</c:v>
                </c:pt>
                <c:pt idx="272">
                  <c:v>4389208549</c:v>
                </c:pt>
                <c:pt idx="273">
                  <c:v>4388847073</c:v>
                </c:pt>
                <c:pt idx="274">
                  <c:v>4380073445</c:v>
                </c:pt>
                <c:pt idx="275">
                  <c:v>4377548490</c:v>
                </c:pt>
                <c:pt idx="276">
                  <c:v>4372622015</c:v>
                </c:pt>
                <c:pt idx="277">
                  <c:v>4336895084</c:v>
                </c:pt>
                <c:pt idx="278">
                  <c:v>4313619257</c:v>
                </c:pt>
                <c:pt idx="279">
                  <c:v>4304604506</c:v>
                </c:pt>
                <c:pt idx="280">
                  <c:v>4297178730</c:v>
                </c:pt>
                <c:pt idx="281">
                  <c:v>4295725624</c:v>
                </c:pt>
                <c:pt idx="282">
                  <c:v>4294591443</c:v>
                </c:pt>
                <c:pt idx="283">
                  <c:v>4291146948</c:v>
                </c:pt>
                <c:pt idx="284">
                  <c:v>4263111231</c:v>
                </c:pt>
                <c:pt idx="285">
                  <c:v>4250118406</c:v>
                </c:pt>
                <c:pt idx="286">
                  <c:v>4241865226</c:v>
                </c:pt>
                <c:pt idx="287">
                  <c:v>4230335204</c:v>
                </c:pt>
                <c:pt idx="288">
                  <c:v>4203580250</c:v>
                </c:pt>
                <c:pt idx="289">
                  <c:v>4199813525</c:v>
                </c:pt>
                <c:pt idx="290">
                  <c:v>4178856843</c:v>
                </c:pt>
                <c:pt idx="291">
                  <c:v>4166271026</c:v>
                </c:pt>
                <c:pt idx="292">
                  <c:v>4161832538</c:v>
                </c:pt>
                <c:pt idx="293">
                  <c:v>4146318797</c:v>
                </c:pt>
                <c:pt idx="294">
                  <c:v>4144693880</c:v>
                </c:pt>
                <c:pt idx="295">
                  <c:v>4124927733</c:v>
                </c:pt>
                <c:pt idx="296">
                  <c:v>4118251475</c:v>
                </c:pt>
                <c:pt idx="297">
                  <c:v>4115740550</c:v>
                </c:pt>
                <c:pt idx="298">
                  <c:v>4112966745</c:v>
                </c:pt>
                <c:pt idx="299">
                  <c:v>4101890008</c:v>
                </c:pt>
                <c:pt idx="300">
                  <c:v>4067214641</c:v>
                </c:pt>
                <c:pt idx="301">
                  <c:v>4065218745</c:v>
                </c:pt>
                <c:pt idx="302">
                  <c:v>4062518048</c:v>
                </c:pt>
                <c:pt idx="303">
                  <c:v>4055156982</c:v>
                </c:pt>
                <c:pt idx="304">
                  <c:v>4048002853</c:v>
                </c:pt>
                <c:pt idx="305">
                  <c:v>4042784160</c:v>
                </c:pt>
                <c:pt idx="306">
                  <c:v>4032555382</c:v>
                </c:pt>
                <c:pt idx="307">
                  <c:v>4031243688</c:v>
                </c:pt>
                <c:pt idx="308">
                  <c:v>4008140215</c:v>
                </c:pt>
                <c:pt idx="309">
                  <c:v>3999636060</c:v>
                </c:pt>
                <c:pt idx="310">
                  <c:v>3986931740</c:v>
                </c:pt>
                <c:pt idx="311">
                  <c:v>3984261841</c:v>
                </c:pt>
                <c:pt idx="312">
                  <c:v>3972249033</c:v>
                </c:pt>
                <c:pt idx="313">
                  <c:v>3962879335</c:v>
                </c:pt>
                <c:pt idx="314">
                  <c:v>3953012405</c:v>
                </c:pt>
                <c:pt idx="315">
                  <c:v>3942719045</c:v>
                </c:pt>
                <c:pt idx="316">
                  <c:v>3941001497</c:v>
                </c:pt>
                <c:pt idx="317">
                  <c:v>3929775388</c:v>
                </c:pt>
                <c:pt idx="318">
                  <c:v>3896983299</c:v>
                </c:pt>
                <c:pt idx="319">
                  <c:v>3884000093</c:v>
                </c:pt>
                <c:pt idx="320">
                  <c:v>3882041637</c:v>
                </c:pt>
                <c:pt idx="321">
                  <c:v>3876829323</c:v>
                </c:pt>
                <c:pt idx="322">
                  <c:v>3855831387</c:v>
                </c:pt>
                <c:pt idx="323">
                  <c:v>3855695074</c:v>
                </c:pt>
                <c:pt idx="324">
                  <c:v>3853307647</c:v>
                </c:pt>
                <c:pt idx="325">
                  <c:v>3848987687</c:v>
                </c:pt>
                <c:pt idx="326">
                  <c:v>3847219099</c:v>
                </c:pt>
                <c:pt idx="327">
                  <c:v>3836015062</c:v>
                </c:pt>
                <c:pt idx="328">
                  <c:v>3833344866</c:v>
                </c:pt>
                <c:pt idx="329">
                  <c:v>3818478257</c:v>
                </c:pt>
                <c:pt idx="330">
                  <c:v>3807747567</c:v>
                </c:pt>
                <c:pt idx="331">
                  <c:v>3798058448</c:v>
                </c:pt>
                <c:pt idx="332">
                  <c:v>3797601338</c:v>
                </c:pt>
                <c:pt idx="333">
                  <c:v>3792134016</c:v>
                </c:pt>
                <c:pt idx="334">
                  <c:v>3790116905</c:v>
                </c:pt>
                <c:pt idx="335">
                  <c:v>3773727761</c:v>
                </c:pt>
                <c:pt idx="336">
                  <c:v>3771039570</c:v>
                </c:pt>
                <c:pt idx="337">
                  <c:v>3753947654</c:v>
                </c:pt>
                <c:pt idx="338">
                  <c:v>3753134952</c:v>
                </c:pt>
                <c:pt idx="339">
                  <c:v>3748883948</c:v>
                </c:pt>
                <c:pt idx="340">
                  <c:v>3727162907</c:v>
                </c:pt>
                <c:pt idx="341">
                  <c:v>3710419006</c:v>
                </c:pt>
                <c:pt idx="342">
                  <c:v>3703379479</c:v>
                </c:pt>
                <c:pt idx="343">
                  <c:v>3699817899</c:v>
                </c:pt>
                <c:pt idx="344">
                  <c:v>3689930272</c:v>
                </c:pt>
                <c:pt idx="345">
                  <c:v>3686455790</c:v>
                </c:pt>
                <c:pt idx="346">
                  <c:v>3675125346</c:v>
                </c:pt>
                <c:pt idx="347">
                  <c:v>3663512211</c:v>
                </c:pt>
                <c:pt idx="348">
                  <c:v>3648146847</c:v>
                </c:pt>
                <c:pt idx="349">
                  <c:v>3645198021</c:v>
                </c:pt>
                <c:pt idx="350">
                  <c:v>3643182762</c:v>
                </c:pt>
                <c:pt idx="351">
                  <c:v>3637095590</c:v>
                </c:pt>
                <c:pt idx="352">
                  <c:v>3618376737</c:v>
                </c:pt>
                <c:pt idx="353">
                  <c:v>3618333195</c:v>
                </c:pt>
                <c:pt idx="354">
                  <c:v>3615754079</c:v>
                </c:pt>
                <c:pt idx="355">
                  <c:v>3595733248</c:v>
                </c:pt>
                <c:pt idx="356">
                  <c:v>3593060749</c:v>
                </c:pt>
                <c:pt idx="357">
                  <c:v>3586400789</c:v>
                </c:pt>
                <c:pt idx="358">
                  <c:v>3585143754</c:v>
                </c:pt>
                <c:pt idx="359">
                  <c:v>3581026172</c:v>
                </c:pt>
                <c:pt idx="360">
                  <c:v>3575282465</c:v>
                </c:pt>
                <c:pt idx="361">
                  <c:v>3575211570</c:v>
                </c:pt>
                <c:pt idx="362">
                  <c:v>3563620166</c:v>
                </c:pt>
                <c:pt idx="363">
                  <c:v>3560822028</c:v>
                </c:pt>
                <c:pt idx="364">
                  <c:v>3543636486</c:v>
                </c:pt>
                <c:pt idx="365">
                  <c:v>3542421984</c:v>
                </c:pt>
                <c:pt idx="366">
                  <c:v>3542052603</c:v>
                </c:pt>
                <c:pt idx="367">
                  <c:v>3535016582</c:v>
                </c:pt>
                <c:pt idx="368">
                  <c:v>3528824606</c:v>
                </c:pt>
                <c:pt idx="369">
                  <c:v>3523226781</c:v>
                </c:pt>
                <c:pt idx="370">
                  <c:v>3519459479</c:v>
                </c:pt>
                <c:pt idx="371">
                  <c:v>3502329300</c:v>
                </c:pt>
                <c:pt idx="372">
                  <c:v>3501545067</c:v>
                </c:pt>
                <c:pt idx="373">
                  <c:v>3496755340</c:v>
                </c:pt>
                <c:pt idx="374">
                  <c:v>3485558004</c:v>
                </c:pt>
                <c:pt idx="375">
                  <c:v>3482786756</c:v>
                </c:pt>
                <c:pt idx="376">
                  <c:v>3476931939</c:v>
                </c:pt>
                <c:pt idx="377">
                  <c:v>3469836105</c:v>
                </c:pt>
                <c:pt idx="378">
                  <c:v>3464296493</c:v>
                </c:pt>
                <c:pt idx="379">
                  <c:v>3460529061</c:v>
                </c:pt>
                <c:pt idx="380">
                  <c:v>3454568606</c:v>
                </c:pt>
                <c:pt idx="381">
                  <c:v>3452349134</c:v>
                </c:pt>
                <c:pt idx="382">
                  <c:v>3449200683</c:v>
                </c:pt>
                <c:pt idx="383">
                  <c:v>3441079871</c:v>
                </c:pt>
                <c:pt idx="384">
                  <c:v>3440246523</c:v>
                </c:pt>
                <c:pt idx="385">
                  <c:v>3439216753</c:v>
                </c:pt>
                <c:pt idx="386">
                  <c:v>3437538935</c:v>
                </c:pt>
                <c:pt idx="387">
                  <c:v>3435272074</c:v>
                </c:pt>
                <c:pt idx="388">
                  <c:v>3430259330</c:v>
                </c:pt>
                <c:pt idx="389">
                  <c:v>3421933007</c:v>
                </c:pt>
                <c:pt idx="390">
                  <c:v>3419916199</c:v>
                </c:pt>
                <c:pt idx="391">
                  <c:v>3415901798</c:v>
                </c:pt>
                <c:pt idx="392">
                  <c:v>3402126705</c:v>
                </c:pt>
                <c:pt idx="393">
                  <c:v>3390634791</c:v>
                </c:pt>
                <c:pt idx="394">
                  <c:v>3384137189</c:v>
                </c:pt>
                <c:pt idx="395">
                  <c:v>3383684909</c:v>
                </c:pt>
                <c:pt idx="396">
                  <c:v>3383528592</c:v>
                </c:pt>
                <c:pt idx="397">
                  <c:v>3376456513</c:v>
                </c:pt>
                <c:pt idx="398">
                  <c:v>3364026811</c:v>
                </c:pt>
                <c:pt idx="399">
                  <c:v>3362075743</c:v>
                </c:pt>
                <c:pt idx="400">
                  <c:v>3361175722</c:v>
                </c:pt>
                <c:pt idx="401">
                  <c:v>3356999560</c:v>
                </c:pt>
                <c:pt idx="402">
                  <c:v>3348414917</c:v>
                </c:pt>
                <c:pt idx="403">
                  <c:v>3343796300</c:v>
                </c:pt>
                <c:pt idx="404">
                  <c:v>3340663860</c:v>
                </c:pt>
                <c:pt idx="405">
                  <c:v>3334187134</c:v>
                </c:pt>
                <c:pt idx="406">
                  <c:v>3331341921</c:v>
                </c:pt>
                <c:pt idx="407">
                  <c:v>3325247294</c:v>
                </c:pt>
                <c:pt idx="408">
                  <c:v>3322629446</c:v>
                </c:pt>
                <c:pt idx="409">
                  <c:v>3318817747</c:v>
                </c:pt>
                <c:pt idx="410">
                  <c:v>3304531362</c:v>
                </c:pt>
                <c:pt idx="411">
                  <c:v>3302308558</c:v>
                </c:pt>
                <c:pt idx="412">
                  <c:v>3299180393</c:v>
                </c:pt>
                <c:pt idx="413">
                  <c:v>3294408644</c:v>
                </c:pt>
                <c:pt idx="414">
                  <c:v>3290833784</c:v>
                </c:pt>
                <c:pt idx="415">
                  <c:v>3286204611</c:v>
                </c:pt>
                <c:pt idx="416">
                  <c:v>3280373004</c:v>
                </c:pt>
                <c:pt idx="417">
                  <c:v>3273914242</c:v>
                </c:pt>
                <c:pt idx="418">
                  <c:v>3273122915</c:v>
                </c:pt>
                <c:pt idx="419">
                  <c:v>3256880302</c:v>
                </c:pt>
                <c:pt idx="420">
                  <c:v>3254812720</c:v>
                </c:pt>
                <c:pt idx="421">
                  <c:v>3249093196</c:v>
                </c:pt>
                <c:pt idx="422">
                  <c:v>3243016385</c:v>
                </c:pt>
                <c:pt idx="423">
                  <c:v>3241397036</c:v>
                </c:pt>
                <c:pt idx="424">
                  <c:v>3234563410</c:v>
                </c:pt>
                <c:pt idx="425">
                  <c:v>3234448470</c:v>
                </c:pt>
                <c:pt idx="426">
                  <c:v>3225830564</c:v>
                </c:pt>
                <c:pt idx="427">
                  <c:v>3223556964</c:v>
                </c:pt>
                <c:pt idx="428">
                  <c:v>3222856499</c:v>
                </c:pt>
                <c:pt idx="429">
                  <c:v>3219145609</c:v>
                </c:pt>
                <c:pt idx="430">
                  <c:v>3218999887</c:v>
                </c:pt>
                <c:pt idx="431">
                  <c:v>3215007364</c:v>
                </c:pt>
                <c:pt idx="432">
                  <c:v>3213701584</c:v>
                </c:pt>
                <c:pt idx="433">
                  <c:v>3206812102</c:v>
                </c:pt>
                <c:pt idx="434">
                  <c:v>3202827622</c:v>
                </c:pt>
                <c:pt idx="435">
                  <c:v>3199075929</c:v>
                </c:pt>
                <c:pt idx="436">
                  <c:v>3193105769</c:v>
                </c:pt>
                <c:pt idx="437">
                  <c:v>3190192710</c:v>
                </c:pt>
                <c:pt idx="438">
                  <c:v>3187294583</c:v>
                </c:pt>
                <c:pt idx="439">
                  <c:v>3170473022</c:v>
                </c:pt>
                <c:pt idx="440">
                  <c:v>3170195949</c:v>
                </c:pt>
                <c:pt idx="441">
                  <c:v>3167524484</c:v>
                </c:pt>
                <c:pt idx="442">
                  <c:v>3163263285</c:v>
                </c:pt>
                <c:pt idx="443">
                  <c:v>3154151929</c:v>
                </c:pt>
                <c:pt idx="444">
                  <c:v>3152717426</c:v>
                </c:pt>
                <c:pt idx="445">
                  <c:v>3147916662</c:v>
                </c:pt>
                <c:pt idx="446">
                  <c:v>3138139992</c:v>
                </c:pt>
                <c:pt idx="447">
                  <c:v>3127817596</c:v>
                </c:pt>
                <c:pt idx="448">
                  <c:v>3118051756</c:v>
                </c:pt>
                <c:pt idx="449">
                  <c:v>3110574763</c:v>
                </c:pt>
                <c:pt idx="450">
                  <c:v>3103453228</c:v>
                </c:pt>
                <c:pt idx="451">
                  <c:v>3102116397</c:v>
                </c:pt>
                <c:pt idx="452">
                  <c:v>3098115696</c:v>
                </c:pt>
                <c:pt idx="453">
                  <c:v>3091498944</c:v>
                </c:pt>
                <c:pt idx="454">
                  <c:v>3089788764</c:v>
                </c:pt>
                <c:pt idx="455">
                  <c:v>3082175564</c:v>
                </c:pt>
                <c:pt idx="456">
                  <c:v>3072746288</c:v>
                </c:pt>
                <c:pt idx="457">
                  <c:v>3070876319</c:v>
                </c:pt>
                <c:pt idx="458">
                  <c:v>3070559893</c:v>
                </c:pt>
                <c:pt idx="459">
                  <c:v>3059922990</c:v>
                </c:pt>
                <c:pt idx="460">
                  <c:v>3057510267</c:v>
                </c:pt>
                <c:pt idx="461">
                  <c:v>3048890157</c:v>
                </c:pt>
                <c:pt idx="462">
                  <c:v>3046546362</c:v>
                </c:pt>
                <c:pt idx="463">
                  <c:v>3038004544</c:v>
                </c:pt>
                <c:pt idx="464">
                  <c:v>3032680004</c:v>
                </c:pt>
                <c:pt idx="465">
                  <c:v>3025177603</c:v>
                </c:pt>
                <c:pt idx="466">
                  <c:v>3022399486</c:v>
                </c:pt>
                <c:pt idx="467">
                  <c:v>3021954201</c:v>
                </c:pt>
                <c:pt idx="468">
                  <c:v>3013300022</c:v>
                </c:pt>
                <c:pt idx="469">
                  <c:v>3011528744</c:v>
                </c:pt>
                <c:pt idx="470">
                  <c:v>3007523102</c:v>
                </c:pt>
                <c:pt idx="471">
                  <c:v>3004152920</c:v>
                </c:pt>
                <c:pt idx="472">
                  <c:v>3003877772</c:v>
                </c:pt>
                <c:pt idx="473">
                  <c:v>3001094618</c:v>
                </c:pt>
                <c:pt idx="474">
                  <c:v>2994073668</c:v>
                </c:pt>
                <c:pt idx="475">
                  <c:v>2988414654</c:v>
                </c:pt>
                <c:pt idx="476">
                  <c:v>2987632010</c:v>
                </c:pt>
                <c:pt idx="477">
                  <c:v>2981831951</c:v>
                </c:pt>
                <c:pt idx="478">
                  <c:v>2980518853</c:v>
                </c:pt>
                <c:pt idx="479">
                  <c:v>2979025142</c:v>
                </c:pt>
                <c:pt idx="480">
                  <c:v>2973706998</c:v>
                </c:pt>
                <c:pt idx="481">
                  <c:v>2967152376</c:v>
                </c:pt>
                <c:pt idx="482">
                  <c:v>2959751624</c:v>
                </c:pt>
                <c:pt idx="483">
                  <c:v>2957747067</c:v>
                </c:pt>
                <c:pt idx="484">
                  <c:v>2954394424</c:v>
                </c:pt>
                <c:pt idx="485">
                  <c:v>2952760629</c:v>
                </c:pt>
                <c:pt idx="486">
                  <c:v>2948092307</c:v>
                </c:pt>
                <c:pt idx="487">
                  <c:v>2947927643</c:v>
                </c:pt>
                <c:pt idx="488">
                  <c:v>2944602950</c:v>
                </c:pt>
                <c:pt idx="489">
                  <c:v>2941839228</c:v>
                </c:pt>
                <c:pt idx="490">
                  <c:v>2940731804</c:v>
                </c:pt>
                <c:pt idx="491">
                  <c:v>2938605252</c:v>
                </c:pt>
                <c:pt idx="492">
                  <c:v>2920791109</c:v>
                </c:pt>
                <c:pt idx="493">
                  <c:v>2920035633</c:v>
                </c:pt>
                <c:pt idx="494">
                  <c:v>2911834516</c:v>
                </c:pt>
                <c:pt idx="495">
                  <c:v>2910683028</c:v>
                </c:pt>
                <c:pt idx="496">
                  <c:v>2910337660</c:v>
                </c:pt>
                <c:pt idx="497">
                  <c:v>2908425558</c:v>
                </c:pt>
                <c:pt idx="498">
                  <c:v>2904578778</c:v>
                </c:pt>
                <c:pt idx="499">
                  <c:v>2903140809</c:v>
                </c:pt>
                <c:pt idx="500">
                  <c:v>2898411326</c:v>
                </c:pt>
                <c:pt idx="501">
                  <c:v>2890523876</c:v>
                </c:pt>
                <c:pt idx="502">
                  <c:v>2889189651</c:v>
                </c:pt>
                <c:pt idx="503">
                  <c:v>2887044629</c:v>
                </c:pt>
                <c:pt idx="504">
                  <c:v>2882385940</c:v>
                </c:pt>
                <c:pt idx="505">
                  <c:v>2881981626</c:v>
                </c:pt>
                <c:pt idx="506">
                  <c:v>2876921106</c:v>
                </c:pt>
                <c:pt idx="507">
                  <c:v>2870442462</c:v>
                </c:pt>
                <c:pt idx="508">
                  <c:v>2869674757</c:v>
                </c:pt>
                <c:pt idx="509">
                  <c:v>2867968805</c:v>
                </c:pt>
                <c:pt idx="510">
                  <c:v>2859920445</c:v>
                </c:pt>
                <c:pt idx="511">
                  <c:v>2858326851</c:v>
                </c:pt>
                <c:pt idx="512">
                  <c:v>2857229145</c:v>
                </c:pt>
                <c:pt idx="513">
                  <c:v>2853026394</c:v>
                </c:pt>
                <c:pt idx="514">
                  <c:v>2852451917</c:v>
                </c:pt>
                <c:pt idx="515">
                  <c:v>2852392649</c:v>
                </c:pt>
                <c:pt idx="516">
                  <c:v>2850768878</c:v>
                </c:pt>
                <c:pt idx="517">
                  <c:v>2850036263</c:v>
                </c:pt>
                <c:pt idx="518">
                  <c:v>2849850423</c:v>
                </c:pt>
                <c:pt idx="519">
                  <c:v>2847259593</c:v>
                </c:pt>
                <c:pt idx="520">
                  <c:v>2842543165</c:v>
                </c:pt>
                <c:pt idx="521">
                  <c:v>2842408586</c:v>
                </c:pt>
                <c:pt idx="522">
                  <c:v>2837070734</c:v>
                </c:pt>
                <c:pt idx="523">
                  <c:v>2835368122</c:v>
                </c:pt>
                <c:pt idx="524">
                  <c:v>2831468476</c:v>
                </c:pt>
                <c:pt idx="525">
                  <c:v>2830854500</c:v>
                </c:pt>
                <c:pt idx="526">
                  <c:v>2828908076</c:v>
                </c:pt>
                <c:pt idx="527">
                  <c:v>2828221983</c:v>
                </c:pt>
                <c:pt idx="528">
                  <c:v>2826141256</c:v>
                </c:pt>
                <c:pt idx="529">
                  <c:v>2818076817</c:v>
                </c:pt>
                <c:pt idx="530">
                  <c:v>2817619204</c:v>
                </c:pt>
                <c:pt idx="531">
                  <c:v>2815430386</c:v>
                </c:pt>
                <c:pt idx="532">
                  <c:v>2814109765</c:v>
                </c:pt>
                <c:pt idx="533">
                  <c:v>2811417029</c:v>
                </c:pt>
                <c:pt idx="534">
                  <c:v>2807993796</c:v>
                </c:pt>
                <c:pt idx="535">
                  <c:v>2807252028</c:v>
                </c:pt>
                <c:pt idx="536">
                  <c:v>2801569874</c:v>
                </c:pt>
                <c:pt idx="537">
                  <c:v>2799705886</c:v>
                </c:pt>
                <c:pt idx="538">
                  <c:v>2795962314</c:v>
                </c:pt>
                <c:pt idx="539">
                  <c:v>2791148639</c:v>
                </c:pt>
                <c:pt idx="540">
                  <c:v>2788698408</c:v>
                </c:pt>
                <c:pt idx="541">
                  <c:v>2788430807</c:v>
                </c:pt>
                <c:pt idx="542">
                  <c:v>2782598088</c:v>
                </c:pt>
                <c:pt idx="543">
                  <c:v>2771253943</c:v>
                </c:pt>
                <c:pt idx="544">
                  <c:v>2759601290</c:v>
                </c:pt>
                <c:pt idx="545">
                  <c:v>2757540448</c:v>
                </c:pt>
                <c:pt idx="546">
                  <c:v>2757129022</c:v>
                </c:pt>
                <c:pt idx="547">
                  <c:v>2749395217</c:v>
                </c:pt>
                <c:pt idx="548">
                  <c:v>2749373084</c:v>
                </c:pt>
                <c:pt idx="549">
                  <c:v>2744859883</c:v>
                </c:pt>
                <c:pt idx="550">
                  <c:v>2738729772</c:v>
                </c:pt>
                <c:pt idx="551">
                  <c:v>2736805434</c:v>
                </c:pt>
                <c:pt idx="552">
                  <c:v>2733993215</c:v>
                </c:pt>
                <c:pt idx="553">
                  <c:v>2726879675</c:v>
                </c:pt>
                <c:pt idx="554">
                  <c:v>2722435735</c:v>
                </c:pt>
                <c:pt idx="555">
                  <c:v>2722336390</c:v>
                </c:pt>
                <c:pt idx="556">
                  <c:v>2722313625</c:v>
                </c:pt>
                <c:pt idx="557">
                  <c:v>2720654764</c:v>
                </c:pt>
                <c:pt idx="558">
                  <c:v>2719878148</c:v>
                </c:pt>
                <c:pt idx="559">
                  <c:v>2716497267</c:v>
                </c:pt>
                <c:pt idx="560">
                  <c:v>2715534752</c:v>
                </c:pt>
                <c:pt idx="561">
                  <c:v>2708805605</c:v>
                </c:pt>
                <c:pt idx="562">
                  <c:v>2707263287</c:v>
                </c:pt>
                <c:pt idx="563">
                  <c:v>2702636427</c:v>
                </c:pt>
                <c:pt idx="564">
                  <c:v>2701234921</c:v>
                </c:pt>
                <c:pt idx="565">
                  <c:v>2696326974</c:v>
                </c:pt>
                <c:pt idx="566">
                  <c:v>2695894165</c:v>
                </c:pt>
                <c:pt idx="567">
                  <c:v>2694746197</c:v>
                </c:pt>
                <c:pt idx="568">
                  <c:v>2692510419</c:v>
                </c:pt>
                <c:pt idx="569">
                  <c:v>2687391668</c:v>
                </c:pt>
                <c:pt idx="570">
                  <c:v>2685396652</c:v>
                </c:pt>
                <c:pt idx="571">
                  <c:v>2684375522</c:v>
                </c:pt>
                <c:pt idx="572">
                  <c:v>2684291339</c:v>
                </c:pt>
                <c:pt idx="573">
                  <c:v>2681196309</c:v>
                </c:pt>
                <c:pt idx="574">
                  <c:v>2681100188</c:v>
                </c:pt>
                <c:pt idx="575">
                  <c:v>2679509046</c:v>
                </c:pt>
                <c:pt idx="576">
                  <c:v>2679417221</c:v>
                </c:pt>
                <c:pt idx="577">
                  <c:v>2679382848</c:v>
                </c:pt>
                <c:pt idx="578">
                  <c:v>2675837946</c:v>
                </c:pt>
                <c:pt idx="579">
                  <c:v>2674864205</c:v>
                </c:pt>
                <c:pt idx="580">
                  <c:v>2673687209</c:v>
                </c:pt>
                <c:pt idx="581">
                  <c:v>2672328815</c:v>
                </c:pt>
                <c:pt idx="582">
                  <c:v>2671177214</c:v>
                </c:pt>
                <c:pt idx="583">
                  <c:v>2670430858</c:v>
                </c:pt>
                <c:pt idx="584">
                  <c:v>2669698922</c:v>
                </c:pt>
                <c:pt idx="585">
                  <c:v>2664797477</c:v>
                </c:pt>
                <c:pt idx="586">
                  <c:v>2656769059</c:v>
                </c:pt>
                <c:pt idx="587">
                  <c:v>2656431494</c:v>
                </c:pt>
                <c:pt idx="588">
                  <c:v>2653480370</c:v>
                </c:pt>
                <c:pt idx="589">
                  <c:v>2651446157</c:v>
                </c:pt>
                <c:pt idx="590">
                  <c:v>2651240721</c:v>
                </c:pt>
                <c:pt idx="591">
                  <c:v>2643588370</c:v>
                </c:pt>
                <c:pt idx="592">
                  <c:v>2641321182</c:v>
                </c:pt>
                <c:pt idx="593">
                  <c:v>2639471040</c:v>
                </c:pt>
                <c:pt idx="594">
                  <c:v>2633379324</c:v>
                </c:pt>
                <c:pt idx="595">
                  <c:v>2629157510</c:v>
                </c:pt>
                <c:pt idx="596">
                  <c:v>2627832222</c:v>
                </c:pt>
                <c:pt idx="597">
                  <c:v>2625230449</c:v>
                </c:pt>
                <c:pt idx="598">
                  <c:v>2624455632</c:v>
                </c:pt>
                <c:pt idx="599">
                  <c:v>2622353256</c:v>
                </c:pt>
                <c:pt idx="600">
                  <c:v>2620140291</c:v>
                </c:pt>
                <c:pt idx="601">
                  <c:v>2617583278</c:v>
                </c:pt>
                <c:pt idx="602">
                  <c:v>2611023357</c:v>
                </c:pt>
                <c:pt idx="603">
                  <c:v>2609496093</c:v>
                </c:pt>
                <c:pt idx="604">
                  <c:v>2608920149</c:v>
                </c:pt>
                <c:pt idx="605">
                  <c:v>2608704845</c:v>
                </c:pt>
                <c:pt idx="606">
                  <c:v>2607581440</c:v>
                </c:pt>
                <c:pt idx="607">
                  <c:v>2601904390</c:v>
                </c:pt>
                <c:pt idx="608">
                  <c:v>2600723653</c:v>
                </c:pt>
                <c:pt idx="609">
                  <c:v>2598221239</c:v>
                </c:pt>
                <c:pt idx="610">
                  <c:v>2597710059</c:v>
                </c:pt>
                <c:pt idx="611">
                  <c:v>2595365599</c:v>
                </c:pt>
                <c:pt idx="612">
                  <c:v>2591420387</c:v>
                </c:pt>
                <c:pt idx="613">
                  <c:v>2591401348</c:v>
                </c:pt>
                <c:pt idx="614">
                  <c:v>2585584111</c:v>
                </c:pt>
                <c:pt idx="615">
                  <c:v>2580970718</c:v>
                </c:pt>
                <c:pt idx="616">
                  <c:v>2578590589</c:v>
                </c:pt>
                <c:pt idx="617">
                  <c:v>2577301888</c:v>
                </c:pt>
                <c:pt idx="618">
                  <c:v>2572101200</c:v>
                </c:pt>
                <c:pt idx="619">
                  <c:v>2570101754</c:v>
                </c:pt>
                <c:pt idx="620">
                  <c:v>2565380686</c:v>
                </c:pt>
                <c:pt idx="621">
                  <c:v>2562079318</c:v>
                </c:pt>
                <c:pt idx="622">
                  <c:v>2552071657</c:v>
                </c:pt>
                <c:pt idx="623">
                  <c:v>2549213422</c:v>
                </c:pt>
                <c:pt idx="624">
                  <c:v>2545311446</c:v>
                </c:pt>
                <c:pt idx="625">
                  <c:v>2539338047</c:v>
                </c:pt>
                <c:pt idx="626">
                  <c:v>2538847639</c:v>
                </c:pt>
                <c:pt idx="627">
                  <c:v>2533782822</c:v>
                </c:pt>
                <c:pt idx="628">
                  <c:v>2532812097</c:v>
                </c:pt>
                <c:pt idx="629">
                  <c:v>2521364714</c:v>
                </c:pt>
                <c:pt idx="630">
                  <c:v>2519511822</c:v>
                </c:pt>
                <c:pt idx="631">
                  <c:v>2518580316</c:v>
                </c:pt>
                <c:pt idx="632">
                  <c:v>2516302002</c:v>
                </c:pt>
                <c:pt idx="633">
                  <c:v>2511434699</c:v>
                </c:pt>
                <c:pt idx="634">
                  <c:v>2510040855</c:v>
                </c:pt>
                <c:pt idx="635">
                  <c:v>2507948533</c:v>
                </c:pt>
                <c:pt idx="636">
                  <c:v>2507856481</c:v>
                </c:pt>
                <c:pt idx="637">
                  <c:v>2496406372</c:v>
                </c:pt>
                <c:pt idx="638">
                  <c:v>2496352480</c:v>
                </c:pt>
                <c:pt idx="639">
                  <c:v>2493521980</c:v>
                </c:pt>
                <c:pt idx="640">
                  <c:v>2482004727</c:v>
                </c:pt>
                <c:pt idx="641">
                  <c:v>2480133218</c:v>
                </c:pt>
                <c:pt idx="642">
                  <c:v>2479423856</c:v>
                </c:pt>
                <c:pt idx="643">
                  <c:v>2473576612</c:v>
                </c:pt>
                <c:pt idx="644">
                  <c:v>2467881575</c:v>
                </c:pt>
                <c:pt idx="645">
                  <c:v>2467707782</c:v>
                </c:pt>
                <c:pt idx="646">
                  <c:v>2465121206</c:v>
                </c:pt>
                <c:pt idx="647">
                  <c:v>2462751261</c:v>
                </c:pt>
                <c:pt idx="648">
                  <c:v>2461258928</c:v>
                </c:pt>
                <c:pt idx="649">
                  <c:v>2459578062</c:v>
                </c:pt>
                <c:pt idx="650">
                  <c:v>2458570501</c:v>
                </c:pt>
                <c:pt idx="651">
                  <c:v>2456992859</c:v>
                </c:pt>
                <c:pt idx="652">
                  <c:v>2456101135</c:v>
                </c:pt>
                <c:pt idx="653">
                  <c:v>2452295711</c:v>
                </c:pt>
                <c:pt idx="654">
                  <c:v>2450845247</c:v>
                </c:pt>
                <c:pt idx="655">
                  <c:v>2449782212</c:v>
                </c:pt>
                <c:pt idx="656">
                  <c:v>2444116679</c:v>
                </c:pt>
                <c:pt idx="657">
                  <c:v>2437002947</c:v>
                </c:pt>
                <c:pt idx="658">
                  <c:v>2433241264</c:v>
                </c:pt>
                <c:pt idx="659">
                  <c:v>2427017195</c:v>
                </c:pt>
                <c:pt idx="660">
                  <c:v>2425986388</c:v>
                </c:pt>
                <c:pt idx="661">
                  <c:v>2422286875</c:v>
                </c:pt>
                <c:pt idx="662">
                  <c:v>2421331368</c:v>
                </c:pt>
                <c:pt idx="663">
                  <c:v>2416822847</c:v>
                </c:pt>
                <c:pt idx="664">
                  <c:v>2416147133</c:v>
                </c:pt>
                <c:pt idx="665">
                  <c:v>2413343445</c:v>
                </c:pt>
                <c:pt idx="666">
                  <c:v>2413083528</c:v>
                </c:pt>
                <c:pt idx="667">
                  <c:v>2408654331</c:v>
                </c:pt>
                <c:pt idx="668">
                  <c:v>2407465852</c:v>
                </c:pt>
                <c:pt idx="669">
                  <c:v>2407327492</c:v>
                </c:pt>
                <c:pt idx="670">
                  <c:v>2400694087</c:v>
                </c:pt>
                <c:pt idx="671">
                  <c:v>2397356513</c:v>
                </c:pt>
                <c:pt idx="672">
                  <c:v>2394841971</c:v>
                </c:pt>
                <c:pt idx="673">
                  <c:v>2392336116</c:v>
                </c:pt>
                <c:pt idx="674">
                  <c:v>2387989147</c:v>
                </c:pt>
                <c:pt idx="675">
                  <c:v>2386730351</c:v>
                </c:pt>
                <c:pt idx="676">
                  <c:v>2385447725</c:v>
                </c:pt>
                <c:pt idx="677">
                  <c:v>2384886928</c:v>
                </c:pt>
                <c:pt idx="678">
                  <c:v>2382993006</c:v>
                </c:pt>
                <c:pt idx="679">
                  <c:v>2381095472</c:v>
                </c:pt>
                <c:pt idx="680">
                  <c:v>2380456798</c:v>
                </c:pt>
                <c:pt idx="681">
                  <c:v>2376443072</c:v>
                </c:pt>
                <c:pt idx="682">
                  <c:v>2374199130</c:v>
                </c:pt>
                <c:pt idx="683">
                  <c:v>2373969893</c:v>
                </c:pt>
                <c:pt idx="684">
                  <c:v>2373843860</c:v>
                </c:pt>
                <c:pt idx="685">
                  <c:v>2372010784</c:v>
                </c:pt>
                <c:pt idx="686">
                  <c:v>2369179965</c:v>
                </c:pt>
                <c:pt idx="687">
                  <c:v>2368545845</c:v>
                </c:pt>
                <c:pt idx="688">
                  <c:v>2368113246</c:v>
                </c:pt>
                <c:pt idx="689">
                  <c:v>2366361790</c:v>
                </c:pt>
                <c:pt idx="690">
                  <c:v>2363186651</c:v>
                </c:pt>
                <c:pt idx="691">
                  <c:v>2360083960</c:v>
                </c:pt>
                <c:pt idx="692">
                  <c:v>2352494815</c:v>
                </c:pt>
                <c:pt idx="693">
                  <c:v>2351110990</c:v>
                </c:pt>
                <c:pt idx="694">
                  <c:v>2339176141</c:v>
                </c:pt>
                <c:pt idx="695">
                  <c:v>2337122954</c:v>
                </c:pt>
                <c:pt idx="696">
                  <c:v>2335565081</c:v>
                </c:pt>
                <c:pt idx="697">
                  <c:v>2335252551</c:v>
                </c:pt>
                <c:pt idx="698">
                  <c:v>2335037965</c:v>
                </c:pt>
                <c:pt idx="699">
                  <c:v>2327554831</c:v>
                </c:pt>
                <c:pt idx="700">
                  <c:v>2320727515</c:v>
                </c:pt>
                <c:pt idx="701">
                  <c:v>2307840987</c:v>
                </c:pt>
                <c:pt idx="702">
                  <c:v>2299898257</c:v>
                </c:pt>
                <c:pt idx="703">
                  <c:v>2299890896</c:v>
                </c:pt>
                <c:pt idx="704">
                  <c:v>2298715403</c:v>
                </c:pt>
                <c:pt idx="705">
                  <c:v>2298386129</c:v>
                </c:pt>
                <c:pt idx="706">
                  <c:v>2294043886</c:v>
                </c:pt>
                <c:pt idx="707">
                  <c:v>2292861189</c:v>
                </c:pt>
                <c:pt idx="708">
                  <c:v>2290042752</c:v>
                </c:pt>
                <c:pt idx="709">
                  <c:v>2283676437</c:v>
                </c:pt>
                <c:pt idx="710">
                  <c:v>2283210463</c:v>
                </c:pt>
                <c:pt idx="711">
                  <c:v>2282844801</c:v>
                </c:pt>
                <c:pt idx="712">
                  <c:v>2278470320</c:v>
                </c:pt>
                <c:pt idx="713">
                  <c:v>2277853062</c:v>
                </c:pt>
                <c:pt idx="714">
                  <c:v>2271818322</c:v>
                </c:pt>
                <c:pt idx="715">
                  <c:v>2271798453</c:v>
                </c:pt>
                <c:pt idx="716">
                  <c:v>2268000279</c:v>
                </c:pt>
                <c:pt idx="717">
                  <c:v>2265517511</c:v>
                </c:pt>
                <c:pt idx="718">
                  <c:v>2260979423</c:v>
                </c:pt>
                <c:pt idx="719">
                  <c:v>2260810022</c:v>
                </c:pt>
                <c:pt idx="720">
                  <c:v>2256664497</c:v>
                </c:pt>
                <c:pt idx="721">
                  <c:v>2256596913</c:v>
                </c:pt>
                <c:pt idx="722">
                  <c:v>2251492767</c:v>
                </c:pt>
                <c:pt idx="723">
                  <c:v>2249895572</c:v>
                </c:pt>
                <c:pt idx="724">
                  <c:v>2245013439</c:v>
                </c:pt>
                <c:pt idx="725">
                  <c:v>2242908936</c:v>
                </c:pt>
                <c:pt idx="726">
                  <c:v>2241436434</c:v>
                </c:pt>
                <c:pt idx="727">
                  <c:v>2236128477</c:v>
                </c:pt>
                <c:pt idx="728">
                  <c:v>2231425932</c:v>
                </c:pt>
                <c:pt idx="729">
                  <c:v>2229276963</c:v>
                </c:pt>
                <c:pt idx="730">
                  <c:v>2228699879</c:v>
                </c:pt>
                <c:pt idx="731">
                  <c:v>2225115651</c:v>
                </c:pt>
                <c:pt idx="732">
                  <c:v>2224317541</c:v>
                </c:pt>
                <c:pt idx="733">
                  <c:v>2222641544</c:v>
                </c:pt>
                <c:pt idx="734">
                  <c:v>2220714763</c:v>
                </c:pt>
                <c:pt idx="735">
                  <c:v>2220712010</c:v>
                </c:pt>
                <c:pt idx="736">
                  <c:v>2219852131</c:v>
                </c:pt>
                <c:pt idx="737">
                  <c:v>2219113521</c:v>
                </c:pt>
                <c:pt idx="738">
                  <c:v>2216689857</c:v>
                </c:pt>
                <c:pt idx="739">
                  <c:v>2211986701</c:v>
                </c:pt>
                <c:pt idx="740">
                  <c:v>2210266401</c:v>
                </c:pt>
                <c:pt idx="741">
                  <c:v>2206627646</c:v>
                </c:pt>
                <c:pt idx="742">
                  <c:v>2204234463</c:v>
                </c:pt>
                <c:pt idx="743">
                  <c:v>2198157190</c:v>
                </c:pt>
                <c:pt idx="744">
                  <c:v>2197006652</c:v>
                </c:pt>
                <c:pt idx="745">
                  <c:v>2195990337</c:v>
                </c:pt>
                <c:pt idx="746">
                  <c:v>2195540444</c:v>
                </c:pt>
                <c:pt idx="747">
                  <c:v>2195069856</c:v>
                </c:pt>
                <c:pt idx="748">
                  <c:v>2193452660</c:v>
                </c:pt>
                <c:pt idx="749">
                  <c:v>2185351973</c:v>
                </c:pt>
                <c:pt idx="750">
                  <c:v>2184999164</c:v>
                </c:pt>
                <c:pt idx="751">
                  <c:v>2184694861</c:v>
                </c:pt>
                <c:pt idx="752">
                  <c:v>2179695551</c:v>
                </c:pt>
                <c:pt idx="753">
                  <c:v>2178321318</c:v>
                </c:pt>
                <c:pt idx="754">
                  <c:v>2177342812</c:v>
                </c:pt>
                <c:pt idx="755">
                  <c:v>2176163391</c:v>
                </c:pt>
                <c:pt idx="756">
                  <c:v>2174307761</c:v>
                </c:pt>
                <c:pt idx="757">
                  <c:v>2173526589</c:v>
                </c:pt>
                <c:pt idx="758">
                  <c:v>2172384842</c:v>
                </c:pt>
                <c:pt idx="759">
                  <c:v>2172283724</c:v>
                </c:pt>
                <c:pt idx="760">
                  <c:v>2170586599</c:v>
                </c:pt>
                <c:pt idx="761">
                  <c:v>2166507152</c:v>
                </c:pt>
                <c:pt idx="762">
                  <c:v>2165906233</c:v>
                </c:pt>
                <c:pt idx="763">
                  <c:v>2165829892</c:v>
                </c:pt>
                <c:pt idx="764">
                  <c:v>2163558341</c:v>
                </c:pt>
                <c:pt idx="765">
                  <c:v>2163420650</c:v>
                </c:pt>
                <c:pt idx="766">
                  <c:v>2161733754</c:v>
                </c:pt>
                <c:pt idx="767">
                  <c:v>2159721932</c:v>
                </c:pt>
                <c:pt idx="768">
                  <c:v>2157667882</c:v>
                </c:pt>
                <c:pt idx="769">
                  <c:v>2155733744</c:v>
                </c:pt>
                <c:pt idx="770">
                  <c:v>2155535196</c:v>
                </c:pt>
                <c:pt idx="771">
                  <c:v>2155137331</c:v>
                </c:pt>
                <c:pt idx="772">
                  <c:v>2152650775</c:v>
                </c:pt>
                <c:pt idx="773">
                  <c:v>2151353840</c:v>
                </c:pt>
                <c:pt idx="774">
                  <c:v>2150135338</c:v>
                </c:pt>
                <c:pt idx="775">
                  <c:v>2148917310</c:v>
                </c:pt>
                <c:pt idx="776">
                  <c:v>2148295902</c:v>
                </c:pt>
                <c:pt idx="777">
                  <c:v>2148200207</c:v>
                </c:pt>
                <c:pt idx="778">
                  <c:v>2145315562</c:v>
                </c:pt>
                <c:pt idx="779">
                  <c:v>2141181377</c:v>
                </c:pt>
                <c:pt idx="780">
                  <c:v>2140814811</c:v>
                </c:pt>
                <c:pt idx="781">
                  <c:v>2137873411</c:v>
                </c:pt>
                <c:pt idx="782">
                  <c:v>2137564181</c:v>
                </c:pt>
                <c:pt idx="783">
                  <c:v>2132584822</c:v>
                </c:pt>
                <c:pt idx="784">
                  <c:v>2129416288</c:v>
                </c:pt>
                <c:pt idx="785">
                  <c:v>2126906580</c:v>
                </c:pt>
                <c:pt idx="786">
                  <c:v>2124238841</c:v>
                </c:pt>
                <c:pt idx="787">
                  <c:v>2124171053</c:v>
                </c:pt>
                <c:pt idx="788">
                  <c:v>2122574604</c:v>
                </c:pt>
                <c:pt idx="789">
                  <c:v>2119295438</c:v>
                </c:pt>
                <c:pt idx="790">
                  <c:v>2116474685</c:v>
                </c:pt>
                <c:pt idx="791">
                  <c:v>2115300092</c:v>
                </c:pt>
                <c:pt idx="792">
                  <c:v>2113634998</c:v>
                </c:pt>
                <c:pt idx="793">
                  <c:v>2111175530</c:v>
                </c:pt>
                <c:pt idx="794">
                  <c:v>2109635209</c:v>
                </c:pt>
                <c:pt idx="795">
                  <c:v>2107477869</c:v>
                </c:pt>
                <c:pt idx="796">
                  <c:v>2105340869</c:v>
                </c:pt>
                <c:pt idx="797">
                  <c:v>2103957990</c:v>
                </c:pt>
                <c:pt idx="798">
                  <c:v>2098150401</c:v>
                </c:pt>
                <c:pt idx="799">
                  <c:v>2097017469</c:v>
                </c:pt>
                <c:pt idx="800">
                  <c:v>2096391412</c:v>
                </c:pt>
                <c:pt idx="801">
                  <c:v>2094608015</c:v>
                </c:pt>
                <c:pt idx="802">
                  <c:v>2093439123</c:v>
                </c:pt>
                <c:pt idx="803">
                  <c:v>2092889751</c:v>
                </c:pt>
                <c:pt idx="804">
                  <c:v>2090574960</c:v>
                </c:pt>
                <c:pt idx="805">
                  <c:v>2087947000</c:v>
                </c:pt>
                <c:pt idx="806">
                  <c:v>2087410241</c:v>
                </c:pt>
                <c:pt idx="807">
                  <c:v>2079954255</c:v>
                </c:pt>
                <c:pt idx="808">
                  <c:v>2078628620</c:v>
                </c:pt>
                <c:pt idx="809">
                  <c:v>2073699359</c:v>
                </c:pt>
                <c:pt idx="810">
                  <c:v>2073041462</c:v>
                </c:pt>
                <c:pt idx="811">
                  <c:v>2071868105</c:v>
                </c:pt>
                <c:pt idx="812">
                  <c:v>2067501046</c:v>
                </c:pt>
                <c:pt idx="813">
                  <c:v>2067235470</c:v>
                </c:pt>
                <c:pt idx="814">
                  <c:v>2065435935</c:v>
                </c:pt>
                <c:pt idx="815">
                  <c:v>2065176973</c:v>
                </c:pt>
                <c:pt idx="816">
                  <c:v>2064815406</c:v>
                </c:pt>
                <c:pt idx="817">
                  <c:v>2062186673</c:v>
                </c:pt>
                <c:pt idx="818">
                  <c:v>2060893279</c:v>
                </c:pt>
                <c:pt idx="819">
                  <c:v>2057568880</c:v>
                </c:pt>
                <c:pt idx="820">
                  <c:v>2057330825</c:v>
                </c:pt>
                <c:pt idx="821">
                  <c:v>2055223519</c:v>
                </c:pt>
                <c:pt idx="822">
                  <c:v>2055208523</c:v>
                </c:pt>
                <c:pt idx="823">
                  <c:v>2052857037</c:v>
                </c:pt>
                <c:pt idx="824">
                  <c:v>2050080289</c:v>
                </c:pt>
                <c:pt idx="825">
                  <c:v>2049098927</c:v>
                </c:pt>
                <c:pt idx="826">
                  <c:v>2043759814</c:v>
                </c:pt>
                <c:pt idx="827">
                  <c:v>2043443560</c:v>
                </c:pt>
                <c:pt idx="828">
                  <c:v>2037260639</c:v>
                </c:pt>
                <c:pt idx="829">
                  <c:v>2036317557</c:v>
                </c:pt>
                <c:pt idx="830">
                  <c:v>2035668253</c:v>
                </c:pt>
                <c:pt idx="831">
                  <c:v>2032715128</c:v>
                </c:pt>
                <c:pt idx="832">
                  <c:v>2032639440</c:v>
                </c:pt>
                <c:pt idx="833">
                  <c:v>2027291452</c:v>
                </c:pt>
                <c:pt idx="834">
                  <c:v>2027081302</c:v>
                </c:pt>
                <c:pt idx="835">
                  <c:v>2026657699</c:v>
                </c:pt>
                <c:pt idx="836">
                  <c:v>2025791963</c:v>
                </c:pt>
                <c:pt idx="837">
                  <c:v>2024705174</c:v>
                </c:pt>
                <c:pt idx="838">
                  <c:v>2024134662</c:v>
                </c:pt>
                <c:pt idx="839">
                  <c:v>2017536457</c:v>
                </c:pt>
                <c:pt idx="840">
                  <c:v>2016671242</c:v>
                </c:pt>
                <c:pt idx="841">
                  <c:v>2015152306</c:v>
                </c:pt>
                <c:pt idx="842">
                  <c:v>2011961091</c:v>
                </c:pt>
                <c:pt idx="843">
                  <c:v>2009872422</c:v>
                </c:pt>
                <c:pt idx="844">
                  <c:v>2008696929</c:v>
                </c:pt>
                <c:pt idx="845">
                  <c:v>2008689539</c:v>
                </c:pt>
                <c:pt idx="846">
                  <c:v>2007744437</c:v>
                </c:pt>
                <c:pt idx="847">
                  <c:v>2003516455</c:v>
                </c:pt>
                <c:pt idx="848">
                  <c:v>2000490476</c:v>
                </c:pt>
                <c:pt idx="849">
                  <c:v>1998930344</c:v>
                </c:pt>
                <c:pt idx="850">
                  <c:v>1996914682</c:v>
                </c:pt>
                <c:pt idx="851">
                  <c:v>1994739235</c:v>
                </c:pt>
                <c:pt idx="852">
                  <c:v>1992245706</c:v>
                </c:pt>
                <c:pt idx="853">
                  <c:v>1991612327</c:v>
                </c:pt>
                <c:pt idx="854">
                  <c:v>1985756690</c:v>
                </c:pt>
                <c:pt idx="855">
                  <c:v>1983041764</c:v>
                </c:pt>
                <c:pt idx="856">
                  <c:v>1981057273</c:v>
                </c:pt>
                <c:pt idx="857">
                  <c:v>1977933957</c:v>
                </c:pt>
                <c:pt idx="858">
                  <c:v>1975349375</c:v>
                </c:pt>
                <c:pt idx="859">
                  <c:v>1974058349</c:v>
                </c:pt>
                <c:pt idx="860">
                  <c:v>1971434853</c:v>
                </c:pt>
                <c:pt idx="861">
                  <c:v>1968013002</c:v>
                </c:pt>
                <c:pt idx="862">
                  <c:v>1966791764</c:v>
                </c:pt>
                <c:pt idx="863">
                  <c:v>1965791760</c:v>
                </c:pt>
                <c:pt idx="864">
                  <c:v>1960165775</c:v>
                </c:pt>
                <c:pt idx="865">
                  <c:v>1959732446</c:v>
                </c:pt>
                <c:pt idx="866">
                  <c:v>1959673620</c:v>
                </c:pt>
                <c:pt idx="867">
                  <c:v>1959196594</c:v>
                </c:pt>
                <c:pt idx="868">
                  <c:v>1957122634</c:v>
                </c:pt>
                <c:pt idx="869">
                  <c:v>1957084036</c:v>
                </c:pt>
                <c:pt idx="870">
                  <c:v>1956921109</c:v>
                </c:pt>
                <c:pt idx="871">
                  <c:v>1956638294</c:v>
                </c:pt>
                <c:pt idx="872">
                  <c:v>1955744637</c:v>
                </c:pt>
                <c:pt idx="873">
                  <c:v>1953951916</c:v>
                </c:pt>
                <c:pt idx="874">
                  <c:v>1953912131</c:v>
                </c:pt>
                <c:pt idx="875">
                  <c:v>1950586724</c:v>
                </c:pt>
                <c:pt idx="876">
                  <c:v>1950098472</c:v>
                </c:pt>
                <c:pt idx="877">
                  <c:v>1946483132</c:v>
                </c:pt>
                <c:pt idx="878">
                  <c:v>1944251998</c:v>
                </c:pt>
                <c:pt idx="879">
                  <c:v>1943605191</c:v>
                </c:pt>
                <c:pt idx="880">
                  <c:v>1942785445</c:v>
                </c:pt>
                <c:pt idx="881">
                  <c:v>1941326724</c:v>
                </c:pt>
                <c:pt idx="882">
                  <c:v>1939537599</c:v>
                </c:pt>
                <c:pt idx="883">
                  <c:v>1938806087</c:v>
                </c:pt>
                <c:pt idx="884">
                  <c:v>1937125413</c:v>
                </c:pt>
                <c:pt idx="885">
                  <c:v>1936609082</c:v>
                </c:pt>
                <c:pt idx="886">
                  <c:v>1933779873</c:v>
                </c:pt>
                <c:pt idx="887">
                  <c:v>1929644273</c:v>
                </c:pt>
                <c:pt idx="888">
                  <c:v>1927307932</c:v>
                </c:pt>
                <c:pt idx="889">
                  <c:v>1926576424</c:v>
                </c:pt>
                <c:pt idx="890">
                  <c:v>1925105814</c:v>
                </c:pt>
                <c:pt idx="891">
                  <c:v>1923146598</c:v>
                </c:pt>
                <c:pt idx="892">
                  <c:v>1922718458</c:v>
                </c:pt>
                <c:pt idx="893">
                  <c:v>1922527114</c:v>
                </c:pt>
                <c:pt idx="894">
                  <c:v>1921697537</c:v>
                </c:pt>
                <c:pt idx="895">
                  <c:v>1921542902</c:v>
                </c:pt>
                <c:pt idx="896">
                  <c:v>1919467664</c:v>
                </c:pt>
                <c:pt idx="897">
                  <c:v>1913070410</c:v>
                </c:pt>
                <c:pt idx="898">
                  <c:v>1912672361</c:v>
                </c:pt>
                <c:pt idx="899">
                  <c:v>1909953119</c:v>
                </c:pt>
                <c:pt idx="900">
                  <c:v>1909361058</c:v>
                </c:pt>
                <c:pt idx="901">
                  <c:v>1907694134</c:v>
                </c:pt>
                <c:pt idx="902">
                  <c:v>1907583951</c:v>
                </c:pt>
                <c:pt idx="903">
                  <c:v>1902723749</c:v>
                </c:pt>
                <c:pt idx="904">
                  <c:v>1902373776</c:v>
                </c:pt>
                <c:pt idx="905">
                  <c:v>1900034429</c:v>
                </c:pt>
                <c:pt idx="906">
                  <c:v>1899963358</c:v>
                </c:pt>
                <c:pt idx="907">
                  <c:v>1895806872</c:v>
                </c:pt>
                <c:pt idx="908">
                  <c:v>1894410968</c:v>
                </c:pt>
                <c:pt idx="909">
                  <c:v>1891658693</c:v>
                </c:pt>
                <c:pt idx="910">
                  <c:v>1889480244</c:v>
                </c:pt>
                <c:pt idx="911">
                  <c:v>1886991756</c:v>
                </c:pt>
                <c:pt idx="912">
                  <c:v>1886440723</c:v>
                </c:pt>
                <c:pt idx="913">
                  <c:v>1885969993</c:v>
                </c:pt>
                <c:pt idx="914">
                  <c:v>1884350108</c:v>
                </c:pt>
                <c:pt idx="915">
                  <c:v>1883208198</c:v>
                </c:pt>
                <c:pt idx="916">
                  <c:v>1879304695</c:v>
                </c:pt>
                <c:pt idx="917">
                  <c:v>1878248461</c:v>
                </c:pt>
                <c:pt idx="918">
                  <c:v>1877142695</c:v>
                </c:pt>
                <c:pt idx="919">
                  <c:v>1874512485</c:v>
                </c:pt>
                <c:pt idx="920">
                  <c:v>1872383698</c:v>
                </c:pt>
                <c:pt idx="921">
                  <c:v>1871200623</c:v>
                </c:pt>
                <c:pt idx="922">
                  <c:v>1867915258</c:v>
                </c:pt>
                <c:pt idx="923">
                  <c:v>1867637809</c:v>
                </c:pt>
                <c:pt idx="924">
                  <c:v>1865571213</c:v>
                </c:pt>
                <c:pt idx="925">
                  <c:v>1864413117</c:v>
                </c:pt>
                <c:pt idx="926">
                  <c:v>1861601604</c:v>
                </c:pt>
                <c:pt idx="927">
                  <c:v>1856572780</c:v>
                </c:pt>
                <c:pt idx="928">
                  <c:v>1853956697</c:v>
                </c:pt>
                <c:pt idx="929">
                  <c:v>1847456551</c:v>
                </c:pt>
                <c:pt idx="930">
                  <c:v>1846916128</c:v>
                </c:pt>
                <c:pt idx="931">
                  <c:v>1845046753</c:v>
                </c:pt>
                <c:pt idx="932">
                  <c:v>1844069239</c:v>
                </c:pt>
                <c:pt idx="933">
                  <c:v>1844067753</c:v>
                </c:pt>
                <c:pt idx="934">
                  <c:v>1841506394</c:v>
                </c:pt>
                <c:pt idx="935">
                  <c:v>1840742530</c:v>
                </c:pt>
                <c:pt idx="936">
                  <c:v>1839678836</c:v>
                </c:pt>
                <c:pt idx="937">
                  <c:v>1839489171</c:v>
                </c:pt>
                <c:pt idx="938">
                  <c:v>1837833439</c:v>
                </c:pt>
                <c:pt idx="939">
                  <c:v>1837304290</c:v>
                </c:pt>
                <c:pt idx="940">
                  <c:v>1834728613</c:v>
                </c:pt>
                <c:pt idx="941">
                  <c:v>1832310359</c:v>
                </c:pt>
                <c:pt idx="942">
                  <c:v>1830070468</c:v>
                </c:pt>
                <c:pt idx="943">
                  <c:v>1829209099</c:v>
                </c:pt>
                <c:pt idx="944">
                  <c:v>1828503944</c:v>
                </c:pt>
                <c:pt idx="945">
                  <c:v>1827289292</c:v>
                </c:pt>
                <c:pt idx="946">
                  <c:v>1826912685</c:v>
                </c:pt>
                <c:pt idx="947">
                  <c:v>1825966468</c:v>
                </c:pt>
                <c:pt idx="948">
                  <c:v>1823660409</c:v>
                </c:pt>
                <c:pt idx="949">
                  <c:v>1821343588</c:v>
                </c:pt>
                <c:pt idx="950">
                  <c:v>1819984838</c:v>
                </c:pt>
                <c:pt idx="951">
                  <c:v>1819659432</c:v>
                </c:pt>
                <c:pt idx="952">
                  <c:v>1818085308</c:v>
                </c:pt>
                <c:pt idx="953">
                  <c:v>1817483141</c:v>
                </c:pt>
                <c:pt idx="954">
                  <c:v>1815204132</c:v>
                </c:pt>
                <c:pt idx="955">
                  <c:v>1814753245</c:v>
                </c:pt>
                <c:pt idx="956">
                  <c:v>1813236865</c:v>
                </c:pt>
                <c:pt idx="957">
                  <c:v>1813126191</c:v>
                </c:pt>
                <c:pt idx="958">
                  <c:v>1810846220</c:v>
                </c:pt>
                <c:pt idx="959">
                  <c:v>1809471126</c:v>
                </c:pt>
                <c:pt idx="960">
                  <c:v>1807704856</c:v>
                </c:pt>
                <c:pt idx="961">
                  <c:v>1807700437</c:v>
                </c:pt>
                <c:pt idx="962">
                  <c:v>1806236872</c:v>
                </c:pt>
                <c:pt idx="963">
                  <c:v>1805011674</c:v>
                </c:pt>
                <c:pt idx="964">
                  <c:v>1803678918</c:v>
                </c:pt>
                <c:pt idx="965">
                  <c:v>1803610145</c:v>
                </c:pt>
                <c:pt idx="966">
                  <c:v>1802028480</c:v>
                </c:pt>
                <c:pt idx="967">
                  <c:v>1800029662</c:v>
                </c:pt>
                <c:pt idx="968">
                  <c:v>1798097971</c:v>
                </c:pt>
                <c:pt idx="969">
                  <c:v>1796718028</c:v>
                </c:pt>
                <c:pt idx="970">
                  <c:v>1793437698</c:v>
                </c:pt>
                <c:pt idx="971">
                  <c:v>1792364254</c:v>
                </c:pt>
                <c:pt idx="972">
                  <c:v>1791890383</c:v>
                </c:pt>
                <c:pt idx="973">
                  <c:v>1789351093</c:v>
                </c:pt>
                <c:pt idx="974">
                  <c:v>1788818714</c:v>
                </c:pt>
                <c:pt idx="975">
                  <c:v>1782425379</c:v>
                </c:pt>
                <c:pt idx="976">
                  <c:v>1781632618</c:v>
                </c:pt>
                <c:pt idx="977">
                  <c:v>1780759323</c:v>
                </c:pt>
                <c:pt idx="978">
                  <c:v>1780563213</c:v>
                </c:pt>
                <c:pt idx="979">
                  <c:v>1779347822</c:v>
                </c:pt>
                <c:pt idx="980">
                  <c:v>1778675477</c:v>
                </c:pt>
                <c:pt idx="981">
                  <c:v>1775894934</c:v>
                </c:pt>
                <c:pt idx="982">
                  <c:v>1774132809</c:v>
                </c:pt>
                <c:pt idx="983">
                  <c:v>1773790884</c:v>
                </c:pt>
                <c:pt idx="984">
                  <c:v>1771711519</c:v>
                </c:pt>
                <c:pt idx="985">
                  <c:v>1769083029</c:v>
                </c:pt>
                <c:pt idx="986">
                  <c:v>1767586802</c:v>
                </c:pt>
                <c:pt idx="987">
                  <c:v>1765948444</c:v>
                </c:pt>
                <c:pt idx="988">
                  <c:v>1764309358</c:v>
                </c:pt>
                <c:pt idx="989">
                  <c:v>1764292092</c:v>
                </c:pt>
                <c:pt idx="990">
                  <c:v>1764242143</c:v>
                </c:pt>
                <c:pt idx="991">
                  <c:v>1761316439</c:v>
                </c:pt>
                <c:pt idx="992">
                  <c:v>1760230473</c:v>
                </c:pt>
                <c:pt idx="993">
                  <c:v>1759969237</c:v>
                </c:pt>
                <c:pt idx="994">
                  <c:v>1755460742</c:v>
                </c:pt>
                <c:pt idx="995">
                  <c:v>1754660498</c:v>
                </c:pt>
                <c:pt idx="996">
                  <c:v>1753976858</c:v>
                </c:pt>
                <c:pt idx="997">
                  <c:v>1751832483</c:v>
                </c:pt>
                <c:pt idx="998">
                  <c:v>1751058495</c:v>
                </c:pt>
                <c:pt idx="999">
                  <c:v>1750167929</c:v>
                </c:pt>
                <c:pt idx="1000">
                  <c:v>1747134761</c:v>
                </c:pt>
                <c:pt idx="1001">
                  <c:v>1745901413</c:v>
                </c:pt>
                <c:pt idx="1002">
                  <c:v>1744957442</c:v>
                </c:pt>
                <c:pt idx="1003">
                  <c:v>1744472221</c:v>
                </c:pt>
                <c:pt idx="1004">
                  <c:v>1744459106</c:v>
                </c:pt>
                <c:pt idx="1005">
                  <c:v>1744302152</c:v>
                </c:pt>
                <c:pt idx="1006">
                  <c:v>1741896878</c:v>
                </c:pt>
                <c:pt idx="1007">
                  <c:v>1739310129</c:v>
                </c:pt>
                <c:pt idx="1008">
                  <c:v>1738834909</c:v>
                </c:pt>
                <c:pt idx="1009">
                  <c:v>1737531033</c:v>
                </c:pt>
                <c:pt idx="1010">
                  <c:v>1737466912</c:v>
                </c:pt>
                <c:pt idx="1011">
                  <c:v>1737281373</c:v>
                </c:pt>
                <c:pt idx="1012">
                  <c:v>1736521237</c:v>
                </c:pt>
                <c:pt idx="1013">
                  <c:v>1736067681</c:v>
                </c:pt>
                <c:pt idx="1014">
                  <c:v>1735303781</c:v>
                </c:pt>
                <c:pt idx="1015">
                  <c:v>1733471514</c:v>
                </c:pt>
                <c:pt idx="1016">
                  <c:v>1731870943</c:v>
                </c:pt>
                <c:pt idx="1017">
                  <c:v>1728258155</c:v>
                </c:pt>
                <c:pt idx="1018">
                  <c:v>1727076780</c:v>
                </c:pt>
                <c:pt idx="1019">
                  <c:v>1726944422</c:v>
                </c:pt>
                <c:pt idx="1020">
                  <c:v>1723770793</c:v>
                </c:pt>
                <c:pt idx="1021">
                  <c:v>1719319321</c:v>
                </c:pt>
                <c:pt idx="1022">
                  <c:v>1719112237</c:v>
                </c:pt>
                <c:pt idx="1023">
                  <c:v>1718946345</c:v>
                </c:pt>
                <c:pt idx="1024">
                  <c:v>1718889838</c:v>
                </c:pt>
                <c:pt idx="1025">
                  <c:v>1714327491</c:v>
                </c:pt>
                <c:pt idx="1026">
                  <c:v>1712144066</c:v>
                </c:pt>
                <c:pt idx="1027">
                  <c:v>1711637373</c:v>
                </c:pt>
                <c:pt idx="1028">
                  <c:v>1710933082</c:v>
                </c:pt>
                <c:pt idx="1029">
                  <c:v>1709230854</c:v>
                </c:pt>
                <c:pt idx="1030">
                  <c:v>1708217554</c:v>
                </c:pt>
                <c:pt idx="1031">
                  <c:v>1707623283</c:v>
                </c:pt>
                <c:pt idx="1032">
                  <c:v>1707408999</c:v>
                </c:pt>
                <c:pt idx="1033">
                  <c:v>1706706510</c:v>
                </c:pt>
                <c:pt idx="1034">
                  <c:v>1705336121</c:v>
                </c:pt>
                <c:pt idx="1035">
                  <c:v>1704608414</c:v>
                </c:pt>
                <c:pt idx="1036">
                  <c:v>1703053004</c:v>
                </c:pt>
                <c:pt idx="1037">
                  <c:v>1700038011</c:v>
                </c:pt>
                <c:pt idx="1038">
                  <c:v>1699089700</c:v>
                </c:pt>
                <c:pt idx="1039">
                  <c:v>1697319871</c:v>
                </c:pt>
                <c:pt idx="1040">
                  <c:v>1696468333</c:v>
                </c:pt>
                <c:pt idx="1041">
                  <c:v>1692837649</c:v>
                </c:pt>
                <c:pt idx="1042">
                  <c:v>1692749711</c:v>
                </c:pt>
                <c:pt idx="1043">
                  <c:v>1691842771</c:v>
                </c:pt>
                <c:pt idx="1044">
                  <c:v>1691511540</c:v>
                </c:pt>
                <c:pt idx="1045">
                  <c:v>1688872610</c:v>
                </c:pt>
                <c:pt idx="1046">
                  <c:v>1688590428</c:v>
                </c:pt>
                <c:pt idx="1047">
                  <c:v>1688070663</c:v>
                </c:pt>
                <c:pt idx="1048">
                  <c:v>1683852748</c:v>
                </c:pt>
                <c:pt idx="1049">
                  <c:v>1681602018</c:v>
                </c:pt>
                <c:pt idx="1050">
                  <c:v>1680587331</c:v>
                </c:pt>
                <c:pt idx="1051">
                  <c:v>1680010170</c:v>
                </c:pt>
                <c:pt idx="1052">
                  <c:v>1679176966</c:v>
                </c:pt>
                <c:pt idx="1053">
                  <c:v>1677721861</c:v>
                </c:pt>
                <c:pt idx="1054">
                  <c:v>1676924779</c:v>
                </c:pt>
                <c:pt idx="1055">
                  <c:v>1676407923</c:v>
                </c:pt>
                <c:pt idx="1056">
                  <c:v>1676280423</c:v>
                </c:pt>
                <c:pt idx="1057">
                  <c:v>1675723863</c:v>
                </c:pt>
                <c:pt idx="1058">
                  <c:v>1673094214</c:v>
                </c:pt>
                <c:pt idx="1059">
                  <c:v>1669774887</c:v>
                </c:pt>
                <c:pt idx="1060">
                  <c:v>1669467596</c:v>
                </c:pt>
                <c:pt idx="1061">
                  <c:v>1669314620</c:v>
                </c:pt>
                <c:pt idx="1062">
                  <c:v>1667070276</c:v>
                </c:pt>
                <c:pt idx="1063">
                  <c:v>1665519025</c:v>
                </c:pt>
                <c:pt idx="1064">
                  <c:v>1661701961</c:v>
                </c:pt>
                <c:pt idx="1065">
                  <c:v>1660847107</c:v>
                </c:pt>
                <c:pt idx="1066">
                  <c:v>1660679668</c:v>
                </c:pt>
                <c:pt idx="1067">
                  <c:v>1659559639</c:v>
                </c:pt>
                <c:pt idx="1068">
                  <c:v>1659471587</c:v>
                </c:pt>
                <c:pt idx="1069">
                  <c:v>1658046643</c:v>
                </c:pt>
                <c:pt idx="1070">
                  <c:v>1656879117</c:v>
                </c:pt>
                <c:pt idx="1071">
                  <c:v>1655870474</c:v>
                </c:pt>
                <c:pt idx="1072">
                  <c:v>1655208139</c:v>
                </c:pt>
                <c:pt idx="1073">
                  <c:v>1654814920</c:v>
                </c:pt>
                <c:pt idx="1074">
                  <c:v>1651111635</c:v>
                </c:pt>
                <c:pt idx="1075">
                  <c:v>1650264827</c:v>
                </c:pt>
                <c:pt idx="1076">
                  <c:v>1650217603</c:v>
                </c:pt>
                <c:pt idx="1077">
                  <c:v>1650077387</c:v>
                </c:pt>
                <c:pt idx="1078">
                  <c:v>1649306816</c:v>
                </c:pt>
                <c:pt idx="1079">
                  <c:v>1645994496</c:v>
                </c:pt>
                <c:pt idx="1080">
                  <c:v>1642416562</c:v>
                </c:pt>
                <c:pt idx="1081">
                  <c:v>1642245877</c:v>
                </c:pt>
                <c:pt idx="1082">
                  <c:v>1639231213</c:v>
                </c:pt>
                <c:pt idx="1083">
                  <c:v>1636759905</c:v>
                </c:pt>
                <c:pt idx="1084">
                  <c:v>1635092407</c:v>
                </c:pt>
                <c:pt idx="1085">
                  <c:v>1633335285</c:v>
                </c:pt>
                <c:pt idx="1086">
                  <c:v>1632246856</c:v>
                </c:pt>
                <c:pt idx="1087">
                  <c:v>1629538558</c:v>
                </c:pt>
                <c:pt idx="1088">
                  <c:v>1627629744</c:v>
                </c:pt>
                <c:pt idx="1089">
                  <c:v>1626434057</c:v>
                </c:pt>
                <c:pt idx="1090">
                  <c:v>1625266094</c:v>
                </c:pt>
                <c:pt idx="1091">
                  <c:v>1624864733</c:v>
                </c:pt>
                <c:pt idx="1092">
                  <c:v>1624435463</c:v>
                </c:pt>
                <c:pt idx="1093">
                  <c:v>1623136352</c:v>
                </c:pt>
                <c:pt idx="1094">
                  <c:v>1623077274</c:v>
                </c:pt>
                <c:pt idx="1095">
                  <c:v>1618917784</c:v>
                </c:pt>
                <c:pt idx="1096">
                  <c:v>1616335819</c:v>
                </c:pt>
                <c:pt idx="1097">
                  <c:v>1614295820</c:v>
                </c:pt>
                <c:pt idx="1098">
                  <c:v>1612938592</c:v>
                </c:pt>
                <c:pt idx="1099">
                  <c:v>1611559513</c:v>
                </c:pt>
                <c:pt idx="1100">
                  <c:v>1611436401</c:v>
                </c:pt>
                <c:pt idx="1101">
                  <c:v>1610488306</c:v>
                </c:pt>
                <c:pt idx="1102">
                  <c:v>1604830552</c:v>
                </c:pt>
                <c:pt idx="1103">
                  <c:v>1600265586</c:v>
                </c:pt>
                <c:pt idx="1104">
                  <c:v>1599192635</c:v>
                </c:pt>
                <c:pt idx="1105">
                  <c:v>1597889700</c:v>
                </c:pt>
                <c:pt idx="1106">
                  <c:v>1596582993</c:v>
                </c:pt>
                <c:pt idx="1107">
                  <c:v>1596067805</c:v>
                </c:pt>
                <c:pt idx="1108">
                  <c:v>1593014092</c:v>
                </c:pt>
                <c:pt idx="1109">
                  <c:v>1591855230</c:v>
                </c:pt>
                <c:pt idx="1110">
                  <c:v>1589026298</c:v>
                </c:pt>
                <c:pt idx="1111">
                  <c:v>1588868990</c:v>
                </c:pt>
                <c:pt idx="1112">
                  <c:v>1585235437</c:v>
                </c:pt>
                <c:pt idx="1113">
                  <c:v>1584444319</c:v>
                </c:pt>
                <c:pt idx="1114">
                  <c:v>1583569313</c:v>
                </c:pt>
                <c:pt idx="1115">
                  <c:v>1582492606</c:v>
                </c:pt>
                <c:pt idx="1116">
                  <c:v>1579439915</c:v>
                </c:pt>
                <c:pt idx="1117">
                  <c:v>1579363267</c:v>
                </c:pt>
                <c:pt idx="1118">
                  <c:v>1578982460</c:v>
                </c:pt>
                <c:pt idx="1119">
                  <c:v>1578278064</c:v>
                </c:pt>
                <c:pt idx="1120">
                  <c:v>1577191125</c:v>
                </c:pt>
                <c:pt idx="1121">
                  <c:v>1576998406</c:v>
                </c:pt>
                <c:pt idx="1122">
                  <c:v>1574698072</c:v>
                </c:pt>
                <c:pt idx="1123">
                  <c:v>1574197802</c:v>
                </c:pt>
                <c:pt idx="1124">
                  <c:v>1572421177</c:v>
                </c:pt>
                <c:pt idx="1125">
                  <c:v>1572358456</c:v>
                </c:pt>
                <c:pt idx="1126">
                  <c:v>1572285880</c:v>
                </c:pt>
                <c:pt idx="1127">
                  <c:v>1570008569</c:v>
                </c:pt>
                <c:pt idx="1128">
                  <c:v>1568545037</c:v>
                </c:pt>
                <c:pt idx="1129">
                  <c:v>1565648180</c:v>
                </c:pt>
                <c:pt idx="1130">
                  <c:v>1565423900</c:v>
                </c:pt>
                <c:pt idx="1131">
                  <c:v>1564749101</c:v>
                </c:pt>
                <c:pt idx="1132">
                  <c:v>1564098163</c:v>
                </c:pt>
                <c:pt idx="1133">
                  <c:v>1561961765</c:v>
                </c:pt>
                <c:pt idx="1134">
                  <c:v>1561709901</c:v>
                </c:pt>
                <c:pt idx="1135">
                  <c:v>1561179267</c:v>
                </c:pt>
                <c:pt idx="1136">
                  <c:v>1559943529</c:v>
                </c:pt>
                <c:pt idx="1137">
                  <c:v>1558789829</c:v>
                </c:pt>
                <c:pt idx="1138">
                  <c:v>1558366472</c:v>
                </c:pt>
                <c:pt idx="1139">
                  <c:v>1557601822</c:v>
                </c:pt>
                <c:pt idx="1140">
                  <c:v>1556983469</c:v>
                </c:pt>
                <c:pt idx="1141">
                  <c:v>1556798300</c:v>
                </c:pt>
                <c:pt idx="1142">
                  <c:v>1556287890</c:v>
                </c:pt>
                <c:pt idx="1143">
                  <c:v>1555973189</c:v>
                </c:pt>
                <c:pt idx="1144">
                  <c:v>1555572087</c:v>
                </c:pt>
                <c:pt idx="1145">
                  <c:v>1554976347</c:v>
                </c:pt>
                <c:pt idx="1146">
                  <c:v>1554443643</c:v>
                </c:pt>
                <c:pt idx="1147">
                  <c:v>1552392188</c:v>
                </c:pt>
                <c:pt idx="1148">
                  <c:v>1552113210</c:v>
                </c:pt>
                <c:pt idx="1149">
                  <c:v>1551319851</c:v>
                </c:pt>
                <c:pt idx="1150">
                  <c:v>1550854451</c:v>
                </c:pt>
                <c:pt idx="1151">
                  <c:v>1550172180</c:v>
                </c:pt>
                <c:pt idx="1152">
                  <c:v>1549604525</c:v>
                </c:pt>
                <c:pt idx="1153">
                  <c:v>1549556755</c:v>
                </c:pt>
                <c:pt idx="1154">
                  <c:v>1549280025</c:v>
                </c:pt>
                <c:pt idx="1155">
                  <c:v>1548023712</c:v>
                </c:pt>
                <c:pt idx="1156">
                  <c:v>1547923211</c:v>
                </c:pt>
                <c:pt idx="1157">
                  <c:v>1546531726</c:v>
                </c:pt>
                <c:pt idx="1158">
                  <c:v>1543812738</c:v>
                </c:pt>
                <c:pt idx="1159">
                  <c:v>1541761634</c:v>
                </c:pt>
                <c:pt idx="1160">
                  <c:v>1540053040</c:v>
                </c:pt>
                <c:pt idx="1161">
                  <c:v>1539805412</c:v>
                </c:pt>
                <c:pt idx="1162">
                  <c:v>1539462831</c:v>
                </c:pt>
                <c:pt idx="1163">
                  <c:v>1537179620</c:v>
                </c:pt>
                <c:pt idx="1164">
                  <c:v>1535444810</c:v>
                </c:pt>
                <c:pt idx="1165">
                  <c:v>1533898453</c:v>
                </c:pt>
                <c:pt idx="1166">
                  <c:v>1531264758</c:v>
                </c:pt>
                <c:pt idx="1167">
                  <c:v>1530480762</c:v>
                </c:pt>
                <c:pt idx="1168">
                  <c:v>1528526248</c:v>
                </c:pt>
                <c:pt idx="1169">
                  <c:v>1528271395</c:v>
                </c:pt>
                <c:pt idx="1170">
                  <c:v>1526703812</c:v>
                </c:pt>
                <c:pt idx="1171">
                  <c:v>1523840376</c:v>
                </c:pt>
                <c:pt idx="1172">
                  <c:v>1522782972</c:v>
                </c:pt>
                <c:pt idx="1173">
                  <c:v>1522326912</c:v>
                </c:pt>
                <c:pt idx="1174">
                  <c:v>1520813620</c:v>
                </c:pt>
                <c:pt idx="1175">
                  <c:v>1520417732</c:v>
                </c:pt>
                <c:pt idx="1176">
                  <c:v>1519616475</c:v>
                </c:pt>
                <c:pt idx="1177">
                  <c:v>1515859629</c:v>
                </c:pt>
                <c:pt idx="1178">
                  <c:v>1511880304</c:v>
                </c:pt>
                <c:pt idx="1179">
                  <c:v>1511511460</c:v>
                </c:pt>
                <c:pt idx="1180">
                  <c:v>1510729402</c:v>
                </c:pt>
                <c:pt idx="1181">
                  <c:v>1509998155</c:v>
                </c:pt>
                <c:pt idx="1182">
                  <c:v>1508361164</c:v>
                </c:pt>
                <c:pt idx="1183">
                  <c:v>1506609297</c:v>
                </c:pt>
                <c:pt idx="1184">
                  <c:v>1505856604</c:v>
                </c:pt>
                <c:pt idx="1185">
                  <c:v>1503938072</c:v>
                </c:pt>
                <c:pt idx="1186">
                  <c:v>1502474604</c:v>
                </c:pt>
                <c:pt idx="1187">
                  <c:v>1502060572</c:v>
                </c:pt>
                <c:pt idx="1188">
                  <c:v>1502051590</c:v>
                </c:pt>
                <c:pt idx="1189">
                  <c:v>1501671289</c:v>
                </c:pt>
                <c:pt idx="1190">
                  <c:v>1501031690</c:v>
                </c:pt>
                <c:pt idx="1191">
                  <c:v>1498074925</c:v>
                </c:pt>
                <c:pt idx="1192">
                  <c:v>1497275319</c:v>
                </c:pt>
                <c:pt idx="1193">
                  <c:v>1495154637</c:v>
                </c:pt>
                <c:pt idx="1194">
                  <c:v>1492101912</c:v>
                </c:pt>
                <c:pt idx="1195">
                  <c:v>1491407508</c:v>
                </c:pt>
                <c:pt idx="1196">
                  <c:v>1491290880</c:v>
                </c:pt>
                <c:pt idx="1197">
                  <c:v>1490597428</c:v>
                </c:pt>
                <c:pt idx="1198">
                  <c:v>1489660869</c:v>
                </c:pt>
                <c:pt idx="1199">
                  <c:v>1488917509</c:v>
                </c:pt>
                <c:pt idx="1200">
                  <c:v>1487086958</c:v>
                </c:pt>
                <c:pt idx="1201">
                  <c:v>1486254507</c:v>
                </c:pt>
                <c:pt idx="1202">
                  <c:v>1484227843</c:v>
                </c:pt>
                <c:pt idx="1203">
                  <c:v>1483091298</c:v>
                </c:pt>
                <c:pt idx="1204">
                  <c:v>1482139060</c:v>
                </c:pt>
                <c:pt idx="1205">
                  <c:v>1479205561</c:v>
                </c:pt>
                <c:pt idx="1206">
                  <c:v>1478805991</c:v>
                </c:pt>
                <c:pt idx="1207">
                  <c:v>1477877258</c:v>
                </c:pt>
                <c:pt idx="1208">
                  <c:v>1477801534</c:v>
                </c:pt>
                <c:pt idx="1209">
                  <c:v>1477783151</c:v>
                </c:pt>
                <c:pt idx="1210">
                  <c:v>1477229814</c:v>
                </c:pt>
                <c:pt idx="1211">
                  <c:v>1477010215</c:v>
                </c:pt>
                <c:pt idx="1212">
                  <c:v>1473431896</c:v>
                </c:pt>
                <c:pt idx="1213">
                  <c:v>1472281980</c:v>
                </c:pt>
                <c:pt idx="1214">
                  <c:v>1471977555</c:v>
                </c:pt>
                <c:pt idx="1215">
                  <c:v>1470678359</c:v>
                </c:pt>
                <c:pt idx="1216">
                  <c:v>1467649133</c:v>
                </c:pt>
                <c:pt idx="1217">
                  <c:v>1467566028</c:v>
                </c:pt>
                <c:pt idx="1218">
                  <c:v>1467445768</c:v>
                </c:pt>
                <c:pt idx="1219">
                  <c:v>1466174534</c:v>
                </c:pt>
                <c:pt idx="1220">
                  <c:v>1463316008</c:v>
                </c:pt>
                <c:pt idx="1221">
                  <c:v>1462921056</c:v>
                </c:pt>
                <c:pt idx="1222">
                  <c:v>1462277138</c:v>
                </c:pt>
                <c:pt idx="1223">
                  <c:v>1461466667</c:v>
                </c:pt>
                <c:pt idx="1224">
                  <c:v>1457194054</c:v>
                </c:pt>
                <c:pt idx="1225">
                  <c:v>1455867687</c:v>
                </c:pt>
                <c:pt idx="1226">
                  <c:v>1452500730</c:v>
                </c:pt>
                <c:pt idx="1227">
                  <c:v>1452076871</c:v>
                </c:pt>
                <c:pt idx="1228">
                  <c:v>1452070125</c:v>
                </c:pt>
                <c:pt idx="1229">
                  <c:v>1451457034</c:v>
                </c:pt>
                <c:pt idx="1230">
                  <c:v>1450590608</c:v>
                </c:pt>
                <c:pt idx="1231">
                  <c:v>1449261469</c:v>
                </c:pt>
                <c:pt idx="1232">
                  <c:v>1448904923</c:v>
                </c:pt>
                <c:pt idx="1233">
                  <c:v>1448753615</c:v>
                </c:pt>
                <c:pt idx="1234">
                  <c:v>1448666077</c:v>
                </c:pt>
                <c:pt idx="1235">
                  <c:v>1448413433</c:v>
                </c:pt>
                <c:pt idx="1236">
                  <c:v>1446747461</c:v>
                </c:pt>
                <c:pt idx="1237">
                  <c:v>1446427969</c:v>
                </c:pt>
                <c:pt idx="1238">
                  <c:v>1446078130</c:v>
                </c:pt>
                <c:pt idx="1239">
                  <c:v>1444632833</c:v>
                </c:pt>
                <c:pt idx="1240">
                  <c:v>1443797269</c:v>
                </c:pt>
                <c:pt idx="1241">
                  <c:v>1443757103</c:v>
                </c:pt>
                <c:pt idx="1242">
                  <c:v>1442625634</c:v>
                </c:pt>
                <c:pt idx="1243">
                  <c:v>1442582413</c:v>
                </c:pt>
                <c:pt idx="1244">
                  <c:v>1441602653</c:v>
                </c:pt>
                <c:pt idx="1245">
                  <c:v>1438363179</c:v>
                </c:pt>
                <c:pt idx="1246">
                  <c:v>1435498030</c:v>
                </c:pt>
                <c:pt idx="1247">
                  <c:v>1433814690</c:v>
                </c:pt>
                <c:pt idx="1248">
                  <c:v>1432704182</c:v>
                </c:pt>
                <c:pt idx="1249">
                  <c:v>1432599449</c:v>
                </c:pt>
                <c:pt idx="1250">
                  <c:v>1431636808</c:v>
                </c:pt>
                <c:pt idx="1251">
                  <c:v>1431612766</c:v>
                </c:pt>
                <c:pt idx="1252">
                  <c:v>1430611868</c:v>
                </c:pt>
                <c:pt idx="1253">
                  <c:v>1429267826</c:v>
                </c:pt>
                <c:pt idx="1254">
                  <c:v>1428218054</c:v>
                </c:pt>
                <c:pt idx="1255">
                  <c:v>1427432289</c:v>
                </c:pt>
                <c:pt idx="1256">
                  <c:v>1427000859</c:v>
                </c:pt>
                <c:pt idx="1257">
                  <c:v>1426335239</c:v>
                </c:pt>
                <c:pt idx="1258">
                  <c:v>1425323044</c:v>
                </c:pt>
                <c:pt idx="1259">
                  <c:v>1424129719</c:v>
                </c:pt>
                <c:pt idx="1260">
                  <c:v>1421159691</c:v>
                </c:pt>
                <c:pt idx="1261">
                  <c:v>1419980637</c:v>
                </c:pt>
                <c:pt idx="1262">
                  <c:v>1419734609</c:v>
                </c:pt>
                <c:pt idx="1263">
                  <c:v>1419311349</c:v>
                </c:pt>
                <c:pt idx="1264">
                  <c:v>1419241761</c:v>
                </c:pt>
                <c:pt idx="1265">
                  <c:v>1418966393</c:v>
                </c:pt>
                <c:pt idx="1266">
                  <c:v>1414024245</c:v>
                </c:pt>
                <c:pt idx="1267">
                  <c:v>1414020630</c:v>
                </c:pt>
                <c:pt idx="1268">
                  <c:v>1413696187</c:v>
                </c:pt>
                <c:pt idx="1269">
                  <c:v>1413556205</c:v>
                </c:pt>
                <c:pt idx="1270">
                  <c:v>1412643293</c:v>
                </c:pt>
                <c:pt idx="1271">
                  <c:v>1412321801</c:v>
                </c:pt>
                <c:pt idx="1272">
                  <c:v>1410983696</c:v>
                </c:pt>
                <c:pt idx="1273">
                  <c:v>1408710818</c:v>
                </c:pt>
                <c:pt idx="1274">
                  <c:v>1406219391</c:v>
                </c:pt>
                <c:pt idx="1275">
                  <c:v>1405427088</c:v>
                </c:pt>
                <c:pt idx="1276">
                  <c:v>1404969205</c:v>
                </c:pt>
                <c:pt idx="1277">
                  <c:v>1404938982</c:v>
                </c:pt>
                <c:pt idx="1278">
                  <c:v>1403414937</c:v>
                </c:pt>
                <c:pt idx="1279">
                  <c:v>1402137576</c:v>
                </c:pt>
                <c:pt idx="1280">
                  <c:v>1400871368</c:v>
                </c:pt>
                <c:pt idx="1281">
                  <c:v>1400344483</c:v>
                </c:pt>
                <c:pt idx="1282">
                  <c:v>1398919636</c:v>
                </c:pt>
                <c:pt idx="1283">
                  <c:v>1398559667</c:v>
                </c:pt>
                <c:pt idx="1284">
                  <c:v>1398421814</c:v>
                </c:pt>
                <c:pt idx="1285">
                  <c:v>1398126396</c:v>
                </c:pt>
                <c:pt idx="1286">
                  <c:v>1396072822</c:v>
                </c:pt>
                <c:pt idx="1287">
                  <c:v>1395811524</c:v>
                </c:pt>
                <c:pt idx="1288">
                  <c:v>1392626480</c:v>
                </c:pt>
                <c:pt idx="1289">
                  <c:v>1391302877</c:v>
                </c:pt>
                <c:pt idx="1290">
                  <c:v>1390259614</c:v>
                </c:pt>
                <c:pt idx="1291">
                  <c:v>1390122564</c:v>
                </c:pt>
                <c:pt idx="1292">
                  <c:v>1389712802</c:v>
                </c:pt>
                <c:pt idx="1293">
                  <c:v>1389417667</c:v>
                </c:pt>
                <c:pt idx="1294">
                  <c:v>1387660555</c:v>
                </c:pt>
                <c:pt idx="1295">
                  <c:v>1386961005</c:v>
                </c:pt>
                <c:pt idx="1296">
                  <c:v>1386338931</c:v>
                </c:pt>
                <c:pt idx="1297">
                  <c:v>1385955351</c:v>
                </c:pt>
                <c:pt idx="1298">
                  <c:v>1381966798</c:v>
                </c:pt>
                <c:pt idx="1299">
                  <c:v>1381644575</c:v>
                </c:pt>
                <c:pt idx="1300">
                  <c:v>1381460626</c:v>
                </c:pt>
                <c:pt idx="1301">
                  <c:v>1380923361</c:v>
                </c:pt>
                <c:pt idx="1302">
                  <c:v>1379773370</c:v>
                </c:pt>
                <c:pt idx="1303">
                  <c:v>1379528487</c:v>
                </c:pt>
                <c:pt idx="1304">
                  <c:v>1377747950</c:v>
                </c:pt>
                <c:pt idx="1305">
                  <c:v>1376602750</c:v>
                </c:pt>
                <c:pt idx="1306">
                  <c:v>1373187880</c:v>
                </c:pt>
                <c:pt idx="1307">
                  <c:v>1372498923</c:v>
                </c:pt>
                <c:pt idx="1308">
                  <c:v>1371647970</c:v>
                </c:pt>
                <c:pt idx="1309">
                  <c:v>1371549772</c:v>
                </c:pt>
                <c:pt idx="1310">
                  <c:v>1371092747</c:v>
                </c:pt>
                <c:pt idx="1311">
                  <c:v>1370268404</c:v>
                </c:pt>
                <c:pt idx="1312">
                  <c:v>1369635146</c:v>
                </c:pt>
                <c:pt idx="1313">
                  <c:v>1368783478</c:v>
                </c:pt>
                <c:pt idx="1314">
                  <c:v>1367507751</c:v>
                </c:pt>
                <c:pt idx="1315">
                  <c:v>1365526845</c:v>
                </c:pt>
                <c:pt idx="1316">
                  <c:v>1364094965</c:v>
                </c:pt>
                <c:pt idx="1317">
                  <c:v>1361769890</c:v>
                </c:pt>
                <c:pt idx="1318">
                  <c:v>1360564829</c:v>
                </c:pt>
                <c:pt idx="1319">
                  <c:v>1358745738</c:v>
                </c:pt>
                <c:pt idx="1320">
                  <c:v>1357938336</c:v>
                </c:pt>
                <c:pt idx="1321">
                  <c:v>1357491430</c:v>
                </c:pt>
                <c:pt idx="1322">
                  <c:v>1356845330</c:v>
                </c:pt>
                <c:pt idx="1323">
                  <c:v>1355108609</c:v>
                </c:pt>
                <c:pt idx="1324">
                  <c:v>1354924745</c:v>
                </c:pt>
                <c:pt idx="1325">
                  <c:v>1352527531</c:v>
                </c:pt>
                <c:pt idx="1326">
                  <c:v>1350822760</c:v>
                </c:pt>
                <c:pt idx="1327">
                  <c:v>1350006291</c:v>
                </c:pt>
                <c:pt idx="1328">
                  <c:v>1349483032</c:v>
                </c:pt>
                <c:pt idx="1329">
                  <c:v>1348992085</c:v>
                </c:pt>
                <c:pt idx="1330">
                  <c:v>1348729807</c:v>
                </c:pt>
                <c:pt idx="1331">
                  <c:v>1346538500</c:v>
                </c:pt>
                <c:pt idx="1332">
                  <c:v>1346236793</c:v>
                </c:pt>
                <c:pt idx="1333">
                  <c:v>1345460814</c:v>
                </c:pt>
                <c:pt idx="1334">
                  <c:v>1345409401</c:v>
                </c:pt>
                <c:pt idx="1335">
                  <c:v>1343579637</c:v>
                </c:pt>
                <c:pt idx="1336">
                  <c:v>1342045831</c:v>
                </c:pt>
                <c:pt idx="1337">
                  <c:v>1341170465</c:v>
                </c:pt>
                <c:pt idx="1338">
                  <c:v>1340997824</c:v>
                </c:pt>
                <c:pt idx="1339">
                  <c:v>1340997417</c:v>
                </c:pt>
                <c:pt idx="1340">
                  <c:v>1338149518</c:v>
                </c:pt>
                <c:pt idx="1341">
                  <c:v>1337961588</c:v>
                </c:pt>
                <c:pt idx="1342">
                  <c:v>1337912856</c:v>
                </c:pt>
                <c:pt idx="1343">
                  <c:v>1337360552</c:v>
                </c:pt>
                <c:pt idx="1344">
                  <c:v>1335955535</c:v>
                </c:pt>
                <c:pt idx="1345">
                  <c:v>1335157035</c:v>
                </c:pt>
                <c:pt idx="1346">
                  <c:v>1333864936</c:v>
                </c:pt>
                <c:pt idx="1347">
                  <c:v>1332118169</c:v>
                </c:pt>
                <c:pt idx="1348">
                  <c:v>1331851803</c:v>
                </c:pt>
                <c:pt idx="1349">
                  <c:v>1331679568</c:v>
                </c:pt>
                <c:pt idx="1350">
                  <c:v>1328587783</c:v>
                </c:pt>
                <c:pt idx="1351">
                  <c:v>1327240375</c:v>
                </c:pt>
                <c:pt idx="1352">
                  <c:v>1326887054</c:v>
                </c:pt>
                <c:pt idx="1353">
                  <c:v>1326282910</c:v>
                </c:pt>
                <c:pt idx="1354">
                  <c:v>1325951606</c:v>
                </c:pt>
                <c:pt idx="1355">
                  <c:v>1325890115</c:v>
                </c:pt>
                <c:pt idx="1356">
                  <c:v>1325185407</c:v>
                </c:pt>
                <c:pt idx="1357">
                  <c:v>1324036712</c:v>
                </c:pt>
                <c:pt idx="1358">
                  <c:v>1323800669</c:v>
                </c:pt>
                <c:pt idx="1359">
                  <c:v>1322933885</c:v>
                </c:pt>
                <c:pt idx="1360">
                  <c:v>1322893089</c:v>
                </c:pt>
                <c:pt idx="1361">
                  <c:v>1322830231</c:v>
                </c:pt>
                <c:pt idx="1362">
                  <c:v>1320851472</c:v>
                </c:pt>
                <c:pt idx="1363">
                  <c:v>1319949286</c:v>
                </c:pt>
                <c:pt idx="1364">
                  <c:v>1316318449</c:v>
                </c:pt>
                <c:pt idx="1365">
                  <c:v>1313012938</c:v>
                </c:pt>
                <c:pt idx="1366">
                  <c:v>1311873852</c:v>
                </c:pt>
                <c:pt idx="1367">
                  <c:v>1309173224</c:v>
                </c:pt>
                <c:pt idx="1368">
                  <c:v>1309160413</c:v>
                </c:pt>
                <c:pt idx="1369">
                  <c:v>1307142236</c:v>
                </c:pt>
                <c:pt idx="1370">
                  <c:v>1306213902</c:v>
                </c:pt>
                <c:pt idx="1371">
                  <c:v>1305323343</c:v>
                </c:pt>
                <c:pt idx="1372">
                  <c:v>1304215644</c:v>
                </c:pt>
                <c:pt idx="1373">
                  <c:v>1303515498</c:v>
                </c:pt>
                <c:pt idx="1374">
                  <c:v>1302730685</c:v>
                </c:pt>
                <c:pt idx="1375">
                  <c:v>1302439002</c:v>
                </c:pt>
                <c:pt idx="1376">
                  <c:v>1302275615</c:v>
                </c:pt>
                <c:pt idx="1377">
                  <c:v>1301413838</c:v>
                </c:pt>
                <c:pt idx="1378">
                  <c:v>1301224326</c:v>
                </c:pt>
                <c:pt idx="1379">
                  <c:v>1301075872</c:v>
                </c:pt>
                <c:pt idx="1380">
                  <c:v>1298854974</c:v>
                </c:pt>
                <c:pt idx="1381">
                  <c:v>1298593358</c:v>
                </c:pt>
                <c:pt idx="1382">
                  <c:v>1298010112</c:v>
                </c:pt>
                <c:pt idx="1383">
                  <c:v>1296286563</c:v>
                </c:pt>
                <c:pt idx="1384">
                  <c:v>1294915974</c:v>
                </c:pt>
                <c:pt idx="1385">
                  <c:v>1294373728</c:v>
                </c:pt>
                <c:pt idx="1386">
                  <c:v>1294184527</c:v>
                </c:pt>
                <c:pt idx="1387">
                  <c:v>1293564301</c:v>
                </c:pt>
                <c:pt idx="1388">
                  <c:v>1292949841</c:v>
                </c:pt>
                <c:pt idx="1389">
                  <c:v>1290403432</c:v>
                </c:pt>
                <c:pt idx="1390">
                  <c:v>1290374784</c:v>
                </c:pt>
                <c:pt idx="1391">
                  <c:v>1290001903</c:v>
                </c:pt>
                <c:pt idx="1392">
                  <c:v>1287297566</c:v>
                </c:pt>
                <c:pt idx="1393">
                  <c:v>1287073605</c:v>
                </c:pt>
                <c:pt idx="1394">
                  <c:v>1287028405</c:v>
                </c:pt>
                <c:pt idx="1395">
                  <c:v>1286986364</c:v>
                </c:pt>
                <c:pt idx="1396">
                  <c:v>1285863378</c:v>
                </c:pt>
                <c:pt idx="1397">
                  <c:v>1284165436</c:v>
                </c:pt>
                <c:pt idx="1398">
                  <c:v>1283967762</c:v>
                </c:pt>
                <c:pt idx="1399">
                  <c:v>1282837191</c:v>
                </c:pt>
                <c:pt idx="1400">
                  <c:v>1282781274</c:v>
                </c:pt>
                <c:pt idx="1401">
                  <c:v>1282252825</c:v>
                </c:pt>
                <c:pt idx="1402">
                  <c:v>1280847200</c:v>
                </c:pt>
                <c:pt idx="1403">
                  <c:v>1280004226</c:v>
                </c:pt>
                <c:pt idx="1404">
                  <c:v>1279244835</c:v>
                </c:pt>
                <c:pt idx="1405">
                  <c:v>1279129913</c:v>
                </c:pt>
                <c:pt idx="1406">
                  <c:v>1277820847</c:v>
                </c:pt>
                <c:pt idx="1407">
                  <c:v>1276488615</c:v>
                </c:pt>
                <c:pt idx="1408">
                  <c:v>1276394849</c:v>
                </c:pt>
                <c:pt idx="1409">
                  <c:v>1275701955</c:v>
                </c:pt>
                <c:pt idx="1410">
                  <c:v>1275431765</c:v>
                </c:pt>
                <c:pt idx="1411">
                  <c:v>1275389330</c:v>
                </c:pt>
                <c:pt idx="1412">
                  <c:v>1275108808</c:v>
                </c:pt>
                <c:pt idx="1413">
                  <c:v>1274872469</c:v>
                </c:pt>
                <c:pt idx="1414">
                  <c:v>1274862738</c:v>
                </c:pt>
                <c:pt idx="1415">
                  <c:v>1274256457</c:v>
                </c:pt>
                <c:pt idx="1416">
                  <c:v>1273364011</c:v>
                </c:pt>
                <c:pt idx="1417">
                  <c:v>1273171756</c:v>
                </c:pt>
                <c:pt idx="1418">
                  <c:v>1272927002</c:v>
                </c:pt>
                <c:pt idx="1419">
                  <c:v>1271546350</c:v>
                </c:pt>
                <c:pt idx="1420">
                  <c:v>1271488304</c:v>
                </c:pt>
                <c:pt idx="1421">
                  <c:v>1271009975</c:v>
                </c:pt>
                <c:pt idx="1422">
                  <c:v>1270982554</c:v>
                </c:pt>
                <c:pt idx="1423">
                  <c:v>1270959303</c:v>
                </c:pt>
                <c:pt idx="1424">
                  <c:v>1268525261</c:v>
                </c:pt>
                <c:pt idx="1425">
                  <c:v>1267620458</c:v>
                </c:pt>
                <c:pt idx="1426">
                  <c:v>1267272309</c:v>
                </c:pt>
                <c:pt idx="1427">
                  <c:v>1266978201</c:v>
                </c:pt>
                <c:pt idx="1428">
                  <c:v>1266867702</c:v>
                </c:pt>
                <c:pt idx="1429">
                  <c:v>1263368983</c:v>
                </c:pt>
                <c:pt idx="1430">
                  <c:v>1262518991</c:v>
                </c:pt>
                <c:pt idx="1431">
                  <c:v>1262497645</c:v>
                </c:pt>
                <c:pt idx="1432">
                  <c:v>1261695028</c:v>
                </c:pt>
                <c:pt idx="1433">
                  <c:v>1261580036</c:v>
                </c:pt>
                <c:pt idx="1434">
                  <c:v>1261121235</c:v>
                </c:pt>
                <c:pt idx="1435">
                  <c:v>1258207872</c:v>
                </c:pt>
                <c:pt idx="1436">
                  <c:v>1256109428</c:v>
                </c:pt>
                <c:pt idx="1437">
                  <c:v>1252725354</c:v>
                </c:pt>
                <c:pt idx="1438">
                  <c:v>1250181233</c:v>
                </c:pt>
                <c:pt idx="1439">
                  <c:v>1247764062</c:v>
                </c:pt>
                <c:pt idx="1440">
                  <c:v>1246055885</c:v>
                </c:pt>
                <c:pt idx="1441">
                  <c:v>1244403077</c:v>
                </c:pt>
                <c:pt idx="1442">
                  <c:v>1244040508</c:v>
                </c:pt>
                <c:pt idx="1443">
                  <c:v>1243778789</c:v>
                </c:pt>
                <c:pt idx="1444">
                  <c:v>1242430228</c:v>
                </c:pt>
                <c:pt idx="1445">
                  <c:v>1242341597</c:v>
                </c:pt>
                <c:pt idx="1446">
                  <c:v>1239714197</c:v>
                </c:pt>
                <c:pt idx="1447">
                  <c:v>1239248973</c:v>
                </c:pt>
                <c:pt idx="1448">
                  <c:v>1238829153</c:v>
                </c:pt>
                <c:pt idx="1449">
                  <c:v>1238597192</c:v>
                </c:pt>
                <c:pt idx="1450">
                  <c:v>1237203924</c:v>
                </c:pt>
                <c:pt idx="1451">
                  <c:v>1236426330</c:v>
                </c:pt>
                <c:pt idx="1452">
                  <c:v>1234200496</c:v>
                </c:pt>
                <c:pt idx="1453">
                  <c:v>1233722684</c:v>
                </c:pt>
                <c:pt idx="1454">
                  <c:v>1231204322</c:v>
                </c:pt>
                <c:pt idx="1455">
                  <c:v>1229387875</c:v>
                </c:pt>
                <c:pt idx="1456">
                  <c:v>1227288170</c:v>
                </c:pt>
                <c:pt idx="1457">
                  <c:v>1227090869</c:v>
                </c:pt>
                <c:pt idx="1458">
                  <c:v>1227000515</c:v>
                </c:pt>
                <c:pt idx="1459">
                  <c:v>1226162494</c:v>
                </c:pt>
                <c:pt idx="1460">
                  <c:v>1225393037</c:v>
                </c:pt>
                <c:pt idx="1461">
                  <c:v>1225321097</c:v>
                </c:pt>
                <c:pt idx="1462">
                  <c:v>1224853026</c:v>
                </c:pt>
                <c:pt idx="1463">
                  <c:v>1223319239</c:v>
                </c:pt>
                <c:pt idx="1464">
                  <c:v>1223247743</c:v>
                </c:pt>
                <c:pt idx="1465">
                  <c:v>1222633180</c:v>
                </c:pt>
                <c:pt idx="1466">
                  <c:v>1222359191</c:v>
                </c:pt>
                <c:pt idx="1467">
                  <c:v>1221073877</c:v>
                </c:pt>
                <c:pt idx="1468">
                  <c:v>1219804294</c:v>
                </c:pt>
                <c:pt idx="1469">
                  <c:v>1219728465</c:v>
                </c:pt>
                <c:pt idx="1470">
                  <c:v>1219705443</c:v>
                </c:pt>
                <c:pt idx="1471">
                  <c:v>1217018606</c:v>
                </c:pt>
                <c:pt idx="1472">
                  <c:v>1215968400</c:v>
                </c:pt>
                <c:pt idx="1473">
                  <c:v>1215344809</c:v>
                </c:pt>
                <c:pt idx="1474">
                  <c:v>1213728748</c:v>
                </c:pt>
                <c:pt idx="1475">
                  <c:v>1213213550</c:v>
                </c:pt>
                <c:pt idx="1476">
                  <c:v>1213088314</c:v>
                </c:pt>
                <c:pt idx="1477">
                  <c:v>1211375016</c:v>
                </c:pt>
                <c:pt idx="1478">
                  <c:v>1210603840</c:v>
                </c:pt>
                <c:pt idx="1479">
                  <c:v>1210295622</c:v>
                </c:pt>
                <c:pt idx="1480">
                  <c:v>1209622396</c:v>
                </c:pt>
                <c:pt idx="1481">
                  <c:v>1209087713</c:v>
                </c:pt>
                <c:pt idx="1482">
                  <c:v>1208455991</c:v>
                </c:pt>
                <c:pt idx="1483">
                  <c:v>1207681977</c:v>
                </c:pt>
                <c:pt idx="1484">
                  <c:v>1206945232</c:v>
                </c:pt>
                <c:pt idx="1485">
                  <c:v>1205547269</c:v>
                </c:pt>
                <c:pt idx="1486">
                  <c:v>1204969963</c:v>
                </c:pt>
                <c:pt idx="1487">
                  <c:v>1204352315</c:v>
                </c:pt>
                <c:pt idx="1488">
                  <c:v>1203815330</c:v>
                </c:pt>
                <c:pt idx="1489">
                  <c:v>1203036920</c:v>
                </c:pt>
                <c:pt idx="1490">
                  <c:v>1202359334</c:v>
                </c:pt>
                <c:pt idx="1491">
                  <c:v>1200917549</c:v>
                </c:pt>
                <c:pt idx="1492">
                  <c:v>1199073595</c:v>
                </c:pt>
                <c:pt idx="1493">
                  <c:v>1197462144</c:v>
                </c:pt>
                <c:pt idx="1494">
                  <c:v>1196589812</c:v>
                </c:pt>
                <c:pt idx="1495">
                  <c:v>1195972714</c:v>
                </c:pt>
                <c:pt idx="1496">
                  <c:v>1194155104</c:v>
                </c:pt>
                <c:pt idx="1497">
                  <c:v>1193386145</c:v>
                </c:pt>
                <c:pt idx="1498">
                  <c:v>1193146568</c:v>
                </c:pt>
                <c:pt idx="1499">
                  <c:v>1192998778</c:v>
                </c:pt>
                <c:pt idx="1500">
                  <c:v>1191904914</c:v>
                </c:pt>
                <c:pt idx="1501">
                  <c:v>1191728061</c:v>
                </c:pt>
                <c:pt idx="1502">
                  <c:v>1191058549</c:v>
                </c:pt>
                <c:pt idx="1503">
                  <c:v>1190949744</c:v>
                </c:pt>
                <c:pt idx="1504">
                  <c:v>1189843136</c:v>
                </c:pt>
                <c:pt idx="1505">
                  <c:v>1188277857</c:v>
                </c:pt>
                <c:pt idx="1506">
                  <c:v>1186568312</c:v>
                </c:pt>
                <c:pt idx="1507">
                  <c:v>1186436528</c:v>
                </c:pt>
                <c:pt idx="1508">
                  <c:v>1186246296</c:v>
                </c:pt>
                <c:pt idx="1509">
                  <c:v>1183933451</c:v>
                </c:pt>
                <c:pt idx="1510">
                  <c:v>1183260738</c:v>
                </c:pt>
                <c:pt idx="1511">
                  <c:v>1182854354</c:v>
                </c:pt>
                <c:pt idx="1512">
                  <c:v>1182839825</c:v>
                </c:pt>
                <c:pt idx="1513">
                  <c:v>1182389452</c:v>
                </c:pt>
                <c:pt idx="1514">
                  <c:v>1181537898</c:v>
                </c:pt>
                <c:pt idx="1515">
                  <c:v>1178654392</c:v>
                </c:pt>
                <c:pt idx="1516">
                  <c:v>1177740910</c:v>
                </c:pt>
                <c:pt idx="1517">
                  <c:v>1172992194</c:v>
                </c:pt>
                <c:pt idx="1518">
                  <c:v>1172203451</c:v>
                </c:pt>
                <c:pt idx="1519">
                  <c:v>1171196440</c:v>
                </c:pt>
                <c:pt idx="1520">
                  <c:v>1170190215</c:v>
                </c:pt>
                <c:pt idx="1521">
                  <c:v>1169960526</c:v>
                </c:pt>
                <c:pt idx="1522">
                  <c:v>1169016273</c:v>
                </c:pt>
                <c:pt idx="1523">
                  <c:v>1168097078</c:v>
                </c:pt>
                <c:pt idx="1524">
                  <c:v>1167370966</c:v>
                </c:pt>
                <c:pt idx="1525">
                  <c:v>1167200703</c:v>
                </c:pt>
                <c:pt idx="1526">
                  <c:v>1167181275</c:v>
                </c:pt>
                <c:pt idx="1527">
                  <c:v>1166860610</c:v>
                </c:pt>
                <c:pt idx="1528">
                  <c:v>1166396051</c:v>
                </c:pt>
                <c:pt idx="1529">
                  <c:v>1165582846</c:v>
                </c:pt>
                <c:pt idx="1530">
                  <c:v>1165263754</c:v>
                </c:pt>
                <c:pt idx="1531">
                  <c:v>1164822613</c:v>
                </c:pt>
                <c:pt idx="1532">
                  <c:v>1164024743</c:v>
                </c:pt>
                <c:pt idx="1533">
                  <c:v>1163331499</c:v>
                </c:pt>
                <c:pt idx="1534">
                  <c:v>1162351580</c:v>
                </c:pt>
                <c:pt idx="1535">
                  <c:v>1162335895</c:v>
                </c:pt>
                <c:pt idx="1536">
                  <c:v>1161663997</c:v>
                </c:pt>
                <c:pt idx="1537">
                  <c:v>1161547314</c:v>
                </c:pt>
                <c:pt idx="1538">
                  <c:v>1160427207</c:v>
                </c:pt>
                <c:pt idx="1539">
                  <c:v>1159203767</c:v>
                </c:pt>
                <c:pt idx="1540">
                  <c:v>1159186985</c:v>
                </c:pt>
                <c:pt idx="1541">
                  <c:v>1159010179</c:v>
                </c:pt>
                <c:pt idx="1542">
                  <c:v>1158347572</c:v>
                </c:pt>
                <c:pt idx="1543">
                  <c:v>1158055946</c:v>
                </c:pt>
                <c:pt idx="1544">
                  <c:v>1157744818</c:v>
                </c:pt>
                <c:pt idx="1545">
                  <c:v>1157187209</c:v>
                </c:pt>
                <c:pt idx="1546">
                  <c:v>1156729548</c:v>
                </c:pt>
                <c:pt idx="1547">
                  <c:v>1156006944</c:v>
                </c:pt>
                <c:pt idx="1548">
                  <c:v>1154801674</c:v>
                </c:pt>
                <c:pt idx="1549">
                  <c:v>1153532388</c:v>
                </c:pt>
                <c:pt idx="1550">
                  <c:v>1152639479</c:v>
                </c:pt>
                <c:pt idx="1551">
                  <c:v>1152171512</c:v>
                </c:pt>
                <c:pt idx="1552">
                  <c:v>1149824313</c:v>
                </c:pt>
                <c:pt idx="1553">
                  <c:v>1149822969</c:v>
                </c:pt>
                <c:pt idx="1554">
                  <c:v>1149051582</c:v>
                </c:pt>
                <c:pt idx="1555">
                  <c:v>1147536401</c:v>
                </c:pt>
                <c:pt idx="1556">
                  <c:v>1147065635</c:v>
                </c:pt>
                <c:pt idx="1557">
                  <c:v>1145854679</c:v>
                </c:pt>
                <c:pt idx="1558">
                  <c:v>1143856435</c:v>
                </c:pt>
                <c:pt idx="1559">
                  <c:v>1143766892</c:v>
                </c:pt>
                <c:pt idx="1560">
                  <c:v>1141368490</c:v>
                </c:pt>
                <c:pt idx="1561">
                  <c:v>1141259418</c:v>
                </c:pt>
                <c:pt idx="1562">
                  <c:v>1140381880</c:v>
                </c:pt>
                <c:pt idx="1563">
                  <c:v>1139525773</c:v>
                </c:pt>
                <c:pt idx="1564">
                  <c:v>1139499971</c:v>
                </c:pt>
                <c:pt idx="1565">
                  <c:v>1139013067</c:v>
                </c:pt>
                <c:pt idx="1566">
                  <c:v>1138574697</c:v>
                </c:pt>
                <c:pt idx="1567">
                  <c:v>1138233759</c:v>
                </c:pt>
                <c:pt idx="1568">
                  <c:v>1137011262</c:v>
                </c:pt>
                <c:pt idx="1569">
                  <c:v>1136340023</c:v>
                </c:pt>
                <c:pt idx="1570">
                  <c:v>1136317122</c:v>
                </c:pt>
                <c:pt idx="1571">
                  <c:v>1136155286</c:v>
                </c:pt>
                <c:pt idx="1572">
                  <c:v>1135866388</c:v>
                </c:pt>
                <c:pt idx="1573">
                  <c:v>1135198711</c:v>
                </c:pt>
                <c:pt idx="1574">
                  <c:v>1134833874</c:v>
                </c:pt>
                <c:pt idx="1575">
                  <c:v>1133226646</c:v>
                </c:pt>
                <c:pt idx="1576">
                  <c:v>1133050177</c:v>
                </c:pt>
                <c:pt idx="1577">
                  <c:v>1131891007</c:v>
                </c:pt>
                <c:pt idx="1578">
                  <c:v>1131879017</c:v>
                </c:pt>
                <c:pt idx="1579">
                  <c:v>1130670689</c:v>
                </c:pt>
                <c:pt idx="1580">
                  <c:v>1130273922</c:v>
                </c:pt>
                <c:pt idx="1581">
                  <c:v>1129306385</c:v>
                </c:pt>
                <c:pt idx="1582">
                  <c:v>1128142122</c:v>
                </c:pt>
                <c:pt idx="1583">
                  <c:v>1128013016</c:v>
                </c:pt>
                <c:pt idx="1584">
                  <c:v>1127819075</c:v>
                </c:pt>
                <c:pt idx="1585">
                  <c:v>1127618851</c:v>
                </c:pt>
                <c:pt idx="1586">
                  <c:v>1127558068</c:v>
                </c:pt>
                <c:pt idx="1587">
                  <c:v>1126830416</c:v>
                </c:pt>
                <c:pt idx="1588">
                  <c:v>1125640367</c:v>
                </c:pt>
                <c:pt idx="1589">
                  <c:v>1122127166</c:v>
                </c:pt>
                <c:pt idx="1590">
                  <c:v>1121769513</c:v>
                </c:pt>
                <c:pt idx="1591">
                  <c:v>1120325621</c:v>
                </c:pt>
                <c:pt idx="1592">
                  <c:v>1120147806</c:v>
                </c:pt>
                <c:pt idx="1593">
                  <c:v>1119832969</c:v>
                </c:pt>
                <c:pt idx="1594">
                  <c:v>1118333042</c:v>
                </c:pt>
                <c:pt idx="1595">
                  <c:v>1118314669</c:v>
                </c:pt>
                <c:pt idx="1596">
                  <c:v>1117806365</c:v>
                </c:pt>
                <c:pt idx="1597">
                  <c:v>1117608065</c:v>
                </c:pt>
                <c:pt idx="1598">
                  <c:v>1116655608</c:v>
                </c:pt>
                <c:pt idx="1599">
                  <c:v>1116137363</c:v>
                </c:pt>
                <c:pt idx="1600">
                  <c:v>1114678821</c:v>
                </c:pt>
                <c:pt idx="1601">
                  <c:v>1114267213</c:v>
                </c:pt>
                <c:pt idx="1602">
                  <c:v>1113843395</c:v>
                </c:pt>
                <c:pt idx="1603">
                  <c:v>1113479121</c:v>
                </c:pt>
                <c:pt idx="1604">
                  <c:v>1113041045</c:v>
                </c:pt>
                <c:pt idx="1605">
                  <c:v>1112830430</c:v>
                </c:pt>
                <c:pt idx="1606">
                  <c:v>1112414470</c:v>
                </c:pt>
                <c:pt idx="1607">
                  <c:v>1109807136</c:v>
                </c:pt>
                <c:pt idx="1608">
                  <c:v>1108504773</c:v>
                </c:pt>
                <c:pt idx="1609">
                  <c:v>1106592853</c:v>
                </c:pt>
                <c:pt idx="1610">
                  <c:v>1101699481</c:v>
                </c:pt>
                <c:pt idx="1611">
                  <c:v>1101058182</c:v>
                </c:pt>
                <c:pt idx="1612">
                  <c:v>1100830755</c:v>
                </c:pt>
                <c:pt idx="1613">
                  <c:v>1099895440</c:v>
                </c:pt>
                <c:pt idx="1614">
                  <c:v>1099239154</c:v>
                </c:pt>
                <c:pt idx="1615">
                  <c:v>1098768075</c:v>
                </c:pt>
                <c:pt idx="1616">
                  <c:v>1097767014</c:v>
                </c:pt>
                <c:pt idx="1617">
                  <c:v>1097622278</c:v>
                </c:pt>
                <c:pt idx="1618">
                  <c:v>1095380749</c:v>
                </c:pt>
                <c:pt idx="1619">
                  <c:v>1095378765</c:v>
                </c:pt>
                <c:pt idx="1620">
                  <c:v>1095159950</c:v>
                </c:pt>
                <c:pt idx="1621">
                  <c:v>1094885122</c:v>
                </c:pt>
                <c:pt idx="1622">
                  <c:v>1094654383</c:v>
                </c:pt>
                <c:pt idx="1623">
                  <c:v>1094346061</c:v>
                </c:pt>
                <c:pt idx="1624">
                  <c:v>1093888604</c:v>
                </c:pt>
                <c:pt idx="1625">
                  <c:v>1093274780</c:v>
                </c:pt>
                <c:pt idx="1626">
                  <c:v>1092831641</c:v>
                </c:pt>
                <c:pt idx="1627">
                  <c:v>1092145828</c:v>
                </c:pt>
                <c:pt idx="1628">
                  <c:v>1091471577</c:v>
                </c:pt>
                <c:pt idx="1629">
                  <c:v>1091298239</c:v>
                </c:pt>
                <c:pt idx="1630">
                  <c:v>1091294910</c:v>
                </c:pt>
                <c:pt idx="1631">
                  <c:v>1089034788</c:v>
                </c:pt>
                <c:pt idx="1632">
                  <c:v>1088773657</c:v>
                </c:pt>
                <c:pt idx="1633">
                  <c:v>1088123050</c:v>
                </c:pt>
                <c:pt idx="1634">
                  <c:v>1086270653</c:v>
                </c:pt>
                <c:pt idx="1635">
                  <c:v>1084590875</c:v>
                </c:pt>
                <c:pt idx="1636">
                  <c:v>1083764446</c:v>
                </c:pt>
                <c:pt idx="1637">
                  <c:v>1082744452</c:v>
                </c:pt>
                <c:pt idx="1638">
                  <c:v>1082501278</c:v>
                </c:pt>
                <c:pt idx="1639">
                  <c:v>1082196501</c:v>
                </c:pt>
                <c:pt idx="1640">
                  <c:v>1080653286</c:v>
                </c:pt>
                <c:pt idx="1641">
                  <c:v>1079851418</c:v>
                </c:pt>
                <c:pt idx="1642">
                  <c:v>1078209447</c:v>
                </c:pt>
                <c:pt idx="1643">
                  <c:v>1078143730</c:v>
                </c:pt>
                <c:pt idx="1644">
                  <c:v>1076229649</c:v>
                </c:pt>
                <c:pt idx="1645">
                  <c:v>1076063219</c:v>
                </c:pt>
                <c:pt idx="1646">
                  <c:v>1075698161</c:v>
                </c:pt>
                <c:pt idx="1647">
                  <c:v>1075567379</c:v>
                </c:pt>
                <c:pt idx="1648">
                  <c:v>1075406635</c:v>
                </c:pt>
                <c:pt idx="1649">
                  <c:v>1074032751</c:v>
                </c:pt>
                <c:pt idx="1650">
                  <c:v>1074001057</c:v>
                </c:pt>
                <c:pt idx="1651">
                  <c:v>1073774710</c:v>
                </c:pt>
                <c:pt idx="1652">
                  <c:v>1072862916</c:v>
                </c:pt>
                <c:pt idx="1653">
                  <c:v>1072630826</c:v>
                </c:pt>
                <c:pt idx="1654">
                  <c:v>1071967361</c:v>
                </c:pt>
                <c:pt idx="1655">
                  <c:v>1071963279</c:v>
                </c:pt>
                <c:pt idx="1656">
                  <c:v>1069133649</c:v>
                </c:pt>
                <c:pt idx="1657">
                  <c:v>1069097088</c:v>
                </c:pt>
                <c:pt idx="1658">
                  <c:v>1068906561</c:v>
                </c:pt>
                <c:pt idx="1659">
                  <c:v>1068840949</c:v>
                </c:pt>
                <c:pt idx="1660">
                  <c:v>1068663204</c:v>
                </c:pt>
                <c:pt idx="1661">
                  <c:v>1068281346</c:v>
                </c:pt>
                <c:pt idx="1662">
                  <c:v>1068218011</c:v>
                </c:pt>
                <c:pt idx="1663">
                  <c:v>1067941970</c:v>
                </c:pt>
                <c:pt idx="1664">
                  <c:v>1065992425</c:v>
                </c:pt>
                <c:pt idx="1665">
                  <c:v>1065373232</c:v>
                </c:pt>
                <c:pt idx="1666">
                  <c:v>1064861731</c:v>
                </c:pt>
                <c:pt idx="1667">
                  <c:v>1064668726</c:v>
                </c:pt>
                <c:pt idx="1668">
                  <c:v>1062260207</c:v>
                </c:pt>
                <c:pt idx="1669">
                  <c:v>1062211418</c:v>
                </c:pt>
                <c:pt idx="1670">
                  <c:v>1061569768</c:v>
                </c:pt>
                <c:pt idx="1671">
                  <c:v>1061238939</c:v>
                </c:pt>
                <c:pt idx="1672">
                  <c:v>1061143895</c:v>
                </c:pt>
                <c:pt idx="1673">
                  <c:v>1060197896</c:v>
                </c:pt>
                <c:pt idx="1674">
                  <c:v>1060138019</c:v>
                </c:pt>
                <c:pt idx="1675">
                  <c:v>1059571158</c:v>
                </c:pt>
                <c:pt idx="1676">
                  <c:v>1058715018</c:v>
                </c:pt>
                <c:pt idx="1677">
                  <c:v>1058679768</c:v>
                </c:pt>
                <c:pt idx="1678">
                  <c:v>1058487840</c:v>
                </c:pt>
                <c:pt idx="1679">
                  <c:v>1057700957</c:v>
                </c:pt>
                <c:pt idx="1680">
                  <c:v>1053381506</c:v>
                </c:pt>
                <c:pt idx="1681">
                  <c:v>1053244021</c:v>
                </c:pt>
                <c:pt idx="1682">
                  <c:v>1052590291</c:v>
                </c:pt>
                <c:pt idx="1683">
                  <c:v>1052093305</c:v>
                </c:pt>
                <c:pt idx="1684">
                  <c:v>1050464586</c:v>
                </c:pt>
                <c:pt idx="1685">
                  <c:v>1050204157</c:v>
                </c:pt>
                <c:pt idx="1686">
                  <c:v>1050082709</c:v>
                </c:pt>
                <c:pt idx="1687">
                  <c:v>1049812626</c:v>
                </c:pt>
                <c:pt idx="1688">
                  <c:v>1049645149</c:v>
                </c:pt>
                <c:pt idx="1689">
                  <c:v>1048657739</c:v>
                </c:pt>
                <c:pt idx="1690">
                  <c:v>1048195930</c:v>
                </c:pt>
                <c:pt idx="1691">
                  <c:v>1047887858</c:v>
                </c:pt>
                <c:pt idx="1692">
                  <c:v>1047070716</c:v>
                </c:pt>
                <c:pt idx="1693">
                  <c:v>1045770024</c:v>
                </c:pt>
                <c:pt idx="1694">
                  <c:v>1045476521</c:v>
                </c:pt>
                <c:pt idx="1695">
                  <c:v>1044997828</c:v>
                </c:pt>
                <c:pt idx="1696">
                  <c:v>1043830816</c:v>
                </c:pt>
                <c:pt idx="1697">
                  <c:v>1041896018</c:v>
                </c:pt>
                <c:pt idx="1698">
                  <c:v>1041893968</c:v>
                </c:pt>
                <c:pt idx="1699">
                  <c:v>1041360743</c:v>
                </c:pt>
                <c:pt idx="1700">
                  <c:v>1041071057</c:v>
                </c:pt>
                <c:pt idx="1701">
                  <c:v>1040936986</c:v>
                </c:pt>
                <c:pt idx="1702">
                  <c:v>1040201854</c:v>
                </c:pt>
                <c:pt idx="1703">
                  <c:v>1039351551</c:v>
                </c:pt>
                <c:pt idx="1704">
                  <c:v>1038306479</c:v>
                </c:pt>
                <c:pt idx="1705">
                  <c:v>1038169470</c:v>
                </c:pt>
                <c:pt idx="1706">
                  <c:v>1037919352</c:v>
                </c:pt>
                <c:pt idx="1707">
                  <c:v>1037551535</c:v>
                </c:pt>
                <c:pt idx="1708">
                  <c:v>1037212218</c:v>
                </c:pt>
                <c:pt idx="1709">
                  <c:v>1035571619</c:v>
                </c:pt>
                <c:pt idx="1710">
                  <c:v>1027859774</c:v>
                </c:pt>
                <c:pt idx="1711">
                  <c:v>1027044067</c:v>
                </c:pt>
                <c:pt idx="1712">
                  <c:v>1026665113</c:v>
                </c:pt>
                <c:pt idx="1713">
                  <c:v>1025823568</c:v>
                </c:pt>
                <c:pt idx="1714">
                  <c:v>1025503576</c:v>
                </c:pt>
                <c:pt idx="1715">
                  <c:v>1025429760</c:v>
                </c:pt>
                <c:pt idx="1716">
                  <c:v>1024713454</c:v>
                </c:pt>
                <c:pt idx="1717">
                  <c:v>1024433489</c:v>
                </c:pt>
                <c:pt idx="1718">
                  <c:v>1024280454</c:v>
                </c:pt>
                <c:pt idx="1719">
                  <c:v>1021926040</c:v>
                </c:pt>
                <c:pt idx="1720">
                  <c:v>1021619108</c:v>
                </c:pt>
                <c:pt idx="1721">
                  <c:v>1021197448</c:v>
                </c:pt>
                <c:pt idx="1722">
                  <c:v>1021177035</c:v>
                </c:pt>
                <c:pt idx="1723">
                  <c:v>1017908735</c:v>
                </c:pt>
                <c:pt idx="1724">
                  <c:v>1014238206</c:v>
                </c:pt>
                <c:pt idx="1725">
                  <c:v>1013990538</c:v>
                </c:pt>
                <c:pt idx="1726">
                  <c:v>1013613994</c:v>
                </c:pt>
                <c:pt idx="1727">
                  <c:v>1012697972</c:v>
                </c:pt>
                <c:pt idx="1728">
                  <c:v>1012124954</c:v>
                </c:pt>
                <c:pt idx="1729">
                  <c:v>1011758407</c:v>
                </c:pt>
                <c:pt idx="1730">
                  <c:v>1011582652</c:v>
                </c:pt>
                <c:pt idx="1731">
                  <c:v>1010709261</c:v>
                </c:pt>
                <c:pt idx="1732">
                  <c:v>1010614578</c:v>
                </c:pt>
                <c:pt idx="1733">
                  <c:v>1010432895</c:v>
                </c:pt>
                <c:pt idx="1734">
                  <c:v>1009883876</c:v>
                </c:pt>
                <c:pt idx="1735">
                  <c:v>1009369100</c:v>
                </c:pt>
                <c:pt idx="1736">
                  <c:v>1008164855</c:v>
                </c:pt>
                <c:pt idx="1737">
                  <c:v>1007250659</c:v>
                </c:pt>
                <c:pt idx="1738">
                  <c:v>1006998257</c:v>
                </c:pt>
                <c:pt idx="1739">
                  <c:v>1006921301</c:v>
                </c:pt>
                <c:pt idx="1740">
                  <c:v>1006690911</c:v>
                </c:pt>
                <c:pt idx="1741">
                  <c:v>1006683198</c:v>
                </c:pt>
                <c:pt idx="1742">
                  <c:v>1006059611</c:v>
                </c:pt>
                <c:pt idx="1743">
                  <c:v>1005836761</c:v>
                </c:pt>
                <c:pt idx="1744">
                  <c:v>1004665616</c:v>
                </c:pt>
                <c:pt idx="1745">
                  <c:v>1002168821</c:v>
                </c:pt>
                <c:pt idx="1746">
                  <c:v>1001982603</c:v>
                </c:pt>
                <c:pt idx="1747">
                  <c:v>1001383397</c:v>
                </c:pt>
                <c:pt idx="1748">
                  <c:v>1000787342</c:v>
                </c:pt>
                <c:pt idx="1749">
                  <c:v>1000157517</c:v>
                </c:pt>
                <c:pt idx="1750">
                  <c:v>999011987</c:v>
                </c:pt>
                <c:pt idx="1751">
                  <c:v>998323427</c:v>
                </c:pt>
                <c:pt idx="1752">
                  <c:v>998188547</c:v>
                </c:pt>
                <c:pt idx="1753">
                  <c:v>996520560</c:v>
                </c:pt>
                <c:pt idx="1754">
                  <c:v>996308394</c:v>
                </c:pt>
                <c:pt idx="1755">
                  <c:v>995657811</c:v>
                </c:pt>
                <c:pt idx="1756">
                  <c:v>995568117</c:v>
                </c:pt>
                <c:pt idx="1757">
                  <c:v>995375658</c:v>
                </c:pt>
                <c:pt idx="1758">
                  <c:v>995296296</c:v>
                </c:pt>
                <c:pt idx="1759">
                  <c:v>993306833</c:v>
                </c:pt>
                <c:pt idx="1760">
                  <c:v>992823039</c:v>
                </c:pt>
                <c:pt idx="1761">
                  <c:v>992391704</c:v>
                </c:pt>
                <c:pt idx="1762">
                  <c:v>992267750</c:v>
                </c:pt>
                <c:pt idx="1763">
                  <c:v>992137002</c:v>
                </c:pt>
                <c:pt idx="1764">
                  <c:v>991545378</c:v>
                </c:pt>
                <c:pt idx="1765">
                  <c:v>991290466</c:v>
                </c:pt>
                <c:pt idx="1766">
                  <c:v>989820457</c:v>
                </c:pt>
                <c:pt idx="1767">
                  <c:v>988962726</c:v>
                </c:pt>
                <c:pt idx="1768">
                  <c:v>988647107</c:v>
                </c:pt>
                <c:pt idx="1769">
                  <c:v>987492413</c:v>
                </c:pt>
                <c:pt idx="1770">
                  <c:v>986384935</c:v>
                </c:pt>
                <c:pt idx="1771">
                  <c:v>986289207</c:v>
                </c:pt>
                <c:pt idx="1772">
                  <c:v>985389863</c:v>
                </c:pt>
                <c:pt idx="1773">
                  <c:v>983605585</c:v>
                </c:pt>
                <c:pt idx="1774">
                  <c:v>982846271</c:v>
                </c:pt>
                <c:pt idx="1775">
                  <c:v>982632437</c:v>
                </c:pt>
                <c:pt idx="1776">
                  <c:v>982407264</c:v>
                </c:pt>
                <c:pt idx="1777">
                  <c:v>981560105</c:v>
                </c:pt>
                <c:pt idx="1778">
                  <c:v>981360338</c:v>
                </c:pt>
                <c:pt idx="1779">
                  <c:v>980632467</c:v>
                </c:pt>
                <c:pt idx="1780">
                  <c:v>980255829</c:v>
                </c:pt>
                <c:pt idx="1781">
                  <c:v>980176748</c:v>
                </c:pt>
                <c:pt idx="1782">
                  <c:v>979362097</c:v>
                </c:pt>
                <c:pt idx="1783">
                  <c:v>978267629</c:v>
                </c:pt>
                <c:pt idx="1784">
                  <c:v>978218835</c:v>
                </c:pt>
                <c:pt idx="1785">
                  <c:v>977812667</c:v>
                </c:pt>
                <c:pt idx="1786">
                  <c:v>977596183</c:v>
                </c:pt>
                <c:pt idx="1787">
                  <c:v>977490578</c:v>
                </c:pt>
                <c:pt idx="1788">
                  <c:v>977236592</c:v>
                </c:pt>
                <c:pt idx="1789">
                  <c:v>976934151</c:v>
                </c:pt>
                <c:pt idx="1790">
                  <c:v>976122989</c:v>
                </c:pt>
                <c:pt idx="1791">
                  <c:v>975189396</c:v>
                </c:pt>
                <c:pt idx="1792">
                  <c:v>975144432</c:v>
                </c:pt>
                <c:pt idx="1793">
                  <c:v>974610996</c:v>
                </c:pt>
                <c:pt idx="1794">
                  <c:v>973484047</c:v>
                </c:pt>
                <c:pt idx="1795">
                  <c:v>973328161</c:v>
                </c:pt>
                <c:pt idx="1796">
                  <c:v>972558687</c:v>
                </c:pt>
                <c:pt idx="1797">
                  <c:v>972488350</c:v>
                </c:pt>
                <c:pt idx="1798">
                  <c:v>972334978</c:v>
                </c:pt>
                <c:pt idx="1799">
                  <c:v>971719571</c:v>
                </c:pt>
                <c:pt idx="1800">
                  <c:v>971486690</c:v>
                </c:pt>
                <c:pt idx="1801">
                  <c:v>971381542</c:v>
                </c:pt>
                <c:pt idx="1802">
                  <c:v>971306525</c:v>
                </c:pt>
                <c:pt idx="1803">
                  <c:v>970101148</c:v>
                </c:pt>
                <c:pt idx="1804">
                  <c:v>969207593</c:v>
                </c:pt>
                <c:pt idx="1805">
                  <c:v>967897037</c:v>
                </c:pt>
                <c:pt idx="1806">
                  <c:v>966841797</c:v>
                </c:pt>
                <c:pt idx="1807">
                  <c:v>966816842</c:v>
                </c:pt>
                <c:pt idx="1808">
                  <c:v>966655226</c:v>
                </c:pt>
                <c:pt idx="1809">
                  <c:v>966272048</c:v>
                </c:pt>
                <c:pt idx="1810">
                  <c:v>965943796</c:v>
                </c:pt>
                <c:pt idx="1811">
                  <c:v>965743826</c:v>
                </c:pt>
                <c:pt idx="1812">
                  <c:v>965336688</c:v>
                </c:pt>
                <c:pt idx="1813">
                  <c:v>965330944</c:v>
                </c:pt>
                <c:pt idx="1814">
                  <c:v>965164355</c:v>
                </c:pt>
                <c:pt idx="1815">
                  <c:v>961620001</c:v>
                </c:pt>
                <c:pt idx="1816">
                  <c:v>961093304</c:v>
                </c:pt>
                <c:pt idx="1817">
                  <c:v>960121435</c:v>
                </c:pt>
                <c:pt idx="1818">
                  <c:v>959462052</c:v>
                </c:pt>
                <c:pt idx="1819">
                  <c:v>958369933</c:v>
                </c:pt>
                <c:pt idx="1820">
                  <c:v>957427838</c:v>
                </c:pt>
                <c:pt idx="1821">
                  <c:v>957294485</c:v>
                </c:pt>
                <c:pt idx="1822">
                  <c:v>956424475</c:v>
                </c:pt>
                <c:pt idx="1823">
                  <c:v>956356704</c:v>
                </c:pt>
                <c:pt idx="1824">
                  <c:v>955731932</c:v>
                </c:pt>
                <c:pt idx="1825">
                  <c:v>955052122</c:v>
                </c:pt>
                <c:pt idx="1826">
                  <c:v>954900727</c:v>
                </c:pt>
                <c:pt idx="1827">
                  <c:v>954644299</c:v>
                </c:pt>
                <c:pt idx="1828">
                  <c:v>953700078</c:v>
                </c:pt>
                <c:pt idx="1829">
                  <c:v>953650959</c:v>
                </c:pt>
                <c:pt idx="1830">
                  <c:v>952865094</c:v>
                </c:pt>
                <c:pt idx="1831">
                  <c:v>952851379</c:v>
                </c:pt>
                <c:pt idx="1832">
                  <c:v>952744783</c:v>
                </c:pt>
                <c:pt idx="1833">
                  <c:v>952185897</c:v>
                </c:pt>
                <c:pt idx="1834">
                  <c:v>952151392</c:v>
                </c:pt>
                <c:pt idx="1835">
                  <c:v>951013415</c:v>
                </c:pt>
                <c:pt idx="1836">
                  <c:v>950970878</c:v>
                </c:pt>
                <c:pt idx="1837">
                  <c:v>950762211</c:v>
                </c:pt>
                <c:pt idx="1838">
                  <c:v>950665389</c:v>
                </c:pt>
                <c:pt idx="1839">
                  <c:v>949757088</c:v>
                </c:pt>
                <c:pt idx="1840">
                  <c:v>949514802</c:v>
                </c:pt>
                <c:pt idx="1841">
                  <c:v>947507198</c:v>
                </c:pt>
                <c:pt idx="1842">
                  <c:v>946530397</c:v>
                </c:pt>
                <c:pt idx="1843">
                  <c:v>946365403</c:v>
                </c:pt>
                <c:pt idx="1844">
                  <c:v>945561841</c:v>
                </c:pt>
                <c:pt idx="1845">
                  <c:v>945511975</c:v>
                </c:pt>
                <c:pt idx="1846">
                  <c:v>943503715</c:v>
                </c:pt>
                <c:pt idx="1847">
                  <c:v>942248280</c:v>
                </c:pt>
                <c:pt idx="1848">
                  <c:v>942222886</c:v>
                </c:pt>
                <c:pt idx="1849">
                  <c:v>942005901</c:v>
                </c:pt>
                <c:pt idx="1850">
                  <c:v>941674415</c:v>
                </c:pt>
                <c:pt idx="1851">
                  <c:v>940807535</c:v>
                </c:pt>
                <c:pt idx="1852">
                  <c:v>940421451</c:v>
                </c:pt>
                <c:pt idx="1853">
                  <c:v>940118355</c:v>
                </c:pt>
                <c:pt idx="1854">
                  <c:v>940063544</c:v>
                </c:pt>
                <c:pt idx="1855">
                  <c:v>939603773</c:v>
                </c:pt>
                <c:pt idx="1856">
                  <c:v>939139907</c:v>
                </c:pt>
                <c:pt idx="1857">
                  <c:v>938983460</c:v>
                </c:pt>
                <c:pt idx="1858">
                  <c:v>938834211</c:v>
                </c:pt>
                <c:pt idx="1859">
                  <c:v>938525750</c:v>
                </c:pt>
                <c:pt idx="1860">
                  <c:v>938272847</c:v>
                </c:pt>
                <c:pt idx="1861">
                  <c:v>937801219</c:v>
                </c:pt>
                <c:pt idx="1862">
                  <c:v>937359138</c:v>
                </c:pt>
                <c:pt idx="1863">
                  <c:v>937309341</c:v>
                </c:pt>
                <c:pt idx="1864">
                  <c:v>937085469</c:v>
                </c:pt>
                <c:pt idx="1865">
                  <c:v>936921544</c:v>
                </c:pt>
                <c:pt idx="1866">
                  <c:v>936687388</c:v>
                </c:pt>
                <c:pt idx="1867">
                  <c:v>936548865</c:v>
                </c:pt>
                <c:pt idx="1868">
                  <c:v>935701842</c:v>
                </c:pt>
                <c:pt idx="1869">
                  <c:v>935466753</c:v>
                </c:pt>
                <c:pt idx="1870">
                  <c:v>935160024</c:v>
                </c:pt>
                <c:pt idx="1871">
                  <c:v>934568089</c:v>
                </c:pt>
                <c:pt idx="1872">
                  <c:v>934286480</c:v>
                </c:pt>
                <c:pt idx="1873">
                  <c:v>933328571</c:v>
                </c:pt>
                <c:pt idx="1874">
                  <c:v>932791906</c:v>
                </c:pt>
                <c:pt idx="1875">
                  <c:v>932680533</c:v>
                </c:pt>
                <c:pt idx="1876">
                  <c:v>932649131</c:v>
                </c:pt>
                <c:pt idx="1877">
                  <c:v>930573647</c:v>
                </c:pt>
                <c:pt idx="1878">
                  <c:v>929581888</c:v>
                </c:pt>
                <c:pt idx="1879">
                  <c:v>929570977</c:v>
                </c:pt>
                <c:pt idx="1880">
                  <c:v>929168856</c:v>
                </c:pt>
                <c:pt idx="1881">
                  <c:v>927711355</c:v>
                </c:pt>
                <c:pt idx="1882">
                  <c:v>926169333</c:v>
                </c:pt>
                <c:pt idx="1883">
                  <c:v>926074600</c:v>
                </c:pt>
                <c:pt idx="1884">
                  <c:v>925305952</c:v>
                </c:pt>
                <c:pt idx="1885">
                  <c:v>924702817</c:v>
                </c:pt>
                <c:pt idx="1886">
                  <c:v>924096575</c:v>
                </c:pt>
                <c:pt idx="1887">
                  <c:v>923241296</c:v>
                </c:pt>
                <c:pt idx="1888">
                  <c:v>923115436</c:v>
                </c:pt>
                <c:pt idx="1889">
                  <c:v>922933247</c:v>
                </c:pt>
                <c:pt idx="1890">
                  <c:v>922807617</c:v>
                </c:pt>
                <c:pt idx="1891">
                  <c:v>922524439</c:v>
                </c:pt>
                <c:pt idx="1892">
                  <c:v>921822669</c:v>
                </c:pt>
                <c:pt idx="1893">
                  <c:v>921615743</c:v>
                </c:pt>
                <c:pt idx="1894">
                  <c:v>921516400</c:v>
                </c:pt>
                <c:pt idx="1895">
                  <c:v>921184378</c:v>
                </c:pt>
                <c:pt idx="1896">
                  <c:v>920176334</c:v>
                </c:pt>
                <c:pt idx="1897">
                  <c:v>920027728</c:v>
                </c:pt>
                <c:pt idx="1898">
                  <c:v>919394386</c:v>
                </c:pt>
                <c:pt idx="1899">
                  <c:v>918608139</c:v>
                </c:pt>
                <c:pt idx="1900">
                  <c:v>918153509</c:v>
                </c:pt>
                <c:pt idx="1901">
                  <c:v>917946291</c:v>
                </c:pt>
                <c:pt idx="1902">
                  <c:v>917575209</c:v>
                </c:pt>
                <c:pt idx="1903">
                  <c:v>917452982</c:v>
                </c:pt>
                <c:pt idx="1904">
                  <c:v>917052628</c:v>
                </c:pt>
                <c:pt idx="1905">
                  <c:v>916465172</c:v>
                </c:pt>
                <c:pt idx="1906">
                  <c:v>915295353</c:v>
                </c:pt>
                <c:pt idx="1907">
                  <c:v>914577372</c:v>
                </c:pt>
                <c:pt idx="1908">
                  <c:v>914152540</c:v>
                </c:pt>
                <c:pt idx="1909">
                  <c:v>913203837</c:v>
                </c:pt>
                <c:pt idx="1910">
                  <c:v>912854370</c:v>
                </c:pt>
                <c:pt idx="1911">
                  <c:v>912342481</c:v>
                </c:pt>
                <c:pt idx="1912">
                  <c:v>911857003</c:v>
                </c:pt>
                <c:pt idx="1913">
                  <c:v>910470815</c:v>
                </c:pt>
                <c:pt idx="1914">
                  <c:v>910453124</c:v>
                </c:pt>
                <c:pt idx="1915">
                  <c:v>909980400</c:v>
                </c:pt>
                <c:pt idx="1916">
                  <c:v>909777345</c:v>
                </c:pt>
                <c:pt idx="1917">
                  <c:v>909743617</c:v>
                </c:pt>
                <c:pt idx="1918">
                  <c:v>908509688</c:v>
                </c:pt>
                <c:pt idx="1919">
                  <c:v>908075100</c:v>
                </c:pt>
                <c:pt idx="1920">
                  <c:v>906615761</c:v>
                </c:pt>
                <c:pt idx="1921">
                  <c:v>906611505</c:v>
                </c:pt>
                <c:pt idx="1922">
                  <c:v>906232159</c:v>
                </c:pt>
                <c:pt idx="1923">
                  <c:v>905971798</c:v>
                </c:pt>
                <c:pt idx="1924">
                  <c:v>905539279</c:v>
                </c:pt>
                <c:pt idx="1925">
                  <c:v>905367846</c:v>
                </c:pt>
                <c:pt idx="1926">
                  <c:v>905340298</c:v>
                </c:pt>
                <c:pt idx="1927">
                  <c:v>903935734</c:v>
                </c:pt>
                <c:pt idx="1928">
                  <c:v>903833375</c:v>
                </c:pt>
                <c:pt idx="1929">
                  <c:v>901546379</c:v>
                </c:pt>
                <c:pt idx="1930">
                  <c:v>900038516</c:v>
                </c:pt>
                <c:pt idx="1931">
                  <c:v>899794580</c:v>
                </c:pt>
                <c:pt idx="1932">
                  <c:v>899135356</c:v>
                </c:pt>
                <c:pt idx="1933">
                  <c:v>899125806</c:v>
                </c:pt>
                <c:pt idx="1934">
                  <c:v>899115228</c:v>
                </c:pt>
                <c:pt idx="1935">
                  <c:v>898886869</c:v>
                </c:pt>
                <c:pt idx="1936">
                  <c:v>898460111</c:v>
                </c:pt>
                <c:pt idx="1937">
                  <c:v>898181455</c:v>
                </c:pt>
                <c:pt idx="1938">
                  <c:v>897873238</c:v>
                </c:pt>
                <c:pt idx="1939">
                  <c:v>897856098</c:v>
                </c:pt>
                <c:pt idx="1940">
                  <c:v>897594235</c:v>
                </c:pt>
                <c:pt idx="1941">
                  <c:v>897245263</c:v>
                </c:pt>
                <c:pt idx="1942">
                  <c:v>896828588</c:v>
                </c:pt>
                <c:pt idx="1943">
                  <c:v>895383760</c:v>
                </c:pt>
                <c:pt idx="1944">
                  <c:v>895059423</c:v>
                </c:pt>
                <c:pt idx="1945">
                  <c:v>893048199</c:v>
                </c:pt>
                <c:pt idx="1946">
                  <c:v>892646933</c:v>
                </c:pt>
                <c:pt idx="1947">
                  <c:v>892301689</c:v>
                </c:pt>
                <c:pt idx="1948">
                  <c:v>891158340</c:v>
                </c:pt>
                <c:pt idx="1949">
                  <c:v>889629774</c:v>
                </c:pt>
                <c:pt idx="1950">
                  <c:v>889500771</c:v>
                </c:pt>
                <c:pt idx="1951">
                  <c:v>889200384</c:v>
                </c:pt>
                <c:pt idx="1952">
                  <c:v>888210507</c:v>
                </c:pt>
                <c:pt idx="1953">
                  <c:v>887811527</c:v>
                </c:pt>
                <c:pt idx="1954">
                  <c:v>887001990</c:v>
                </c:pt>
                <c:pt idx="1955">
                  <c:v>886814714</c:v>
                </c:pt>
                <c:pt idx="1956">
                  <c:v>886701871</c:v>
                </c:pt>
                <c:pt idx="1957">
                  <c:v>886066077</c:v>
                </c:pt>
                <c:pt idx="1958">
                  <c:v>885559302</c:v>
                </c:pt>
                <c:pt idx="1959">
                  <c:v>884826761</c:v>
                </c:pt>
                <c:pt idx="1960">
                  <c:v>882462853</c:v>
                </c:pt>
                <c:pt idx="1961">
                  <c:v>882378338</c:v>
                </c:pt>
                <c:pt idx="1962">
                  <c:v>881859843</c:v>
                </c:pt>
                <c:pt idx="1963">
                  <c:v>881138145</c:v>
                </c:pt>
                <c:pt idx="1964">
                  <c:v>881093025</c:v>
                </c:pt>
                <c:pt idx="1965">
                  <c:v>881031171</c:v>
                </c:pt>
                <c:pt idx="1966">
                  <c:v>880692375</c:v>
                </c:pt>
                <c:pt idx="1967">
                  <c:v>879799575</c:v>
                </c:pt>
                <c:pt idx="1968">
                  <c:v>879705357</c:v>
                </c:pt>
                <c:pt idx="1969">
                  <c:v>878937721</c:v>
                </c:pt>
                <c:pt idx="1970">
                  <c:v>875516305</c:v>
                </c:pt>
                <c:pt idx="1971">
                  <c:v>875427387</c:v>
                </c:pt>
                <c:pt idx="1972">
                  <c:v>874159727</c:v>
                </c:pt>
                <c:pt idx="1973">
                  <c:v>872914230</c:v>
                </c:pt>
                <c:pt idx="1974">
                  <c:v>872794721</c:v>
                </c:pt>
                <c:pt idx="1975">
                  <c:v>872694955</c:v>
                </c:pt>
                <c:pt idx="1976">
                  <c:v>872669539</c:v>
                </c:pt>
                <c:pt idx="1977">
                  <c:v>872618848</c:v>
                </c:pt>
                <c:pt idx="1978">
                  <c:v>872484274</c:v>
                </c:pt>
                <c:pt idx="1979">
                  <c:v>872045476</c:v>
                </c:pt>
                <c:pt idx="1980">
                  <c:v>872026027</c:v>
                </c:pt>
                <c:pt idx="1981">
                  <c:v>871876044</c:v>
                </c:pt>
                <c:pt idx="1982">
                  <c:v>871373397</c:v>
                </c:pt>
                <c:pt idx="1983">
                  <c:v>871320769</c:v>
                </c:pt>
                <c:pt idx="1984">
                  <c:v>870737738</c:v>
                </c:pt>
                <c:pt idx="1985">
                  <c:v>870163950</c:v>
                </c:pt>
                <c:pt idx="1986">
                  <c:v>869188927</c:v>
                </c:pt>
                <c:pt idx="1987">
                  <c:v>868865347</c:v>
                </c:pt>
                <c:pt idx="1988">
                  <c:v>868697573</c:v>
                </c:pt>
                <c:pt idx="1989">
                  <c:v>868514880</c:v>
                </c:pt>
                <c:pt idx="1990">
                  <c:v>868029108</c:v>
                </c:pt>
                <c:pt idx="1991">
                  <c:v>866538048</c:v>
                </c:pt>
                <c:pt idx="1992">
                  <c:v>866273414</c:v>
                </c:pt>
                <c:pt idx="1993">
                  <c:v>865436499</c:v>
                </c:pt>
                <c:pt idx="1994">
                  <c:v>865042103</c:v>
                </c:pt>
                <c:pt idx="1995">
                  <c:v>864053329</c:v>
                </c:pt>
                <c:pt idx="1996">
                  <c:v>862795782</c:v>
                </c:pt>
                <c:pt idx="1997">
                  <c:v>862334995</c:v>
                </c:pt>
                <c:pt idx="1998">
                  <c:v>862224832</c:v>
                </c:pt>
                <c:pt idx="1999">
                  <c:v>862125681</c:v>
                </c:pt>
                <c:pt idx="2000">
                  <c:v>861599189</c:v>
                </c:pt>
                <c:pt idx="2001">
                  <c:v>860309537</c:v>
                </c:pt>
                <c:pt idx="2002">
                  <c:v>858844571</c:v>
                </c:pt>
                <c:pt idx="2003">
                  <c:v>858276768</c:v>
                </c:pt>
                <c:pt idx="2004">
                  <c:v>857986946</c:v>
                </c:pt>
                <c:pt idx="2005">
                  <c:v>857604616</c:v>
                </c:pt>
                <c:pt idx="2006">
                  <c:v>856955068</c:v>
                </c:pt>
                <c:pt idx="2007">
                  <c:v>856586814</c:v>
                </c:pt>
                <c:pt idx="2008">
                  <c:v>855921296</c:v>
                </c:pt>
                <c:pt idx="2009">
                  <c:v>855839200</c:v>
                </c:pt>
                <c:pt idx="2010">
                  <c:v>855142252</c:v>
                </c:pt>
                <c:pt idx="2011">
                  <c:v>854306280</c:v>
                </c:pt>
                <c:pt idx="2012">
                  <c:v>852649648</c:v>
                </c:pt>
                <c:pt idx="2013">
                  <c:v>851619089</c:v>
                </c:pt>
                <c:pt idx="2014">
                  <c:v>851420022</c:v>
                </c:pt>
                <c:pt idx="2015">
                  <c:v>850756148</c:v>
                </c:pt>
                <c:pt idx="2016">
                  <c:v>849924398</c:v>
                </c:pt>
                <c:pt idx="2017">
                  <c:v>849883665</c:v>
                </c:pt>
                <c:pt idx="2018">
                  <c:v>849293993</c:v>
                </c:pt>
                <c:pt idx="2019">
                  <c:v>848890801</c:v>
                </c:pt>
                <c:pt idx="2020">
                  <c:v>848434674</c:v>
                </c:pt>
                <c:pt idx="2021">
                  <c:v>848091225</c:v>
                </c:pt>
                <c:pt idx="2022">
                  <c:v>847696461</c:v>
                </c:pt>
                <c:pt idx="2023">
                  <c:v>846320323</c:v>
                </c:pt>
                <c:pt idx="2024">
                  <c:v>845778741</c:v>
                </c:pt>
                <c:pt idx="2025">
                  <c:v>845582548</c:v>
                </c:pt>
                <c:pt idx="2026">
                  <c:v>845196862</c:v>
                </c:pt>
                <c:pt idx="2027">
                  <c:v>844777951</c:v>
                </c:pt>
                <c:pt idx="2028">
                  <c:v>844247837</c:v>
                </c:pt>
                <c:pt idx="2029">
                  <c:v>843913883</c:v>
                </c:pt>
                <c:pt idx="2030">
                  <c:v>843785445</c:v>
                </c:pt>
                <c:pt idx="2031">
                  <c:v>842198807</c:v>
                </c:pt>
                <c:pt idx="2032">
                  <c:v>842010521</c:v>
                </c:pt>
                <c:pt idx="2033">
                  <c:v>841062341</c:v>
                </c:pt>
                <c:pt idx="2034">
                  <c:v>840981523</c:v>
                </c:pt>
                <c:pt idx="2035">
                  <c:v>840693828</c:v>
                </c:pt>
                <c:pt idx="2036">
                  <c:v>839585249</c:v>
                </c:pt>
                <c:pt idx="2037">
                  <c:v>839571897</c:v>
                </c:pt>
                <c:pt idx="2038">
                  <c:v>839274581</c:v>
                </c:pt>
                <c:pt idx="2039">
                  <c:v>838983278</c:v>
                </c:pt>
                <c:pt idx="2040">
                  <c:v>837467970</c:v>
                </c:pt>
                <c:pt idx="2041">
                  <c:v>837243698</c:v>
                </c:pt>
                <c:pt idx="2042">
                  <c:v>837199281</c:v>
                </c:pt>
                <c:pt idx="2043">
                  <c:v>835937029</c:v>
                </c:pt>
                <c:pt idx="2044">
                  <c:v>835890469</c:v>
                </c:pt>
                <c:pt idx="2045">
                  <c:v>835826298</c:v>
                </c:pt>
                <c:pt idx="2046">
                  <c:v>835666713</c:v>
                </c:pt>
                <c:pt idx="2047">
                  <c:v>835277789</c:v>
                </c:pt>
                <c:pt idx="2048">
                  <c:v>835018375</c:v>
                </c:pt>
                <c:pt idx="2049">
                  <c:v>834720819</c:v>
                </c:pt>
                <c:pt idx="2050">
                  <c:v>834205841</c:v>
                </c:pt>
                <c:pt idx="2051">
                  <c:v>833720421</c:v>
                </c:pt>
                <c:pt idx="2052">
                  <c:v>833087871</c:v>
                </c:pt>
                <c:pt idx="2053">
                  <c:v>832762741</c:v>
                </c:pt>
                <c:pt idx="2054">
                  <c:v>832411417</c:v>
                </c:pt>
                <c:pt idx="2055">
                  <c:v>831983983</c:v>
                </c:pt>
                <c:pt idx="2056">
                  <c:v>831452522</c:v>
                </c:pt>
                <c:pt idx="2057">
                  <c:v>830440418</c:v>
                </c:pt>
                <c:pt idx="2058">
                  <c:v>830258847</c:v>
                </c:pt>
                <c:pt idx="2059">
                  <c:v>828404064</c:v>
                </c:pt>
                <c:pt idx="2060">
                  <c:v>827971401</c:v>
                </c:pt>
                <c:pt idx="2061">
                  <c:v>827415810</c:v>
                </c:pt>
                <c:pt idx="2062">
                  <c:v>826681723</c:v>
                </c:pt>
                <c:pt idx="2063">
                  <c:v>826101422</c:v>
                </c:pt>
                <c:pt idx="2064">
                  <c:v>825844034</c:v>
                </c:pt>
                <c:pt idx="2065">
                  <c:v>825764290</c:v>
                </c:pt>
                <c:pt idx="2066">
                  <c:v>825186568</c:v>
                </c:pt>
                <c:pt idx="2067">
                  <c:v>824687833</c:v>
                </c:pt>
                <c:pt idx="2068">
                  <c:v>824385638</c:v>
                </c:pt>
                <c:pt idx="2069">
                  <c:v>823512993</c:v>
                </c:pt>
                <c:pt idx="2070">
                  <c:v>823500980</c:v>
                </c:pt>
                <c:pt idx="2071">
                  <c:v>823237054</c:v>
                </c:pt>
                <c:pt idx="2072">
                  <c:v>822286526</c:v>
                </c:pt>
                <c:pt idx="2073">
                  <c:v>822245212</c:v>
                </c:pt>
                <c:pt idx="2074">
                  <c:v>822095962</c:v>
                </c:pt>
                <c:pt idx="2075">
                  <c:v>821575432</c:v>
                </c:pt>
                <c:pt idx="2076">
                  <c:v>820712338</c:v>
                </c:pt>
                <c:pt idx="2077">
                  <c:v>820666884</c:v>
                </c:pt>
                <c:pt idx="2078">
                  <c:v>820501192</c:v>
                </c:pt>
                <c:pt idx="2079">
                  <c:v>819374372</c:v>
                </c:pt>
                <c:pt idx="2080">
                  <c:v>819170867</c:v>
                </c:pt>
                <c:pt idx="2081">
                  <c:v>819153078</c:v>
                </c:pt>
                <c:pt idx="2082">
                  <c:v>819098680</c:v>
                </c:pt>
                <c:pt idx="2083">
                  <c:v>818717403</c:v>
                </c:pt>
                <c:pt idx="2084">
                  <c:v>818402112</c:v>
                </c:pt>
                <c:pt idx="2085">
                  <c:v>818006985</c:v>
                </c:pt>
                <c:pt idx="2086">
                  <c:v>817876019</c:v>
                </c:pt>
                <c:pt idx="2087">
                  <c:v>817249888</c:v>
                </c:pt>
                <c:pt idx="2088">
                  <c:v>816866482</c:v>
                </c:pt>
                <c:pt idx="2089">
                  <c:v>816387476</c:v>
                </c:pt>
                <c:pt idx="2090">
                  <c:v>816001824</c:v>
                </c:pt>
                <c:pt idx="2091">
                  <c:v>814547377</c:v>
                </c:pt>
                <c:pt idx="2092">
                  <c:v>813642765</c:v>
                </c:pt>
                <c:pt idx="2093">
                  <c:v>813570843</c:v>
                </c:pt>
                <c:pt idx="2094">
                  <c:v>813149776</c:v>
                </c:pt>
                <c:pt idx="2095">
                  <c:v>812440994</c:v>
                </c:pt>
                <c:pt idx="2096">
                  <c:v>811461225</c:v>
                </c:pt>
                <c:pt idx="2097">
                  <c:v>811083521</c:v>
                </c:pt>
                <c:pt idx="2098">
                  <c:v>810866872</c:v>
                </c:pt>
                <c:pt idx="2099">
                  <c:v>810179508</c:v>
                </c:pt>
                <c:pt idx="2100">
                  <c:v>809911117</c:v>
                </c:pt>
                <c:pt idx="2101">
                  <c:v>809776477</c:v>
                </c:pt>
                <c:pt idx="2102">
                  <c:v>809577951</c:v>
                </c:pt>
                <c:pt idx="2103">
                  <c:v>808034349</c:v>
                </c:pt>
                <c:pt idx="2104">
                  <c:v>807483309</c:v>
                </c:pt>
                <c:pt idx="2105">
                  <c:v>807215577</c:v>
                </c:pt>
                <c:pt idx="2106">
                  <c:v>806610142</c:v>
                </c:pt>
                <c:pt idx="2107">
                  <c:v>805090270</c:v>
                </c:pt>
                <c:pt idx="2108">
                  <c:v>804946694</c:v>
                </c:pt>
                <c:pt idx="2109">
                  <c:v>804857723</c:v>
                </c:pt>
                <c:pt idx="2110">
                  <c:v>804202733</c:v>
                </c:pt>
                <c:pt idx="2111">
                  <c:v>802749058</c:v>
                </c:pt>
                <c:pt idx="2112">
                  <c:v>802350266</c:v>
                </c:pt>
                <c:pt idx="2113">
                  <c:v>802348874</c:v>
                </c:pt>
                <c:pt idx="2114">
                  <c:v>801733110</c:v>
                </c:pt>
                <c:pt idx="2115">
                  <c:v>801385288</c:v>
                </c:pt>
                <c:pt idx="2116">
                  <c:v>800110485</c:v>
                </c:pt>
                <c:pt idx="2117">
                  <c:v>799648064</c:v>
                </c:pt>
                <c:pt idx="2118">
                  <c:v>798581590</c:v>
                </c:pt>
                <c:pt idx="2119">
                  <c:v>798532332</c:v>
                </c:pt>
                <c:pt idx="2120">
                  <c:v>797847167</c:v>
                </c:pt>
                <c:pt idx="2121">
                  <c:v>797832933</c:v>
                </c:pt>
                <c:pt idx="2122">
                  <c:v>795801765</c:v>
                </c:pt>
                <c:pt idx="2123">
                  <c:v>795437362</c:v>
                </c:pt>
                <c:pt idx="2124">
                  <c:v>794508271</c:v>
                </c:pt>
                <c:pt idx="2125">
                  <c:v>794453649</c:v>
                </c:pt>
                <c:pt idx="2126">
                  <c:v>794448764</c:v>
                </c:pt>
                <c:pt idx="2127">
                  <c:v>794172033</c:v>
                </c:pt>
                <c:pt idx="2128">
                  <c:v>794075026</c:v>
                </c:pt>
                <c:pt idx="2129">
                  <c:v>793128270</c:v>
                </c:pt>
                <c:pt idx="2130">
                  <c:v>792593735</c:v>
                </c:pt>
                <c:pt idx="2131">
                  <c:v>792503224</c:v>
                </c:pt>
                <c:pt idx="2132">
                  <c:v>792022947</c:v>
                </c:pt>
                <c:pt idx="2133">
                  <c:v>791852654</c:v>
                </c:pt>
                <c:pt idx="2134">
                  <c:v>791341226</c:v>
                </c:pt>
                <c:pt idx="2135">
                  <c:v>790180448</c:v>
                </c:pt>
                <c:pt idx="2136">
                  <c:v>789567506</c:v>
                </c:pt>
                <c:pt idx="2137">
                  <c:v>788504182</c:v>
                </c:pt>
                <c:pt idx="2138">
                  <c:v>788479734</c:v>
                </c:pt>
                <c:pt idx="2139">
                  <c:v>788369362</c:v>
                </c:pt>
                <c:pt idx="2140">
                  <c:v>787995163</c:v>
                </c:pt>
                <c:pt idx="2141">
                  <c:v>786856427</c:v>
                </c:pt>
                <c:pt idx="2142">
                  <c:v>786809294</c:v>
                </c:pt>
                <c:pt idx="2143">
                  <c:v>785887036</c:v>
                </c:pt>
                <c:pt idx="2144">
                  <c:v>785171143</c:v>
                </c:pt>
                <c:pt idx="2145">
                  <c:v>784011357</c:v>
                </c:pt>
                <c:pt idx="2146">
                  <c:v>783836111</c:v>
                </c:pt>
                <c:pt idx="2147">
                  <c:v>782533669</c:v>
                </c:pt>
                <c:pt idx="2148">
                  <c:v>781647526</c:v>
                </c:pt>
                <c:pt idx="2149">
                  <c:v>781625813</c:v>
                </c:pt>
                <c:pt idx="2150">
                  <c:v>780084003</c:v>
                </c:pt>
                <c:pt idx="2151">
                  <c:v>779715978</c:v>
                </c:pt>
                <c:pt idx="2152">
                  <c:v>779400242</c:v>
                </c:pt>
                <c:pt idx="2153">
                  <c:v>779111384</c:v>
                </c:pt>
                <c:pt idx="2154">
                  <c:v>778757398</c:v>
                </c:pt>
                <c:pt idx="2155">
                  <c:v>777029852</c:v>
                </c:pt>
                <c:pt idx="2156">
                  <c:v>776275846</c:v>
                </c:pt>
                <c:pt idx="2157">
                  <c:v>775483523</c:v>
                </c:pt>
                <c:pt idx="2158">
                  <c:v>774738730</c:v>
                </c:pt>
                <c:pt idx="2159">
                  <c:v>774665180</c:v>
                </c:pt>
                <c:pt idx="2160">
                  <c:v>774271291</c:v>
                </c:pt>
                <c:pt idx="2161">
                  <c:v>773350652</c:v>
                </c:pt>
                <c:pt idx="2162">
                  <c:v>772311738</c:v>
                </c:pt>
                <c:pt idx="2163">
                  <c:v>771818000</c:v>
                </c:pt>
                <c:pt idx="2164">
                  <c:v>771706848</c:v>
                </c:pt>
                <c:pt idx="2165">
                  <c:v>771524841</c:v>
                </c:pt>
                <c:pt idx="2166">
                  <c:v>771012034</c:v>
                </c:pt>
                <c:pt idx="2167">
                  <c:v>770310177</c:v>
                </c:pt>
                <c:pt idx="2168">
                  <c:v>770175871</c:v>
                </c:pt>
                <c:pt idx="2169">
                  <c:v>769959842</c:v>
                </c:pt>
                <c:pt idx="2170">
                  <c:v>769418264</c:v>
                </c:pt>
                <c:pt idx="2171">
                  <c:v>768316278</c:v>
                </c:pt>
                <c:pt idx="2172">
                  <c:v>768186007</c:v>
                </c:pt>
                <c:pt idx="2173">
                  <c:v>767111608</c:v>
                </c:pt>
                <c:pt idx="2174">
                  <c:v>767046980</c:v>
                </c:pt>
                <c:pt idx="2175">
                  <c:v>766798428</c:v>
                </c:pt>
                <c:pt idx="2176">
                  <c:v>766768596</c:v>
                </c:pt>
                <c:pt idx="2177">
                  <c:v>765556441</c:v>
                </c:pt>
                <c:pt idx="2178">
                  <c:v>765483248</c:v>
                </c:pt>
                <c:pt idx="2179">
                  <c:v>765072616</c:v>
                </c:pt>
                <c:pt idx="2180">
                  <c:v>764516172</c:v>
                </c:pt>
                <c:pt idx="2181">
                  <c:v>764076290</c:v>
                </c:pt>
                <c:pt idx="2182">
                  <c:v>763533125</c:v>
                </c:pt>
                <c:pt idx="2183">
                  <c:v>762944356</c:v>
                </c:pt>
                <c:pt idx="2184">
                  <c:v>761483197</c:v>
                </c:pt>
                <c:pt idx="2185">
                  <c:v>760548336</c:v>
                </c:pt>
                <c:pt idx="2186">
                  <c:v>760054452</c:v>
                </c:pt>
                <c:pt idx="2187">
                  <c:v>759190109</c:v>
                </c:pt>
                <c:pt idx="2188">
                  <c:v>759109813</c:v>
                </c:pt>
                <c:pt idx="2189">
                  <c:v>758439486</c:v>
                </c:pt>
                <c:pt idx="2190">
                  <c:v>758105648</c:v>
                </c:pt>
                <c:pt idx="2191">
                  <c:v>758001791</c:v>
                </c:pt>
                <c:pt idx="2192">
                  <c:v>757654412</c:v>
                </c:pt>
                <c:pt idx="2193">
                  <c:v>757515747</c:v>
                </c:pt>
                <c:pt idx="2194">
                  <c:v>756552371</c:v>
                </c:pt>
                <c:pt idx="2195">
                  <c:v>756496081</c:v>
                </c:pt>
                <c:pt idx="2196">
                  <c:v>754599318</c:v>
                </c:pt>
                <c:pt idx="2197">
                  <c:v>754275356</c:v>
                </c:pt>
                <c:pt idx="2198">
                  <c:v>753642566</c:v>
                </c:pt>
                <c:pt idx="2199">
                  <c:v>752469087</c:v>
                </c:pt>
                <c:pt idx="2200">
                  <c:v>752068466</c:v>
                </c:pt>
                <c:pt idx="2201">
                  <c:v>752056185</c:v>
                </c:pt>
                <c:pt idx="2202">
                  <c:v>751334112</c:v>
                </c:pt>
                <c:pt idx="2203">
                  <c:v>750891301</c:v>
                </c:pt>
                <c:pt idx="2204">
                  <c:v>750035781</c:v>
                </c:pt>
                <c:pt idx="2205">
                  <c:v>749162102</c:v>
                </c:pt>
                <c:pt idx="2206">
                  <c:v>748660745</c:v>
                </c:pt>
                <c:pt idx="2207">
                  <c:v>748219261</c:v>
                </c:pt>
                <c:pt idx="2208">
                  <c:v>748124931</c:v>
                </c:pt>
                <c:pt idx="2209">
                  <c:v>747820411</c:v>
                </c:pt>
                <c:pt idx="2210">
                  <c:v>747591312</c:v>
                </c:pt>
                <c:pt idx="2211">
                  <c:v>747309615</c:v>
                </c:pt>
                <c:pt idx="2212">
                  <c:v>746959686</c:v>
                </c:pt>
                <c:pt idx="2213">
                  <c:v>746921785</c:v>
                </c:pt>
                <c:pt idx="2214">
                  <c:v>746844298</c:v>
                </c:pt>
                <c:pt idx="2215">
                  <c:v>746012472</c:v>
                </c:pt>
                <c:pt idx="2216">
                  <c:v>745944529</c:v>
                </c:pt>
                <c:pt idx="2217">
                  <c:v>745707790</c:v>
                </c:pt>
                <c:pt idx="2218">
                  <c:v>745613561</c:v>
                </c:pt>
                <c:pt idx="2219">
                  <c:v>745604877</c:v>
                </c:pt>
                <c:pt idx="2220">
                  <c:v>745445888</c:v>
                </c:pt>
                <c:pt idx="2221">
                  <c:v>745277695</c:v>
                </c:pt>
                <c:pt idx="2222">
                  <c:v>744786799</c:v>
                </c:pt>
                <c:pt idx="2223">
                  <c:v>743835925</c:v>
                </c:pt>
                <c:pt idx="2224">
                  <c:v>742889879</c:v>
                </c:pt>
                <c:pt idx="2225">
                  <c:v>742807799</c:v>
                </c:pt>
                <c:pt idx="2226">
                  <c:v>742625873</c:v>
                </c:pt>
                <c:pt idx="2227">
                  <c:v>742477795</c:v>
                </c:pt>
                <c:pt idx="2228">
                  <c:v>741939701</c:v>
                </c:pt>
                <c:pt idx="2229">
                  <c:v>740107723</c:v>
                </c:pt>
                <c:pt idx="2230">
                  <c:v>739784508</c:v>
                </c:pt>
                <c:pt idx="2231">
                  <c:v>739420328</c:v>
                </c:pt>
                <c:pt idx="2232">
                  <c:v>739188476</c:v>
                </c:pt>
                <c:pt idx="2233">
                  <c:v>739141151</c:v>
                </c:pt>
                <c:pt idx="2234">
                  <c:v>739119322</c:v>
                </c:pt>
                <c:pt idx="2235">
                  <c:v>738877285</c:v>
                </c:pt>
                <c:pt idx="2236">
                  <c:v>738105151</c:v>
                </c:pt>
                <c:pt idx="2237">
                  <c:v>737778263</c:v>
                </c:pt>
                <c:pt idx="2238">
                  <c:v>737355384</c:v>
                </c:pt>
                <c:pt idx="2239">
                  <c:v>736505105</c:v>
                </c:pt>
                <c:pt idx="2240">
                  <c:v>736322281</c:v>
                </c:pt>
                <c:pt idx="2241">
                  <c:v>735822292</c:v>
                </c:pt>
                <c:pt idx="2242">
                  <c:v>734894112</c:v>
                </c:pt>
                <c:pt idx="2243">
                  <c:v>734689261</c:v>
                </c:pt>
                <c:pt idx="2244">
                  <c:v>734261392</c:v>
                </c:pt>
                <c:pt idx="2245">
                  <c:v>734144660</c:v>
                </c:pt>
                <c:pt idx="2246">
                  <c:v>733661150</c:v>
                </c:pt>
                <c:pt idx="2247">
                  <c:v>733059080</c:v>
                </c:pt>
                <c:pt idx="2248">
                  <c:v>732116049</c:v>
                </c:pt>
                <c:pt idx="2249">
                  <c:v>731392976</c:v>
                </c:pt>
                <c:pt idx="2250">
                  <c:v>730638677</c:v>
                </c:pt>
                <c:pt idx="2251">
                  <c:v>730259175</c:v>
                </c:pt>
                <c:pt idx="2252">
                  <c:v>729903622</c:v>
                </c:pt>
                <c:pt idx="2253">
                  <c:v>729000166</c:v>
                </c:pt>
                <c:pt idx="2254">
                  <c:v>728573582</c:v>
                </c:pt>
                <c:pt idx="2255">
                  <c:v>728477077</c:v>
                </c:pt>
                <c:pt idx="2256">
                  <c:v>728344428</c:v>
                </c:pt>
                <c:pt idx="2257">
                  <c:v>726922690</c:v>
                </c:pt>
                <c:pt idx="2258">
                  <c:v>726869701</c:v>
                </c:pt>
                <c:pt idx="2259">
                  <c:v>726486683</c:v>
                </c:pt>
                <c:pt idx="2260">
                  <c:v>725651075</c:v>
                </c:pt>
                <c:pt idx="2261">
                  <c:v>725342438</c:v>
                </c:pt>
                <c:pt idx="2262">
                  <c:v>724719960</c:v>
                </c:pt>
                <c:pt idx="2263">
                  <c:v>724564979</c:v>
                </c:pt>
                <c:pt idx="2264">
                  <c:v>724016725</c:v>
                </c:pt>
                <c:pt idx="2265">
                  <c:v>723774785</c:v>
                </c:pt>
                <c:pt idx="2266">
                  <c:v>723304439</c:v>
                </c:pt>
                <c:pt idx="2267">
                  <c:v>723211537</c:v>
                </c:pt>
                <c:pt idx="2268">
                  <c:v>723171145</c:v>
                </c:pt>
                <c:pt idx="2269">
                  <c:v>722976585</c:v>
                </c:pt>
                <c:pt idx="2270">
                  <c:v>722264671</c:v>
                </c:pt>
                <c:pt idx="2271">
                  <c:v>721933663</c:v>
                </c:pt>
                <c:pt idx="2272">
                  <c:v>719668583</c:v>
                </c:pt>
                <c:pt idx="2273">
                  <c:v>717545010</c:v>
                </c:pt>
                <c:pt idx="2274">
                  <c:v>717508583</c:v>
                </c:pt>
                <c:pt idx="2275">
                  <c:v>717121234</c:v>
                </c:pt>
                <c:pt idx="2276">
                  <c:v>716972683</c:v>
                </c:pt>
                <c:pt idx="2277">
                  <c:v>716117771</c:v>
                </c:pt>
                <c:pt idx="2278">
                  <c:v>715077640</c:v>
                </c:pt>
                <c:pt idx="2279">
                  <c:v>714768124</c:v>
                </c:pt>
                <c:pt idx="2280">
                  <c:v>714411222</c:v>
                </c:pt>
                <c:pt idx="2281">
                  <c:v>714019726</c:v>
                </c:pt>
                <c:pt idx="2282">
                  <c:v>713873187</c:v>
                </c:pt>
                <c:pt idx="2283">
                  <c:v>713589196</c:v>
                </c:pt>
                <c:pt idx="2284">
                  <c:v>712725107</c:v>
                </c:pt>
                <c:pt idx="2285">
                  <c:v>711784183</c:v>
                </c:pt>
                <c:pt idx="2286">
                  <c:v>711336546</c:v>
                </c:pt>
                <c:pt idx="2287">
                  <c:v>710625988</c:v>
                </c:pt>
                <c:pt idx="2288">
                  <c:v>710218537</c:v>
                </c:pt>
                <c:pt idx="2289">
                  <c:v>709292216</c:v>
                </c:pt>
                <c:pt idx="2290">
                  <c:v>709105170</c:v>
                </c:pt>
                <c:pt idx="2291">
                  <c:v>708705887</c:v>
                </c:pt>
                <c:pt idx="2292">
                  <c:v>707967707</c:v>
                </c:pt>
                <c:pt idx="2293">
                  <c:v>706933443</c:v>
                </c:pt>
                <c:pt idx="2294">
                  <c:v>706342268</c:v>
                </c:pt>
                <c:pt idx="2295">
                  <c:v>706328330</c:v>
                </c:pt>
                <c:pt idx="2296">
                  <c:v>705669441</c:v>
                </c:pt>
                <c:pt idx="2297">
                  <c:v>705629889</c:v>
                </c:pt>
                <c:pt idx="2298">
                  <c:v>705568603</c:v>
                </c:pt>
                <c:pt idx="2299">
                  <c:v>705304234</c:v>
                </c:pt>
                <c:pt idx="2300">
                  <c:v>704879729</c:v>
                </c:pt>
                <c:pt idx="2301">
                  <c:v>704741605</c:v>
                </c:pt>
                <c:pt idx="2302">
                  <c:v>704706570</c:v>
                </c:pt>
                <c:pt idx="2303">
                  <c:v>703965905</c:v>
                </c:pt>
                <c:pt idx="2304">
                  <c:v>703511874</c:v>
                </c:pt>
                <c:pt idx="2305">
                  <c:v>703161649</c:v>
                </c:pt>
                <c:pt idx="2306">
                  <c:v>703148072</c:v>
                </c:pt>
                <c:pt idx="2307">
                  <c:v>702523871</c:v>
                </c:pt>
                <c:pt idx="2308">
                  <c:v>702433699</c:v>
                </c:pt>
                <c:pt idx="2309">
                  <c:v>701634141</c:v>
                </c:pt>
                <c:pt idx="2310">
                  <c:v>699129202</c:v>
                </c:pt>
                <c:pt idx="2311">
                  <c:v>699057662</c:v>
                </c:pt>
                <c:pt idx="2312">
                  <c:v>699041198</c:v>
                </c:pt>
                <c:pt idx="2313">
                  <c:v>698899319</c:v>
                </c:pt>
                <c:pt idx="2314">
                  <c:v>698164280</c:v>
                </c:pt>
                <c:pt idx="2315">
                  <c:v>698106876</c:v>
                </c:pt>
                <c:pt idx="2316">
                  <c:v>697824114</c:v>
                </c:pt>
                <c:pt idx="2317">
                  <c:v>697369942</c:v>
                </c:pt>
                <c:pt idx="2318">
                  <c:v>697352062</c:v>
                </c:pt>
                <c:pt idx="2319">
                  <c:v>697260234</c:v>
                </c:pt>
                <c:pt idx="2320">
                  <c:v>696750718</c:v>
                </c:pt>
                <c:pt idx="2321">
                  <c:v>696100058</c:v>
                </c:pt>
                <c:pt idx="2322">
                  <c:v>695788979</c:v>
                </c:pt>
                <c:pt idx="2323">
                  <c:v>695392399</c:v>
                </c:pt>
                <c:pt idx="2324">
                  <c:v>695245627</c:v>
                </c:pt>
                <c:pt idx="2325">
                  <c:v>695129859</c:v>
                </c:pt>
                <c:pt idx="2326">
                  <c:v>694469515</c:v>
                </c:pt>
                <c:pt idx="2327">
                  <c:v>694364222</c:v>
                </c:pt>
                <c:pt idx="2328">
                  <c:v>693966352</c:v>
                </c:pt>
                <c:pt idx="2329">
                  <c:v>692605891</c:v>
                </c:pt>
                <c:pt idx="2330">
                  <c:v>692524164</c:v>
                </c:pt>
                <c:pt idx="2331">
                  <c:v>692435658</c:v>
                </c:pt>
                <c:pt idx="2332">
                  <c:v>691186674</c:v>
                </c:pt>
                <c:pt idx="2333">
                  <c:v>690962606</c:v>
                </c:pt>
                <c:pt idx="2334">
                  <c:v>690502984</c:v>
                </c:pt>
                <c:pt idx="2335">
                  <c:v>689226809</c:v>
                </c:pt>
                <c:pt idx="2336">
                  <c:v>688917632</c:v>
                </c:pt>
                <c:pt idx="2337">
                  <c:v>688801143</c:v>
                </c:pt>
                <c:pt idx="2338">
                  <c:v>687798218</c:v>
                </c:pt>
                <c:pt idx="2339">
                  <c:v>687652911</c:v>
                </c:pt>
                <c:pt idx="2340">
                  <c:v>687049919</c:v>
                </c:pt>
                <c:pt idx="2341">
                  <c:v>686807964</c:v>
                </c:pt>
                <c:pt idx="2342">
                  <c:v>686178410</c:v>
                </c:pt>
                <c:pt idx="2343">
                  <c:v>685936873</c:v>
                </c:pt>
                <c:pt idx="2344">
                  <c:v>685284614</c:v>
                </c:pt>
                <c:pt idx="2345">
                  <c:v>684981403</c:v>
                </c:pt>
                <c:pt idx="2346">
                  <c:v>684925572</c:v>
                </c:pt>
                <c:pt idx="2347">
                  <c:v>684847111</c:v>
                </c:pt>
                <c:pt idx="2348">
                  <c:v>684492541</c:v>
                </c:pt>
                <c:pt idx="2349">
                  <c:v>684261475</c:v>
                </c:pt>
                <c:pt idx="2350">
                  <c:v>684190309</c:v>
                </c:pt>
                <c:pt idx="2351">
                  <c:v>683750913</c:v>
                </c:pt>
                <c:pt idx="2352">
                  <c:v>683546277</c:v>
                </c:pt>
                <c:pt idx="2353">
                  <c:v>683505569</c:v>
                </c:pt>
                <c:pt idx="2354">
                  <c:v>683220892</c:v>
                </c:pt>
                <c:pt idx="2355">
                  <c:v>683133010</c:v>
                </c:pt>
                <c:pt idx="2356">
                  <c:v>683071790</c:v>
                </c:pt>
                <c:pt idx="2357">
                  <c:v>681664235</c:v>
                </c:pt>
                <c:pt idx="2358">
                  <c:v>681289165</c:v>
                </c:pt>
                <c:pt idx="2359">
                  <c:v>681183903</c:v>
                </c:pt>
                <c:pt idx="2360">
                  <c:v>680472290</c:v>
                </c:pt>
                <c:pt idx="2361">
                  <c:v>679477843</c:v>
                </c:pt>
                <c:pt idx="2362">
                  <c:v>679253877</c:v>
                </c:pt>
                <c:pt idx="2363">
                  <c:v>679074274</c:v>
                </c:pt>
                <c:pt idx="2364">
                  <c:v>678730395</c:v>
                </c:pt>
                <c:pt idx="2365">
                  <c:v>678372006</c:v>
                </c:pt>
                <c:pt idx="2366">
                  <c:v>678110851</c:v>
                </c:pt>
                <c:pt idx="2367">
                  <c:v>677779258</c:v>
                </c:pt>
                <c:pt idx="2368">
                  <c:v>677580856</c:v>
                </c:pt>
                <c:pt idx="2369">
                  <c:v>677318799</c:v>
                </c:pt>
                <c:pt idx="2370">
                  <c:v>676470352</c:v>
                </c:pt>
                <c:pt idx="2371">
                  <c:v>676249398</c:v>
                </c:pt>
                <c:pt idx="2372">
                  <c:v>676110910</c:v>
                </c:pt>
                <c:pt idx="2373">
                  <c:v>675993559</c:v>
                </c:pt>
                <c:pt idx="2374">
                  <c:v>675654286</c:v>
                </c:pt>
                <c:pt idx="2375">
                  <c:v>674587421</c:v>
                </c:pt>
                <c:pt idx="2376">
                  <c:v>673788436</c:v>
                </c:pt>
                <c:pt idx="2377">
                  <c:v>673499249</c:v>
                </c:pt>
                <c:pt idx="2378">
                  <c:v>672897791</c:v>
                </c:pt>
                <c:pt idx="2379">
                  <c:v>672809954</c:v>
                </c:pt>
                <c:pt idx="2380">
                  <c:v>671206012</c:v>
                </c:pt>
                <c:pt idx="2381">
                  <c:v>669991724</c:v>
                </c:pt>
                <c:pt idx="2382">
                  <c:v>669590078</c:v>
                </c:pt>
                <c:pt idx="2383">
                  <c:v>668894539</c:v>
                </c:pt>
                <c:pt idx="2384">
                  <c:v>668666494</c:v>
                </c:pt>
                <c:pt idx="2385">
                  <c:v>668453923</c:v>
                </c:pt>
                <c:pt idx="2386">
                  <c:v>668449807</c:v>
                </c:pt>
                <c:pt idx="2387">
                  <c:v>668104678</c:v>
                </c:pt>
                <c:pt idx="2388">
                  <c:v>667947475</c:v>
                </c:pt>
                <c:pt idx="2389">
                  <c:v>667935049</c:v>
                </c:pt>
                <c:pt idx="2390">
                  <c:v>667635823</c:v>
                </c:pt>
                <c:pt idx="2391">
                  <c:v>667612775</c:v>
                </c:pt>
                <c:pt idx="2392">
                  <c:v>667535176</c:v>
                </c:pt>
                <c:pt idx="2393">
                  <c:v>667161796</c:v>
                </c:pt>
                <c:pt idx="2394">
                  <c:v>667147690</c:v>
                </c:pt>
                <c:pt idx="2395">
                  <c:v>666501858</c:v>
                </c:pt>
                <c:pt idx="2396">
                  <c:v>665712452</c:v>
                </c:pt>
                <c:pt idx="2397">
                  <c:v>665191403</c:v>
                </c:pt>
                <c:pt idx="2398">
                  <c:v>665072290</c:v>
                </c:pt>
                <c:pt idx="2399">
                  <c:v>664914490</c:v>
                </c:pt>
                <c:pt idx="2400">
                  <c:v>664793810</c:v>
                </c:pt>
                <c:pt idx="2401">
                  <c:v>664602339</c:v>
                </c:pt>
                <c:pt idx="2402">
                  <c:v>664578026</c:v>
                </c:pt>
                <c:pt idx="2403">
                  <c:v>664454555</c:v>
                </c:pt>
                <c:pt idx="2404">
                  <c:v>664200894</c:v>
                </c:pt>
                <c:pt idx="2405">
                  <c:v>663835842</c:v>
                </c:pt>
                <c:pt idx="2406">
                  <c:v>663691974</c:v>
                </c:pt>
                <c:pt idx="2407">
                  <c:v>663288726</c:v>
                </c:pt>
                <c:pt idx="2408">
                  <c:v>663258498</c:v>
                </c:pt>
                <c:pt idx="2409">
                  <c:v>663056807</c:v>
                </c:pt>
                <c:pt idx="2410">
                  <c:v>662600441</c:v>
                </c:pt>
                <c:pt idx="2411">
                  <c:v>662557107</c:v>
                </c:pt>
                <c:pt idx="2412">
                  <c:v>661973050</c:v>
                </c:pt>
                <c:pt idx="2413">
                  <c:v>661971356</c:v>
                </c:pt>
                <c:pt idx="2414">
                  <c:v>661724691</c:v>
                </c:pt>
                <c:pt idx="2415">
                  <c:v>661288903</c:v>
                </c:pt>
                <c:pt idx="2416">
                  <c:v>661120737</c:v>
                </c:pt>
                <c:pt idx="2417">
                  <c:v>660189620</c:v>
                </c:pt>
                <c:pt idx="2418">
                  <c:v>660064663</c:v>
                </c:pt>
                <c:pt idx="2419">
                  <c:v>659789886</c:v>
                </c:pt>
                <c:pt idx="2420">
                  <c:v>659417652</c:v>
                </c:pt>
                <c:pt idx="2421">
                  <c:v>658997228</c:v>
                </c:pt>
                <c:pt idx="2422">
                  <c:v>658915781</c:v>
                </c:pt>
                <c:pt idx="2423">
                  <c:v>658317009</c:v>
                </c:pt>
                <c:pt idx="2424">
                  <c:v>657764787</c:v>
                </c:pt>
                <c:pt idx="2425">
                  <c:v>656887982</c:v>
                </c:pt>
                <c:pt idx="2426">
                  <c:v>656089869</c:v>
                </c:pt>
                <c:pt idx="2427">
                  <c:v>655952014</c:v>
                </c:pt>
                <c:pt idx="2428">
                  <c:v>655595791</c:v>
                </c:pt>
                <c:pt idx="2429">
                  <c:v>655561644</c:v>
                </c:pt>
                <c:pt idx="2430">
                  <c:v>655409845</c:v>
                </c:pt>
                <c:pt idx="2431">
                  <c:v>654881734</c:v>
                </c:pt>
                <c:pt idx="2432">
                  <c:v>654810008</c:v>
                </c:pt>
                <c:pt idx="2433">
                  <c:v>654556072</c:v>
                </c:pt>
                <c:pt idx="2434">
                  <c:v>654520289</c:v>
                </c:pt>
                <c:pt idx="2435">
                  <c:v>654417389</c:v>
                </c:pt>
                <c:pt idx="2436">
                  <c:v>654111465</c:v>
                </c:pt>
                <c:pt idx="2437">
                  <c:v>654088661</c:v>
                </c:pt>
                <c:pt idx="2438">
                  <c:v>654076526</c:v>
                </c:pt>
                <c:pt idx="2439">
                  <c:v>652189641</c:v>
                </c:pt>
                <c:pt idx="2440">
                  <c:v>651854616</c:v>
                </c:pt>
                <c:pt idx="2441">
                  <c:v>651841086</c:v>
                </c:pt>
                <c:pt idx="2442">
                  <c:v>650782940</c:v>
                </c:pt>
                <c:pt idx="2443">
                  <c:v>650586861</c:v>
                </c:pt>
                <c:pt idx="2444">
                  <c:v>649521389</c:v>
                </c:pt>
                <c:pt idx="2445">
                  <c:v>649490345</c:v>
                </c:pt>
                <c:pt idx="2446">
                  <c:v>648123750</c:v>
                </c:pt>
                <c:pt idx="2447">
                  <c:v>647770774</c:v>
                </c:pt>
                <c:pt idx="2448">
                  <c:v>647583482</c:v>
                </c:pt>
                <c:pt idx="2449">
                  <c:v>647510174</c:v>
                </c:pt>
                <c:pt idx="2450">
                  <c:v>647104203</c:v>
                </c:pt>
                <c:pt idx="2451">
                  <c:v>646778729</c:v>
                </c:pt>
                <c:pt idx="2452">
                  <c:v>646149230</c:v>
                </c:pt>
                <c:pt idx="2453">
                  <c:v>645915577</c:v>
                </c:pt>
                <c:pt idx="2454">
                  <c:v>644662095</c:v>
                </c:pt>
                <c:pt idx="2455">
                  <c:v>644367588</c:v>
                </c:pt>
                <c:pt idx="2456">
                  <c:v>644139050</c:v>
                </c:pt>
                <c:pt idx="2457">
                  <c:v>643686458</c:v>
                </c:pt>
                <c:pt idx="2458">
                  <c:v>642985501</c:v>
                </c:pt>
                <c:pt idx="2459">
                  <c:v>642054822</c:v>
                </c:pt>
                <c:pt idx="2460">
                  <c:v>640768239</c:v>
                </c:pt>
                <c:pt idx="2461">
                  <c:v>640418404</c:v>
                </c:pt>
                <c:pt idx="2462">
                  <c:v>640337053</c:v>
                </c:pt>
                <c:pt idx="2463">
                  <c:v>640013415</c:v>
                </c:pt>
                <c:pt idx="2464">
                  <c:v>639354566</c:v>
                </c:pt>
                <c:pt idx="2465">
                  <c:v>639215191</c:v>
                </c:pt>
                <c:pt idx="2466">
                  <c:v>638802186</c:v>
                </c:pt>
                <c:pt idx="2467">
                  <c:v>637983201</c:v>
                </c:pt>
                <c:pt idx="2468">
                  <c:v>637633508</c:v>
                </c:pt>
                <c:pt idx="2469">
                  <c:v>637579896</c:v>
                </c:pt>
                <c:pt idx="2470">
                  <c:v>637350159</c:v>
                </c:pt>
                <c:pt idx="2471">
                  <c:v>637248106</c:v>
                </c:pt>
                <c:pt idx="2472">
                  <c:v>636115244</c:v>
                </c:pt>
                <c:pt idx="2473">
                  <c:v>635571895</c:v>
                </c:pt>
                <c:pt idx="2474">
                  <c:v>634484036</c:v>
                </c:pt>
                <c:pt idx="2475">
                  <c:v>633602277</c:v>
                </c:pt>
                <c:pt idx="2476">
                  <c:v>633248104</c:v>
                </c:pt>
                <c:pt idx="2477">
                  <c:v>632838946</c:v>
                </c:pt>
                <c:pt idx="2478">
                  <c:v>632333987</c:v>
                </c:pt>
                <c:pt idx="2479">
                  <c:v>631719660</c:v>
                </c:pt>
                <c:pt idx="2480">
                  <c:v>631408499</c:v>
                </c:pt>
                <c:pt idx="2481">
                  <c:v>630763227</c:v>
                </c:pt>
                <c:pt idx="2482">
                  <c:v>629174619</c:v>
                </c:pt>
                <c:pt idx="2483">
                  <c:v>629101472</c:v>
                </c:pt>
                <c:pt idx="2484">
                  <c:v>628990259</c:v>
                </c:pt>
                <c:pt idx="2485">
                  <c:v>628334803</c:v>
                </c:pt>
                <c:pt idx="2486">
                  <c:v>628160301</c:v>
                </c:pt>
                <c:pt idx="2487">
                  <c:v>627200696</c:v>
                </c:pt>
                <c:pt idx="2488">
                  <c:v>627117259</c:v>
                </c:pt>
                <c:pt idx="2489">
                  <c:v>627103192</c:v>
                </c:pt>
                <c:pt idx="2490">
                  <c:v>625998130</c:v>
                </c:pt>
                <c:pt idx="2491">
                  <c:v>625922539</c:v>
                </c:pt>
                <c:pt idx="2492">
                  <c:v>624491992</c:v>
                </c:pt>
                <c:pt idx="2493">
                  <c:v>624059187</c:v>
                </c:pt>
                <c:pt idx="2494">
                  <c:v>623326875</c:v>
                </c:pt>
                <c:pt idx="2495">
                  <c:v>623095454</c:v>
                </c:pt>
                <c:pt idx="2496">
                  <c:v>622982286</c:v>
                </c:pt>
                <c:pt idx="2497">
                  <c:v>621984066</c:v>
                </c:pt>
                <c:pt idx="2498">
                  <c:v>621926304</c:v>
                </c:pt>
                <c:pt idx="2499">
                  <c:v>621006573</c:v>
                </c:pt>
                <c:pt idx="2500">
                  <c:v>619039114</c:v>
                </c:pt>
                <c:pt idx="2501">
                  <c:v>618940837</c:v>
                </c:pt>
                <c:pt idx="2502">
                  <c:v>618852642</c:v>
                </c:pt>
                <c:pt idx="2503">
                  <c:v>618848108</c:v>
                </c:pt>
                <c:pt idx="2504">
                  <c:v>618496070</c:v>
                </c:pt>
                <c:pt idx="2505">
                  <c:v>618231180</c:v>
                </c:pt>
                <c:pt idx="2506">
                  <c:v>617939879</c:v>
                </c:pt>
                <c:pt idx="2507">
                  <c:v>617880063</c:v>
                </c:pt>
                <c:pt idx="2508">
                  <c:v>617723076</c:v>
                </c:pt>
                <c:pt idx="2509">
                  <c:v>616922501</c:v>
                </c:pt>
                <c:pt idx="2510">
                  <c:v>616814601</c:v>
                </c:pt>
                <c:pt idx="2511">
                  <c:v>616264927</c:v>
                </c:pt>
                <c:pt idx="2512">
                  <c:v>615146543</c:v>
                </c:pt>
                <c:pt idx="2513">
                  <c:v>614565972</c:v>
                </c:pt>
                <c:pt idx="2514">
                  <c:v>613929353</c:v>
                </c:pt>
                <c:pt idx="2515">
                  <c:v>613517416</c:v>
                </c:pt>
                <c:pt idx="2516">
                  <c:v>613513939</c:v>
                </c:pt>
                <c:pt idx="2517">
                  <c:v>613179955</c:v>
                </c:pt>
                <c:pt idx="2518">
                  <c:v>612911159</c:v>
                </c:pt>
                <c:pt idx="2519">
                  <c:v>612635142</c:v>
                </c:pt>
                <c:pt idx="2520">
                  <c:v>611953786</c:v>
                </c:pt>
                <c:pt idx="2521">
                  <c:v>611660720</c:v>
                </c:pt>
                <c:pt idx="2522">
                  <c:v>611618813</c:v>
                </c:pt>
                <c:pt idx="2523">
                  <c:v>611120804</c:v>
                </c:pt>
                <c:pt idx="2524">
                  <c:v>609401240</c:v>
                </c:pt>
                <c:pt idx="2525">
                  <c:v>608991918</c:v>
                </c:pt>
                <c:pt idx="2526">
                  <c:v>608864122</c:v>
                </c:pt>
                <c:pt idx="2527">
                  <c:v>608274649</c:v>
                </c:pt>
                <c:pt idx="2528">
                  <c:v>608213732</c:v>
                </c:pt>
                <c:pt idx="2529">
                  <c:v>608024098</c:v>
                </c:pt>
                <c:pt idx="2530">
                  <c:v>607782702</c:v>
                </c:pt>
                <c:pt idx="2531">
                  <c:v>607422142</c:v>
                </c:pt>
                <c:pt idx="2532">
                  <c:v>607301397</c:v>
                </c:pt>
                <c:pt idx="2533">
                  <c:v>607003045</c:v>
                </c:pt>
                <c:pt idx="2534">
                  <c:v>606725552</c:v>
                </c:pt>
                <c:pt idx="2535">
                  <c:v>606717946</c:v>
                </c:pt>
                <c:pt idx="2536">
                  <c:v>606279419</c:v>
                </c:pt>
                <c:pt idx="2537">
                  <c:v>605756181</c:v>
                </c:pt>
                <c:pt idx="2538">
                  <c:v>605750689</c:v>
                </c:pt>
                <c:pt idx="2539">
                  <c:v>605696998</c:v>
                </c:pt>
                <c:pt idx="2540">
                  <c:v>604267609</c:v>
                </c:pt>
                <c:pt idx="2541">
                  <c:v>603868029</c:v>
                </c:pt>
                <c:pt idx="2542">
                  <c:v>603741712</c:v>
                </c:pt>
                <c:pt idx="2543">
                  <c:v>603591386</c:v>
                </c:pt>
                <c:pt idx="2544">
                  <c:v>603157077</c:v>
                </c:pt>
                <c:pt idx="2545">
                  <c:v>603121566</c:v>
                </c:pt>
                <c:pt idx="2546">
                  <c:v>603065497</c:v>
                </c:pt>
                <c:pt idx="2547">
                  <c:v>602649005</c:v>
                </c:pt>
                <c:pt idx="2548">
                  <c:v>602375870</c:v>
                </c:pt>
                <c:pt idx="2549">
                  <c:v>601785833</c:v>
                </c:pt>
                <c:pt idx="2550">
                  <c:v>601294099</c:v>
                </c:pt>
                <c:pt idx="2551">
                  <c:v>601271653</c:v>
                </c:pt>
                <c:pt idx="2552">
                  <c:v>601065288</c:v>
                </c:pt>
                <c:pt idx="2553">
                  <c:v>600137603</c:v>
                </c:pt>
                <c:pt idx="2554">
                  <c:v>599927300</c:v>
                </c:pt>
                <c:pt idx="2555">
                  <c:v>598902778</c:v>
                </c:pt>
                <c:pt idx="2556">
                  <c:v>598858452</c:v>
                </c:pt>
                <c:pt idx="2557">
                  <c:v>598498627</c:v>
                </c:pt>
                <c:pt idx="2558">
                  <c:v>597952515</c:v>
                </c:pt>
                <c:pt idx="2559">
                  <c:v>597105376</c:v>
                </c:pt>
                <c:pt idx="2560">
                  <c:v>597081521</c:v>
                </c:pt>
                <c:pt idx="2561">
                  <c:v>596367301</c:v>
                </c:pt>
                <c:pt idx="2562">
                  <c:v>595606426</c:v>
                </c:pt>
                <c:pt idx="2563">
                  <c:v>595375538</c:v>
                </c:pt>
                <c:pt idx="2564">
                  <c:v>595184550</c:v>
                </c:pt>
                <c:pt idx="2565">
                  <c:v>594996929</c:v>
                </c:pt>
                <c:pt idx="2566">
                  <c:v>594949607</c:v>
                </c:pt>
                <c:pt idx="2567">
                  <c:v>594651999</c:v>
                </c:pt>
                <c:pt idx="2568">
                  <c:v>594387221</c:v>
                </c:pt>
                <c:pt idx="2569">
                  <c:v>594316945</c:v>
                </c:pt>
                <c:pt idx="2570">
                  <c:v>594278035</c:v>
                </c:pt>
                <c:pt idx="2571">
                  <c:v>594229959</c:v>
                </c:pt>
                <c:pt idx="2572">
                  <c:v>593987883</c:v>
                </c:pt>
                <c:pt idx="2573">
                  <c:v>593001493</c:v>
                </c:pt>
                <c:pt idx="2574">
                  <c:v>592821609</c:v>
                </c:pt>
                <c:pt idx="2575">
                  <c:v>592498417</c:v>
                </c:pt>
                <c:pt idx="2576">
                  <c:v>592343215</c:v>
                </c:pt>
                <c:pt idx="2577">
                  <c:v>592264792</c:v>
                </c:pt>
                <c:pt idx="2578">
                  <c:v>592128780</c:v>
                </c:pt>
                <c:pt idx="2579">
                  <c:v>591913559</c:v>
                </c:pt>
                <c:pt idx="2580">
                  <c:v>591541702</c:v>
                </c:pt>
                <c:pt idx="2581">
                  <c:v>590412083</c:v>
                </c:pt>
                <c:pt idx="2582">
                  <c:v>590214110</c:v>
                </c:pt>
                <c:pt idx="2583">
                  <c:v>590100912</c:v>
                </c:pt>
                <c:pt idx="2584">
                  <c:v>589995348</c:v>
                </c:pt>
                <c:pt idx="2585">
                  <c:v>589318192</c:v>
                </c:pt>
                <c:pt idx="2586">
                  <c:v>589088575</c:v>
                </c:pt>
                <c:pt idx="2587">
                  <c:v>588864738</c:v>
                </c:pt>
                <c:pt idx="2588">
                  <c:v>588731501</c:v>
                </c:pt>
                <c:pt idx="2589">
                  <c:v>588639505</c:v>
                </c:pt>
                <c:pt idx="2590">
                  <c:v>588583069</c:v>
                </c:pt>
                <c:pt idx="2591">
                  <c:v>588500101</c:v>
                </c:pt>
                <c:pt idx="2592">
                  <c:v>588369904</c:v>
                </c:pt>
                <c:pt idx="2593">
                  <c:v>588052261</c:v>
                </c:pt>
                <c:pt idx="2594">
                  <c:v>587841175</c:v>
                </c:pt>
                <c:pt idx="2595">
                  <c:v>587017554</c:v>
                </c:pt>
                <c:pt idx="2596">
                  <c:v>586643327</c:v>
                </c:pt>
                <c:pt idx="2597">
                  <c:v>586529912</c:v>
                </c:pt>
                <c:pt idx="2598">
                  <c:v>586198627</c:v>
                </c:pt>
                <c:pt idx="2599">
                  <c:v>585563062</c:v>
                </c:pt>
                <c:pt idx="2600">
                  <c:v>585146872</c:v>
                </c:pt>
                <c:pt idx="2601">
                  <c:v>584722337</c:v>
                </c:pt>
                <c:pt idx="2602">
                  <c:v>584675001</c:v>
                </c:pt>
                <c:pt idx="2603">
                  <c:v>584359023</c:v>
                </c:pt>
                <c:pt idx="2604">
                  <c:v>583656105</c:v>
                </c:pt>
                <c:pt idx="2605">
                  <c:v>583469015</c:v>
                </c:pt>
                <c:pt idx="2606">
                  <c:v>582923035</c:v>
                </c:pt>
                <c:pt idx="2607">
                  <c:v>582434232</c:v>
                </c:pt>
                <c:pt idx="2608">
                  <c:v>582162283</c:v>
                </c:pt>
                <c:pt idx="2609">
                  <c:v>582018009</c:v>
                </c:pt>
                <c:pt idx="2610">
                  <c:v>581652374</c:v>
                </c:pt>
                <c:pt idx="2611">
                  <c:v>581379449</c:v>
                </c:pt>
                <c:pt idx="2612">
                  <c:v>581370396</c:v>
                </c:pt>
                <c:pt idx="2613">
                  <c:v>581006771</c:v>
                </c:pt>
                <c:pt idx="2614">
                  <c:v>580989393</c:v>
                </c:pt>
                <c:pt idx="2615">
                  <c:v>580416391</c:v>
                </c:pt>
                <c:pt idx="2616">
                  <c:v>580368398</c:v>
                </c:pt>
                <c:pt idx="2617">
                  <c:v>579395878</c:v>
                </c:pt>
                <c:pt idx="2618">
                  <c:v>579327458</c:v>
                </c:pt>
                <c:pt idx="2619">
                  <c:v>577759324</c:v>
                </c:pt>
                <c:pt idx="2620">
                  <c:v>577166778</c:v>
                </c:pt>
                <c:pt idx="2621">
                  <c:v>576722033</c:v>
                </c:pt>
                <c:pt idx="2622">
                  <c:v>576140516</c:v>
                </c:pt>
                <c:pt idx="2623">
                  <c:v>575698304</c:v>
                </c:pt>
                <c:pt idx="2624">
                  <c:v>575686619</c:v>
                </c:pt>
                <c:pt idx="2625">
                  <c:v>575671176</c:v>
                </c:pt>
                <c:pt idx="2626">
                  <c:v>575597878</c:v>
                </c:pt>
                <c:pt idx="2627">
                  <c:v>575587954</c:v>
                </c:pt>
                <c:pt idx="2628">
                  <c:v>575558515</c:v>
                </c:pt>
                <c:pt idx="2629">
                  <c:v>574852422</c:v>
                </c:pt>
                <c:pt idx="2630">
                  <c:v>574723989</c:v>
                </c:pt>
                <c:pt idx="2631">
                  <c:v>573799899</c:v>
                </c:pt>
                <c:pt idx="2632">
                  <c:v>573327007</c:v>
                </c:pt>
                <c:pt idx="2633">
                  <c:v>572435535</c:v>
                </c:pt>
                <c:pt idx="2634">
                  <c:v>572178322</c:v>
                </c:pt>
                <c:pt idx="2635">
                  <c:v>571938632</c:v>
                </c:pt>
                <c:pt idx="2636">
                  <c:v>571826744</c:v>
                </c:pt>
                <c:pt idx="2637">
                  <c:v>569846391</c:v>
                </c:pt>
                <c:pt idx="2638">
                  <c:v>569769174</c:v>
                </c:pt>
                <c:pt idx="2639">
                  <c:v>569114188</c:v>
                </c:pt>
                <c:pt idx="2640">
                  <c:v>568931534</c:v>
                </c:pt>
                <c:pt idx="2641">
                  <c:v>568800683</c:v>
                </c:pt>
                <c:pt idx="2642">
                  <c:v>567711639</c:v>
                </c:pt>
                <c:pt idx="2643">
                  <c:v>567691157</c:v>
                </c:pt>
                <c:pt idx="2644">
                  <c:v>567046290</c:v>
                </c:pt>
                <c:pt idx="2645">
                  <c:v>566900171</c:v>
                </c:pt>
                <c:pt idx="2646">
                  <c:v>566605009</c:v>
                </c:pt>
                <c:pt idx="2647">
                  <c:v>566204498</c:v>
                </c:pt>
                <c:pt idx="2648">
                  <c:v>564982934</c:v>
                </c:pt>
                <c:pt idx="2649">
                  <c:v>564607286</c:v>
                </c:pt>
                <c:pt idx="2650">
                  <c:v>562498454</c:v>
                </c:pt>
                <c:pt idx="2651">
                  <c:v>562289592</c:v>
                </c:pt>
                <c:pt idx="2652">
                  <c:v>561797261</c:v>
                </c:pt>
                <c:pt idx="2653">
                  <c:v>561755465</c:v>
                </c:pt>
                <c:pt idx="2654">
                  <c:v>560561118</c:v>
                </c:pt>
                <c:pt idx="2655">
                  <c:v>560361375</c:v>
                </c:pt>
                <c:pt idx="2656">
                  <c:v>560321833</c:v>
                </c:pt>
                <c:pt idx="2657">
                  <c:v>559940477</c:v>
                </c:pt>
                <c:pt idx="2658">
                  <c:v>559446843</c:v>
                </c:pt>
                <c:pt idx="2659">
                  <c:v>559432405</c:v>
                </c:pt>
                <c:pt idx="2660">
                  <c:v>559362021</c:v>
                </c:pt>
                <c:pt idx="2661">
                  <c:v>558148022</c:v>
                </c:pt>
                <c:pt idx="2662">
                  <c:v>557171641</c:v>
                </c:pt>
                <c:pt idx="2663">
                  <c:v>556970057</c:v>
                </c:pt>
                <c:pt idx="2664">
                  <c:v>556419657</c:v>
                </c:pt>
                <c:pt idx="2665">
                  <c:v>556265422</c:v>
                </c:pt>
                <c:pt idx="2666">
                  <c:v>555843364</c:v>
                </c:pt>
                <c:pt idx="2667">
                  <c:v>555798521</c:v>
                </c:pt>
                <c:pt idx="2668">
                  <c:v>555733560</c:v>
                </c:pt>
                <c:pt idx="2669">
                  <c:v>555581695</c:v>
                </c:pt>
                <c:pt idx="2670">
                  <c:v>555389807</c:v>
                </c:pt>
                <c:pt idx="2671">
                  <c:v>554936351</c:v>
                </c:pt>
                <c:pt idx="2672">
                  <c:v>554636759</c:v>
                </c:pt>
                <c:pt idx="2673">
                  <c:v>554596947</c:v>
                </c:pt>
                <c:pt idx="2674">
                  <c:v>554335109</c:v>
                </c:pt>
                <c:pt idx="2675">
                  <c:v>553772839</c:v>
                </c:pt>
                <c:pt idx="2676">
                  <c:v>552820297</c:v>
                </c:pt>
                <c:pt idx="2677">
                  <c:v>552766243</c:v>
                </c:pt>
                <c:pt idx="2678">
                  <c:v>552477208</c:v>
                </c:pt>
                <c:pt idx="2679">
                  <c:v>550649967</c:v>
                </c:pt>
                <c:pt idx="2680">
                  <c:v>550519297</c:v>
                </c:pt>
                <c:pt idx="2681">
                  <c:v>550243813</c:v>
                </c:pt>
                <c:pt idx="2682">
                  <c:v>549513241</c:v>
                </c:pt>
                <c:pt idx="2683">
                  <c:v>549488819</c:v>
                </c:pt>
                <c:pt idx="2684">
                  <c:v>549445071</c:v>
                </c:pt>
                <c:pt idx="2685">
                  <c:v>549257589</c:v>
                </c:pt>
                <c:pt idx="2686">
                  <c:v>549144597</c:v>
                </c:pt>
                <c:pt idx="2687">
                  <c:v>549090264</c:v>
                </c:pt>
                <c:pt idx="2688">
                  <c:v>548649850</c:v>
                </c:pt>
                <c:pt idx="2689">
                  <c:v>548541230</c:v>
                </c:pt>
                <c:pt idx="2690">
                  <c:v>548204410</c:v>
                </c:pt>
                <c:pt idx="2691">
                  <c:v>547808684</c:v>
                </c:pt>
                <c:pt idx="2692">
                  <c:v>547508011</c:v>
                </c:pt>
                <c:pt idx="2693">
                  <c:v>547415470</c:v>
                </c:pt>
                <c:pt idx="2694">
                  <c:v>546561263</c:v>
                </c:pt>
                <c:pt idx="2695">
                  <c:v>546348611</c:v>
                </c:pt>
                <c:pt idx="2696">
                  <c:v>546279969</c:v>
                </c:pt>
                <c:pt idx="2697">
                  <c:v>546210052</c:v>
                </c:pt>
                <c:pt idx="2698">
                  <c:v>546081063</c:v>
                </c:pt>
                <c:pt idx="2699">
                  <c:v>545777679</c:v>
                </c:pt>
                <c:pt idx="2700">
                  <c:v>545030896</c:v>
                </c:pt>
                <c:pt idx="2701">
                  <c:v>544841713</c:v>
                </c:pt>
                <c:pt idx="2702">
                  <c:v>544807833</c:v>
                </c:pt>
                <c:pt idx="2703">
                  <c:v>543922873</c:v>
                </c:pt>
                <c:pt idx="2704">
                  <c:v>543562230</c:v>
                </c:pt>
                <c:pt idx="2705">
                  <c:v>541453573</c:v>
                </c:pt>
                <c:pt idx="2706">
                  <c:v>541438558</c:v>
                </c:pt>
                <c:pt idx="2707">
                  <c:v>541232584</c:v>
                </c:pt>
                <c:pt idx="2708">
                  <c:v>540964219</c:v>
                </c:pt>
                <c:pt idx="2709">
                  <c:v>540914894</c:v>
                </c:pt>
                <c:pt idx="2710">
                  <c:v>540748239</c:v>
                </c:pt>
                <c:pt idx="2711">
                  <c:v>540424028</c:v>
                </c:pt>
                <c:pt idx="2712">
                  <c:v>540261092</c:v>
                </c:pt>
                <c:pt idx="2713">
                  <c:v>539688124</c:v>
                </c:pt>
                <c:pt idx="2714">
                  <c:v>539530282</c:v>
                </c:pt>
                <c:pt idx="2715">
                  <c:v>539521075</c:v>
                </c:pt>
                <c:pt idx="2716">
                  <c:v>538759121</c:v>
                </c:pt>
                <c:pt idx="2717">
                  <c:v>538625378</c:v>
                </c:pt>
                <c:pt idx="2718">
                  <c:v>538114978</c:v>
                </c:pt>
                <c:pt idx="2719">
                  <c:v>537931072</c:v>
                </c:pt>
                <c:pt idx="2720">
                  <c:v>537549741</c:v>
                </c:pt>
                <c:pt idx="2721">
                  <c:v>537507522</c:v>
                </c:pt>
                <c:pt idx="2722">
                  <c:v>537373566</c:v>
                </c:pt>
                <c:pt idx="2723">
                  <c:v>537225069</c:v>
                </c:pt>
                <c:pt idx="2724">
                  <c:v>536437293</c:v>
                </c:pt>
                <c:pt idx="2725">
                  <c:v>536028436</c:v>
                </c:pt>
                <c:pt idx="2726">
                  <c:v>535863047</c:v>
                </c:pt>
                <c:pt idx="2727">
                  <c:v>535000817</c:v>
                </c:pt>
                <c:pt idx="2728">
                  <c:v>534870113</c:v>
                </c:pt>
                <c:pt idx="2729">
                  <c:v>534591084</c:v>
                </c:pt>
                <c:pt idx="2730">
                  <c:v>534530335</c:v>
                </c:pt>
                <c:pt idx="2731">
                  <c:v>534410163</c:v>
                </c:pt>
                <c:pt idx="2732">
                  <c:v>534216787</c:v>
                </c:pt>
                <c:pt idx="2733">
                  <c:v>534194820</c:v>
                </c:pt>
                <c:pt idx="2734">
                  <c:v>533591335</c:v>
                </c:pt>
                <c:pt idx="2735">
                  <c:v>532260322</c:v>
                </c:pt>
                <c:pt idx="2736">
                  <c:v>531081167</c:v>
                </c:pt>
                <c:pt idx="2737">
                  <c:v>530777799</c:v>
                </c:pt>
                <c:pt idx="2738">
                  <c:v>530443454</c:v>
                </c:pt>
                <c:pt idx="2739">
                  <c:v>530211998</c:v>
                </c:pt>
                <c:pt idx="2740">
                  <c:v>529532790</c:v>
                </c:pt>
                <c:pt idx="2741">
                  <c:v>529366182</c:v>
                </c:pt>
                <c:pt idx="2742">
                  <c:v>528288465</c:v>
                </c:pt>
                <c:pt idx="2743">
                  <c:v>527866640</c:v>
                </c:pt>
                <c:pt idx="2744">
                  <c:v>527862545</c:v>
                </c:pt>
                <c:pt idx="2745">
                  <c:v>527797461</c:v>
                </c:pt>
                <c:pt idx="2746">
                  <c:v>527472222</c:v>
                </c:pt>
                <c:pt idx="2747">
                  <c:v>527226378</c:v>
                </c:pt>
                <c:pt idx="2748">
                  <c:v>526883920</c:v>
                </c:pt>
                <c:pt idx="2749">
                  <c:v>526763361</c:v>
                </c:pt>
                <c:pt idx="2750">
                  <c:v>526745623</c:v>
                </c:pt>
                <c:pt idx="2751">
                  <c:v>526695147</c:v>
                </c:pt>
                <c:pt idx="2752">
                  <c:v>526652930</c:v>
                </c:pt>
                <c:pt idx="2753">
                  <c:v>526625962</c:v>
                </c:pt>
                <c:pt idx="2754">
                  <c:v>526555368</c:v>
                </c:pt>
                <c:pt idx="2755">
                  <c:v>526513705</c:v>
                </c:pt>
                <c:pt idx="2756">
                  <c:v>525756628</c:v>
                </c:pt>
                <c:pt idx="2757">
                  <c:v>524581210</c:v>
                </c:pt>
                <c:pt idx="2758">
                  <c:v>522989082</c:v>
                </c:pt>
                <c:pt idx="2759">
                  <c:v>522698233</c:v>
                </c:pt>
                <c:pt idx="2760">
                  <c:v>522197067</c:v>
                </c:pt>
                <c:pt idx="2761">
                  <c:v>521901418</c:v>
                </c:pt>
                <c:pt idx="2762">
                  <c:v>521218836</c:v>
                </c:pt>
                <c:pt idx="2763">
                  <c:v>521070706</c:v>
                </c:pt>
                <c:pt idx="2764">
                  <c:v>521013339</c:v>
                </c:pt>
                <c:pt idx="2765">
                  <c:v>520010694</c:v>
                </c:pt>
                <c:pt idx="2766">
                  <c:v>519086395</c:v>
                </c:pt>
                <c:pt idx="2767">
                  <c:v>518266025</c:v>
                </c:pt>
                <c:pt idx="2768">
                  <c:v>518103868</c:v>
                </c:pt>
                <c:pt idx="2769">
                  <c:v>518096851</c:v>
                </c:pt>
                <c:pt idx="2770">
                  <c:v>517982671</c:v>
                </c:pt>
                <c:pt idx="2771">
                  <c:v>517793409</c:v>
                </c:pt>
                <c:pt idx="2772">
                  <c:v>517678185</c:v>
                </c:pt>
                <c:pt idx="2773">
                  <c:v>517592483</c:v>
                </c:pt>
                <c:pt idx="2774">
                  <c:v>517337115</c:v>
                </c:pt>
                <c:pt idx="2775">
                  <c:v>517320944</c:v>
                </c:pt>
                <c:pt idx="2776">
                  <c:v>517111988</c:v>
                </c:pt>
                <c:pt idx="2777">
                  <c:v>517110976</c:v>
                </c:pt>
                <c:pt idx="2778">
                  <c:v>516762581</c:v>
                </c:pt>
                <c:pt idx="2779">
                  <c:v>515765817</c:v>
                </c:pt>
                <c:pt idx="2780">
                  <c:v>515535986</c:v>
                </c:pt>
                <c:pt idx="2781">
                  <c:v>514649170</c:v>
                </c:pt>
                <c:pt idx="2782">
                  <c:v>514642833</c:v>
                </c:pt>
                <c:pt idx="2783">
                  <c:v>514380504</c:v>
                </c:pt>
                <c:pt idx="2784">
                  <c:v>513735186</c:v>
                </c:pt>
                <c:pt idx="2785">
                  <c:v>513654672</c:v>
                </c:pt>
                <c:pt idx="2786">
                  <c:v>513518614</c:v>
                </c:pt>
                <c:pt idx="2787">
                  <c:v>513002362</c:v>
                </c:pt>
                <c:pt idx="2788">
                  <c:v>512891417</c:v>
                </c:pt>
                <c:pt idx="2789">
                  <c:v>512199274</c:v>
                </c:pt>
                <c:pt idx="2790">
                  <c:v>512068164</c:v>
                </c:pt>
                <c:pt idx="2791">
                  <c:v>511999226</c:v>
                </c:pt>
                <c:pt idx="2792">
                  <c:v>511896576</c:v>
                </c:pt>
                <c:pt idx="2793">
                  <c:v>511653982</c:v>
                </c:pt>
                <c:pt idx="2794">
                  <c:v>510881526</c:v>
                </c:pt>
                <c:pt idx="2795">
                  <c:v>510814024</c:v>
                </c:pt>
                <c:pt idx="2796">
                  <c:v>510108369</c:v>
                </c:pt>
                <c:pt idx="2797">
                  <c:v>509862036</c:v>
                </c:pt>
                <c:pt idx="2798">
                  <c:v>509690135</c:v>
                </c:pt>
                <c:pt idx="2799">
                  <c:v>509661287</c:v>
                </c:pt>
                <c:pt idx="2800">
                  <c:v>508827263</c:v>
                </c:pt>
                <c:pt idx="2801">
                  <c:v>508337773</c:v>
                </c:pt>
                <c:pt idx="2802">
                  <c:v>507703593</c:v>
                </c:pt>
                <c:pt idx="2803">
                  <c:v>507046763</c:v>
                </c:pt>
                <c:pt idx="2804">
                  <c:v>506995269</c:v>
                </c:pt>
                <c:pt idx="2805">
                  <c:v>506766835</c:v>
                </c:pt>
                <c:pt idx="2806">
                  <c:v>506482217</c:v>
                </c:pt>
                <c:pt idx="2807">
                  <c:v>506201605</c:v>
                </c:pt>
                <c:pt idx="2808">
                  <c:v>504884922</c:v>
                </c:pt>
                <c:pt idx="2809">
                  <c:v>504590511</c:v>
                </c:pt>
                <c:pt idx="2810">
                  <c:v>503762916</c:v>
                </c:pt>
                <c:pt idx="2811">
                  <c:v>503600460</c:v>
                </c:pt>
                <c:pt idx="2812">
                  <c:v>502909181</c:v>
                </c:pt>
                <c:pt idx="2813">
                  <c:v>502508885</c:v>
                </c:pt>
                <c:pt idx="2814">
                  <c:v>502244217</c:v>
                </c:pt>
                <c:pt idx="2815">
                  <c:v>502216341</c:v>
                </c:pt>
                <c:pt idx="2816">
                  <c:v>501803557</c:v>
                </c:pt>
                <c:pt idx="2817">
                  <c:v>501549302</c:v>
                </c:pt>
                <c:pt idx="2818">
                  <c:v>501171481</c:v>
                </c:pt>
                <c:pt idx="2819">
                  <c:v>499772061</c:v>
                </c:pt>
                <c:pt idx="2820">
                  <c:v>499771059</c:v>
                </c:pt>
                <c:pt idx="2821">
                  <c:v>499558632</c:v>
                </c:pt>
                <c:pt idx="2822">
                  <c:v>499105742</c:v>
                </c:pt>
                <c:pt idx="2823">
                  <c:v>498905316</c:v>
                </c:pt>
                <c:pt idx="2824">
                  <c:v>498845456</c:v>
                </c:pt>
                <c:pt idx="2825">
                  <c:v>498835095</c:v>
                </c:pt>
                <c:pt idx="2826">
                  <c:v>498776521</c:v>
                </c:pt>
                <c:pt idx="2827">
                  <c:v>497808200</c:v>
                </c:pt>
                <c:pt idx="2828">
                  <c:v>497756404</c:v>
                </c:pt>
                <c:pt idx="2829">
                  <c:v>497416464</c:v>
                </c:pt>
                <c:pt idx="2830">
                  <c:v>496508185</c:v>
                </c:pt>
                <c:pt idx="2831">
                  <c:v>496318065</c:v>
                </c:pt>
                <c:pt idx="2832">
                  <c:v>496117997</c:v>
                </c:pt>
                <c:pt idx="2833">
                  <c:v>495663607</c:v>
                </c:pt>
                <c:pt idx="2834">
                  <c:v>495559913</c:v>
                </c:pt>
                <c:pt idx="2835">
                  <c:v>495340117</c:v>
                </c:pt>
                <c:pt idx="2836">
                  <c:v>495303443</c:v>
                </c:pt>
                <c:pt idx="2837">
                  <c:v>494708848</c:v>
                </c:pt>
                <c:pt idx="2838">
                  <c:v>494641594</c:v>
                </c:pt>
                <c:pt idx="2839">
                  <c:v>494448018</c:v>
                </c:pt>
                <c:pt idx="2840">
                  <c:v>494368611</c:v>
                </c:pt>
                <c:pt idx="2841">
                  <c:v>494090156</c:v>
                </c:pt>
                <c:pt idx="2842">
                  <c:v>493529277</c:v>
                </c:pt>
                <c:pt idx="2843">
                  <c:v>493452057</c:v>
                </c:pt>
                <c:pt idx="2844">
                  <c:v>492894724</c:v>
                </c:pt>
                <c:pt idx="2845">
                  <c:v>491654082</c:v>
                </c:pt>
                <c:pt idx="2846">
                  <c:v>491508767</c:v>
                </c:pt>
                <c:pt idx="2847">
                  <c:v>490602172</c:v>
                </c:pt>
                <c:pt idx="2848">
                  <c:v>490307975</c:v>
                </c:pt>
                <c:pt idx="2849">
                  <c:v>490278529</c:v>
                </c:pt>
                <c:pt idx="2850">
                  <c:v>490069822</c:v>
                </c:pt>
                <c:pt idx="2851">
                  <c:v>489914305</c:v>
                </c:pt>
                <c:pt idx="2852">
                  <c:v>489126074</c:v>
                </c:pt>
                <c:pt idx="2853">
                  <c:v>489023749</c:v>
                </c:pt>
                <c:pt idx="2854">
                  <c:v>488899828</c:v>
                </c:pt>
                <c:pt idx="2855">
                  <c:v>488834084</c:v>
                </c:pt>
                <c:pt idx="2856">
                  <c:v>488426916</c:v>
                </c:pt>
                <c:pt idx="2857">
                  <c:v>487190246</c:v>
                </c:pt>
                <c:pt idx="2858">
                  <c:v>486997042</c:v>
                </c:pt>
                <c:pt idx="2859">
                  <c:v>486993128</c:v>
                </c:pt>
                <c:pt idx="2860">
                  <c:v>486405613</c:v>
                </c:pt>
                <c:pt idx="2861">
                  <c:v>486285522</c:v>
                </c:pt>
                <c:pt idx="2862">
                  <c:v>486018429</c:v>
                </c:pt>
                <c:pt idx="2863">
                  <c:v>486017034</c:v>
                </c:pt>
                <c:pt idx="2864">
                  <c:v>485837410</c:v>
                </c:pt>
                <c:pt idx="2865">
                  <c:v>485456228</c:v>
                </c:pt>
                <c:pt idx="2866">
                  <c:v>484535374</c:v>
                </c:pt>
                <c:pt idx="2867">
                  <c:v>484229340</c:v>
                </c:pt>
                <c:pt idx="2868">
                  <c:v>483506582</c:v>
                </c:pt>
                <c:pt idx="2869">
                  <c:v>483091295</c:v>
                </c:pt>
                <c:pt idx="2870">
                  <c:v>482993206</c:v>
                </c:pt>
                <c:pt idx="2871">
                  <c:v>482984924</c:v>
                </c:pt>
                <c:pt idx="2872">
                  <c:v>482915843</c:v>
                </c:pt>
                <c:pt idx="2873">
                  <c:v>482682505</c:v>
                </c:pt>
                <c:pt idx="2874">
                  <c:v>482387547</c:v>
                </c:pt>
                <c:pt idx="2875">
                  <c:v>482327254</c:v>
                </c:pt>
                <c:pt idx="2876">
                  <c:v>481925639</c:v>
                </c:pt>
                <c:pt idx="2877">
                  <c:v>481535417</c:v>
                </c:pt>
                <c:pt idx="2878">
                  <c:v>481532569</c:v>
                </c:pt>
                <c:pt idx="2879">
                  <c:v>481395234</c:v>
                </c:pt>
                <c:pt idx="2880">
                  <c:v>481240744</c:v>
                </c:pt>
                <c:pt idx="2881">
                  <c:v>481023713</c:v>
                </c:pt>
                <c:pt idx="2882">
                  <c:v>480291806</c:v>
                </c:pt>
                <c:pt idx="2883">
                  <c:v>480186383</c:v>
                </c:pt>
                <c:pt idx="2884">
                  <c:v>479446908</c:v>
                </c:pt>
                <c:pt idx="2885">
                  <c:v>479429881</c:v>
                </c:pt>
                <c:pt idx="2886">
                  <c:v>479084177</c:v>
                </c:pt>
                <c:pt idx="2887">
                  <c:v>478921790</c:v>
                </c:pt>
                <c:pt idx="2888">
                  <c:v>477909415</c:v>
                </c:pt>
                <c:pt idx="2889">
                  <c:v>477523001</c:v>
                </c:pt>
                <c:pt idx="2890">
                  <c:v>477218055</c:v>
                </c:pt>
                <c:pt idx="2891">
                  <c:v>476992242</c:v>
                </c:pt>
                <c:pt idx="2892">
                  <c:v>476183304</c:v>
                </c:pt>
                <c:pt idx="2893">
                  <c:v>476050512</c:v>
                </c:pt>
                <c:pt idx="2894">
                  <c:v>475971955</c:v>
                </c:pt>
                <c:pt idx="2895">
                  <c:v>475181180</c:v>
                </c:pt>
                <c:pt idx="2896">
                  <c:v>475098518</c:v>
                </c:pt>
                <c:pt idx="2897">
                  <c:v>474163947</c:v>
                </c:pt>
                <c:pt idx="2898">
                  <c:v>473850770</c:v>
                </c:pt>
                <c:pt idx="2899">
                  <c:v>473107531</c:v>
                </c:pt>
                <c:pt idx="2900">
                  <c:v>472768075</c:v>
                </c:pt>
                <c:pt idx="2901">
                  <c:v>472499787</c:v>
                </c:pt>
                <c:pt idx="2902">
                  <c:v>472488984</c:v>
                </c:pt>
                <c:pt idx="2903">
                  <c:v>472424960</c:v>
                </c:pt>
                <c:pt idx="2904">
                  <c:v>472209720</c:v>
                </c:pt>
                <c:pt idx="2905">
                  <c:v>471637785</c:v>
                </c:pt>
                <c:pt idx="2906">
                  <c:v>471475221</c:v>
                </c:pt>
                <c:pt idx="2907">
                  <c:v>471104890</c:v>
                </c:pt>
                <c:pt idx="2908">
                  <c:v>470558836</c:v>
                </c:pt>
                <c:pt idx="2909">
                  <c:v>470514658</c:v>
                </c:pt>
                <c:pt idx="2910">
                  <c:v>470504665</c:v>
                </c:pt>
                <c:pt idx="2911">
                  <c:v>470118807</c:v>
                </c:pt>
                <c:pt idx="2912">
                  <c:v>470112872</c:v>
                </c:pt>
                <c:pt idx="2913">
                  <c:v>469830958</c:v>
                </c:pt>
                <c:pt idx="2914">
                  <c:v>469543063</c:v>
                </c:pt>
                <c:pt idx="2915">
                  <c:v>469296519</c:v>
                </c:pt>
                <c:pt idx="2916">
                  <c:v>469133291</c:v>
                </c:pt>
                <c:pt idx="2917">
                  <c:v>468882320</c:v>
                </c:pt>
                <c:pt idx="2918">
                  <c:v>468476027</c:v>
                </c:pt>
                <c:pt idx="2919">
                  <c:v>468270891</c:v>
                </c:pt>
                <c:pt idx="2920">
                  <c:v>468247368</c:v>
                </c:pt>
                <c:pt idx="2921">
                  <c:v>468118294</c:v>
                </c:pt>
                <c:pt idx="2922">
                  <c:v>467791809</c:v>
                </c:pt>
                <c:pt idx="2923">
                  <c:v>467418667</c:v>
                </c:pt>
                <c:pt idx="2924">
                  <c:v>466738571</c:v>
                </c:pt>
                <c:pt idx="2925">
                  <c:v>464174263</c:v>
                </c:pt>
                <c:pt idx="2926">
                  <c:v>464104776</c:v>
                </c:pt>
                <c:pt idx="2927">
                  <c:v>464024988</c:v>
                </c:pt>
                <c:pt idx="2928">
                  <c:v>463766328</c:v>
                </c:pt>
                <c:pt idx="2929">
                  <c:v>463716249</c:v>
                </c:pt>
                <c:pt idx="2930">
                  <c:v>463439698</c:v>
                </c:pt>
                <c:pt idx="2931">
                  <c:v>463180642</c:v>
                </c:pt>
                <c:pt idx="2932">
                  <c:v>463140639</c:v>
                </c:pt>
                <c:pt idx="2933">
                  <c:v>461755553</c:v>
                </c:pt>
                <c:pt idx="2934">
                  <c:v>461671939</c:v>
                </c:pt>
                <c:pt idx="2935">
                  <c:v>461108496</c:v>
                </c:pt>
                <c:pt idx="2936">
                  <c:v>461040907</c:v>
                </c:pt>
                <c:pt idx="2937">
                  <c:v>460455944</c:v>
                </c:pt>
                <c:pt idx="2938">
                  <c:v>459950818</c:v>
                </c:pt>
                <c:pt idx="2939">
                  <c:v>459506773</c:v>
                </c:pt>
                <c:pt idx="2940">
                  <c:v>459287270</c:v>
                </c:pt>
                <c:pt idx="2941">
                  <c:v>459047601</c:v>
                </c:pt>
                <c:pt idx="2942">
                  <c:v>458825442</c:v>
                </c:pt>
                <c:pt idx="2943">
                  <c:v>458162088</c:v>
                </c:pt>
                <c:pt idx="2944">
                  <c:v>457901573</c:v>
                </c:pt>
                <c:pt idx="2945">
                  <c:v>456801168</c:v>
                </c:pt>
                <c:pt idx="2946">
                  <c:v>456325421</c:v>
                </c:pt>
                <c:pt idx="2947">
                  <c:v>456264887</c:v>
                </c:pt>
                <c:pt idx="2948">
                  <c:v>455776822</c:v>
                </c:pt>
                <c:pt idx="2949">
                  <c:v>455739485</c:v>
                </c:pt>
                <c:pt idx="2950">
                  <c:v>455475522</c:v>
                </c:pt>
                <c:pt idx="2951">
                  <c:v>455432293</c:v>
                </c:pt>
                <c:pt idx="2952">
                  <c:v>455350632</c:v>
                </c:pt>
                <c:pt idx="2953">
                  <c:v>454541064</c:v>
                </c:pt>
                <c:pt idx="2954">
                  <c:v>454464155</c:v>
                </c:pt>
                <c:pt idx="2955">
                  <c:v>454152720</c:v>
                </c:pt>
                <c:pt idx="2956">
                  <c:v>453094896</c:v>
                </c:pt>
                <c:pt idx="2957">
                  <c:v>452755242</c:v>
                </c:pt>
                <c:pt idx="2958">
                  <c:v>452022940</c:v>
                </c:pt>
                <c:pt idx="2959">
                  <c:v>451910891</c:v>
                </c:pt>
                <c:pt idx="2960">
                  <c:v>451784682</c:v>
                </c:pt>
                <c:pt idx="2961">
                  <c:v>451524969</c:v>
                </c:pt>
                <c:pt idx="2962">
                  <c:v>451392454</c:v>
                </c:pt>
                <c:pt idx="2963">
                  <c:v>451227740</c:v>
                </c:pt>
                <c:pt idx="2964">
                  <c:v>449707347</c:v>
                </c:pt>
                <c:pt idx="2965">
                  <c:v>449362560</c:v>
                </c:pt>
                <c:pt idx="2966">
                  <c:v>448779381</c:v>
                </c:pt>
                <c:pt idx="2967">
                  <c:v>448401148</c:v>
                </c:pt>
                <c:pt idx="2968">
                  <c:v>447946134</c:v>
                </c:pt>
                <c:pt idx="2969">
                  <c:v>447843694</c:v>
                </c:pt>
                <c:pt idx="2970">
                  <c:v>447777404</c:v>
                </c:pt>
                <c:pt idx="2971">
                  <c:v>447470024</c:v>
                </c:pt>
                <c:pt idx="2972">
                  <c:v>445866470</c:v>
                </c:pt>
                <c:pt idx="2973">
                  <c:v>445716976</c:v>
                </c:pt>
                <c:pt idx="2974">
                  <c:v>445599796</c:v>
                </c:pt>
                <c:pt idx="2975">
                  <c:v>445583230</c:v>
                </c:pt>
                <c:pt idx="2976">
                  <c:v>444914668</c:v>
                </c:pt>
                <c:pt idx="2977">
                  <c:v>444686723</c:v>
                </c:pt>
                <c:pt idx="2978">
                  <c:v>444618276</c:v>
                </c:pt>
                <c:pt idx="2979">
                  <c:v>444596440</c:v>
                </c:pt>
                <c:pt idx="2980">
                  <c:v>444495554</c:v>
                </c:pt>
                <c:pt idx="2981">
                  <c:v>444102552</c:v>
                </c:pt>
                <c:pt idx="2982">
                  <c:v>444058724</c:v>
                </c:pt>
                <c:pt idx="2983">
                  <c:v>442917007</c:v>
                </c:pt>
                <c:pt idx="2984">
                  <c:v>442355617</c:v>
                </c:pt>
                <c:pt idx="2985">
                  <c:v>442207930</c:v>
                </c:pt>
                <c:pt idx="2986">
                  <c:v>441129335</c:v>
                </c:pt>
                <c:pt idx="2987">
                  <c:v>440868449</c:v>
                </c:pt>
                <c:pt idx="2988">
                  <c:v>440771518</c:v>
                </c:pt>
                <c:pt idx="2989">
                  <c:v>440759922</c:v>
                </c:pt>
                <c:pt idx="2990">
                  <c:v>440389156</c:v>
                </c:pt>
                <c:pt idx="2991">
                  <c:v>440234407</c:v>
                </c:pt>
                <c:pt idx="2992">
                  <c:v>440143544</c:v>
                </c:pt>
                <c:pt idx="2993">
                  <c:v>439870362</c:v>
                </c:pt>
                <c:pt idx="2994">
                  <c:v>439788982</c:v>
                </c:pt>
                <c:pt idx="2995">
                  <c:v>439518488</c:v>
                </c:pt>
                <c:pt idx="2996">
                  <c:v>439102769</c:v>
                </c:pt>
                <c:pt idx="2997">
                  <c:v>438993628</c:v>
                </c:pt>
                <c:pt idx="2998">
                  <c:v>438577455</c:v>
                </c:pt>
                <c:pt idx="2999">
                  <c:v>438553714</c:v>
                </c:pt>
                <c:pt idx="3000">
                  <c:v>438052492</c:v>
                </c:pt>
                <c:pt idx="3001">
                  <c:v>437843402</c:v>
                </c:pt>
                <c:pt idx="3002">
                  <c:v>437534941</c:v>
                </c:pt>
                <c:pt idx="3003">
                  <c:v>437449009</c:v>
                </c:pt>
                <c:pt idx="3004">
                  <c:v>437268010</c:v>
                </c:pt>
                <c:pt idx="3005">
                  <c:v>436963232</c:v>
                </c:pt>
                <c:pt idx="3006">
                  <c:v>436485221</c:v>
                </c:pt>
                <c:pt idx="3007">
                  <c:v>436343931</c:v>
                </c:pt>
                <c:pt idx="3008">
                  <c:v>436217211</c:v>
                </c:pt>
                <c:pt idx="3009">
                  <c:v>435472031</c:v>
                </c:pt>
                <c:pt idx="3010">
                  <c:v>435445048</c:v>
                </c:pt>
                <c:pt idx="3011">
                  <c:v>435372615</c:v>
                </c:pt>
                <c:pt idx="3012">
                  <c:v>434935936</c:v>
                </c:pt>
                <c:pt idx="3013">
                  <c:v>434739303</c:v>
                </c:pt>
                <c:pt idx="3014">
                  <c:v>434277246</c:v>
                </c:pt>
                <c:pt idx="3015">
                  <c:v>433384270</c:v>
                </c:pt>
                <c:pt idx="3016">
                  <c:v>433318324</c:v>
                </c:pt>
                <c:pt idx="3017">
                  <c:v>432832163</c:v>
                </c:pt>
                <c:pt idx="3018">
                  <c:v>432492987</c:v>
                </c:pt>
                <c:pt idx="3019">
                  <c:v>432048546</c:v>
                </c:pt>
                <c:pt idx="3020">
                  <c:v>431493838</c:v>
                </c:pt>
                <c:pt idx="3021">
                  <c:v>431207905</c:v>
                </c:pt>
                <c:pt idx="3022">
                  <c:v>431048687</c:v>
                </c:pt>
                <c:pt idx="3023">
                  <c:v>430907012</c:v>
                </c:pt>
                <c:pt idx="3024">
                  <c:v>430218417</c:v>
                </c:pt>
                <c:pt idx="3025">
                  <c:v>430210985</c:v>
                </c:pt>
                <c:pt idx="3026">
                  <c:v>430066855</c:v>
                </c:pt>
                <c:pt idx="3027">
                  <c:v>429824616</c:v>
                </c:pt>
                <c:pt idx="3028">
                  <c:v>429550000</c:v>
                </c:pt>
                <c:pt idx="3029">
                  <c:v>429529076</c:v>
                </c:pt>
                <c:pt idx="3030">
                  <c:v>429323949</c:v>
                </c:pt>
                <c:pt idx="3031">
                  <c:v>429047658</c:v>
                </c:pt>
                <c:pt idx="3032">
                  <c:v>428120047</c:v>
                </c:pt>
                <c:pt idx="3033">
                  <c:v>427910437</c:v>
                </c:pt>
                <c:pt idx="3034">
                  <c:v>427737542</c:v>
                </c:pt>
                <c:pt idx="3035">
                  <c:v>427683071</c:v>
                </c:pt>
                <c:pt idx="3036">
                  <c:v>426585666</c:v>
                </c:pt>
                <c:pt idx="3037">
                  <c:v>426247395</c:v>
                </c:pt>
                <c:pt idx="3038">
                  <c:v>425773601</c:v>
                </c:pt>
                <c:pt idx="3039">
                  <c:v>425737732</c:v>
                </c:pt>
                <c:pt idx="3040">
                  <c:v>424895017</c:v>
                </c:pt>
                <c:pt idx="3041">
                  <c:v>424655424</c:v>
                </c:pt>
                <c:pt idx="3042">
                  <c:v>424653310</c:v>
                </c:pt>
                <c:pt idx="3043">
                  <c:v>424136812</c:v>
                </c:pt>
                <c:pt idx="3044">
                  <c:v>423686164</c:v>
                </c:pt>
                <c:pt idx="3045">
                  <c:v>423616560</c:v>
                </c:pt>
                <c:pt idx="3046">
                  <c:v>423487419</c:v>
                </c:pt>
                <c:pt idx="3047">
                  <c:v>423242971</c:v>
                </c:pt>
                <c:pt idx="3048">
                  <c:v>422357482</c:v>
                </c:pt>
                <c:pt idx="3049">
                  <c:v>422207330</c:v>
                </c:pt>
                <c:pt idx="3050">
                  <c:v>421639250</c:v>
                </c:pt>
                <c:pt idx="3051">
                  <c:v>420789285</c:v>
                </c:pt>
                <c:pt idx="3052">
                  <c:v>420730929</c:v>
                </c:pt>
                <c:pt idx="3053">
                  <c:v>420615020</c:v>
                </c:pt>
                <c:pt idx="3054">
                  <c:v>420098702</c:v>
                </c:pt>
                <c:pt idx="3055">
                  <c:v>419723462</c:v>
                </c:pt>
                <c:pt idx="3056">
                  <c:v>419573771</c:v>
                </c:pt>
                <c:pt idx="3057">
                  <c:v>419536277</c:v>
                </c:pt>
                <c:pt idx="3058">
                  <c:v>419468625</c:v>
                </c:pt>
                <c:pt idx="3059">
                  <c:v>418058811</c:v>
                </c:pt>
                <c:pt idx="3060">
                  <c:v>418045802</c:v>
                </c:pt>
                <c:pt idx="3061">
                  <c:v>417975470</c:v>
                </c:pt>
                <c:pt idx="3062">
                  <c:v>417776326</c:v>
                </c:pt>
                <c:pt idx="3063">
                  <c:v>417237447</c:v>
                </c:pt>
                <c:pt idx="3064">
                  <c:v>417218894</c:v>
                </c:pt>
                <c:pt idx="3065">
                  <c:v>417212202</c:v>
                </c:pt>
                <c:pt idx="3066">
                  <c:v>417172506</c:v>
                </c:pt>
                <c:pt idx="3067">
                  <c:v>416832075</c:v>
                </c:pt>
                <c:pt idx="3068">
                  <c:v>416656303</c:v>
                </c:pt>
                <c:pt idx="3069">
                  <c:v>416526041</c:v>
                </c:pt>
                <c:pt idx="3070">
                  <c:v>416452827</c:v>
                </c:pt>
                <c:pt idx="3071">
                  <c:v>416392021</c:v>
                </c:pt>
                <c:pt idx="3072">
                  <c:v>416180458</c:v>
                </c:pt>
                <c:pt idx="3073">
                  <c:v>414872143</c:v>
                </c:pt>
                <c:pt idx="3074">
                  <c:v>414276576</c:v>
                </c:pt>
                <c:pt idx="3075">
                  <c:v>414234408</c:v>
                </c:pt>
                <c:pt idx="3076">
                  <c:v>413337603</c:v>
                </c:pt>
                <c:pt idx="3077">
                  <c:v>412415999</c:v>
                </c:pt>
                <c:pt idx="3078">
                  <c:v>412303306</c:v>
                </c:pt>
                <c:pt idx="3079">
                  <c:v>411988622</c:v>
                </c:pt>
                <c:pt idx="3080">
                  <c:v>411751571</c:v>
                </c:pt>
                <c:pt idx="3081">
                  <c:v>410626474</c:v>
                </c:pt>
                <c:pt idx="3082">
                  <c:v>410065384</c:v>
                </c:pt>
                <c:pt idx="3083">
                  <c:v>409943248</c:v>
                </c:pt>
                <c:pt idx="3084">
                  <c:v>409630828</c:v>
                </c:pt>
                <c:pt idx="3085">
                  <c:v>409036024</c:v>
                </c:pt>
                <c:pt idx="3086">
                  <c:v>408390235</c:v>
                </c:pt>
                <c:pt idx="3087">
                  <c:v>408298077</c:v>
                </c:pt>
                <c:pt idx="3088">
                  <c:v>407982645</c:v>
                </c:pt>
                <c:pt idx="3089">
                  <c:v>407962123</c:v>
                </c:pt>
                <c:pt idx="3090">
                  <c:v>407633695</c:v>
                </c:pt>
                <c:pt idx="3091">
                  <c:v>406709634</c:v>
                </c:pt>
                <c:pt idx="3092">
                  <c:v>406666296</c:v>
                </c:pt>
                <c:pt idx="3093">
                  <c:v>406127613</c:v>
                </c:pt>
                <c:pt idx="3094">
                  <c:v>405479723</c:v>
                </c:pt>
                <c:pt idx="3095">
                  <c:v>405320384</c:v>
                </c:pt>
                <c:pt idx="3096">
                  <c:v>404432624</c:v>
                </c:pt>
                <c:pt idx="3097">
                  <c:v>404266055</c:v>
                </c:pt>
                <c:pt idx="3098">
                  <c:v>403970755</c:v>
                </c:pt>
                <c:pt idx="3099">
                  <c:v>403892719</c:v>
                </c:pt>
                <c:pt idx="3100">
                  <c:v>403847769</c:v>
                </c:pt>
                <c:pt idx="3101">
                  <c:v>403796774</c:v>
                </c:pt>
                <c:pt idx="3102">
                  <c:v>403765947</c:v>
                </c:pt>
                <c:pt idx="3103">
                  <c:v>403615746</c:v>
                </c:pt>
                <c:pt idx="3104">
                  <c:v>403278581</c:v>
                </c:pt>
                <c:pt idx="3105">
                  <c:v>402274902</c:v>
                </c:pt>
                <c:pt idx="3106">
                  <c:v>402228865</c:v>
                </c:pt>
                <c:pt idx="3107">
                  <c:v>401544989</c:v>
                </c:pt>
                <c:pt idx="3108">
                  <c:v>401446542</c:v>
                </c:pt>
                <c:pt idx="3109">
                  <c:v>401088381</c:v>
                </c:pt>
                <c:pt idx="3110">
                  <c:v>400393670</c:v>
                </c:pt>
                <c:pt idx="3111">
                  <c:v>400171894</c:v>
                </c:pt>
                <c:pt idx="3112">
                  <c:v>400041534</c:v>
                </c:pt>
                <c:pt idx="3113">
                  <c:v>399861840</c:v>
                </c:pt>
                <c:pt idx="3114">
                  <c:v>399741993</c:v>
                </c:pt>
                <c:pt idx="3115">
                  <c:v>399576800</c:v>
                </c:pt>
                <c:pt idx="3116">
                  <c:v>398845492</c:v>
                </c:pt>
                <c:pt idx="3117">
                  <c:v>398758524</c:v>
                </c:pt>
                <c:pt idx="3118">
                  <c:v>398749073</c:v>
                </c:pt>
                <c:pt idx="3119">
                  <c:v>398672247</c:v>
                </c:pt>
                <c:pt idx="3120">
                  <c:v>398365866</c:v>
                </c:pt>
                <c:pt idx="3121">
                  <c:v>398069294</c:v>
                </c:pt>
                <c:pt idx="3122">
                  <c:v>397673924</c:v>
                </c:pt>
                <c:pt idx="3123">
                  <c:v>397466880</c:v>
                </c:pt>
                <c:pt idx="3124">
                  <c:v>397331686</c:v>
                </c:pt>
                <c:pt idx="3125">
                  <c:v>396765551</c:v>
                </c:pt>
                <c:pt idx="3126">
                  <c:v>396648566</c:v>
                </c:pt>
                <c:pt idx="3127">
                  <c:v>396626147</c:v>
                </c:pt>
                <c:pt idx="3128">
                  <c:v>396236295</c:v>
                </c:pt>
                <c:pt idx="3129">
                  <c:v>396188174</c:v>
                </c:pt>
                <c:pt idx="3130">
                  <c:v>395432873</c:v>
                </c:pt>
                <c:pt idx="3131">
                  <c:v>395407075</c:v>
                </c:pt>
                <c:pt idx="3132">
                  <c:v>395112648</c:v>
                </c:pt>
                <c:pt idx="3133">
                  <c:v>394690490</c:v>
                </c:pt>
                <c:pt idx="3134">
                  <c:v>394363252</c:v>
                </c:pt>
                <c:pt idx="3135">
                  <c:v>394320909</c:v>
                </c:pt>
                <c:pt idx="3136">
                  <c:v>394023161</c:v>
                </c:pt>
                <c:pt idx="3137">
                  <c:v>392951626</c:v>
                </c:pt>
                <c:pt idx="3138">
                  <c:v>392886581</c:v>
                </c:pt>
                <c:pt idx="3139">
                  <c:v>392498396</c:v>
                </c:pt>
                <c:pt idx="3140">
                  <c:v>392477747</c:v>
                </c:pt>
                <c:pt idx="3141">
                  <c:v>392446495</c:v>
                </c:pt>
                <c:pt idx="3142">
                  <c:v>392269838</c:v>
                </c:pt>
                <c:pt idx="3143">
                  <c:v>391531131</c:v>
                </c:pt>
                <c:pt idx="3144">
                  <c:v>391464662</c:v>
                </c:pt>
                <c:pt idx="3145">
                  <c:v>391448227</c:v>
                </c:pt>
                <c:pt idx="3146">
                  <c:v>391113851</c:v>
                </c:pt>
                <c:pt idx="3147">
                  <c:v>391050375</c:v>
                </c:pt>
                <c:pt idx="3148">
                  <c:v>390830010</c:v>
                </c:pt>
                <c:pt idx="3149">
                  <c:v>390667197</c:v>
                </c:pt>
                <c:pt idx="3150">
                  <c:v>390553653</c:v>
                </c:pt>
                <c:pt idx="3151">
                  <c:v>389614698</c:v>
                </c:pt>
                <c:pt idx="3152">
                  <c:v>389543351</c:v>
                </c:pt>
                <c:pt idx="3153">
                  <c:v>388577983</c:v>
                </c:pt>
                <c:pt idx="3154">
                  <c:v>388500506</c:v>
                </c:pt>
                <c:pt idx="3155">
                  <c:v>388103613</c:v>
                </c:pt>
                <c:pt idx="3156">
                  <c:v>388068325</c:v>
                </c:pt>
                <c:pt idx="3157">
                  <c:v>387259844</c:v>
                </c:pt>
                <c:pt idx="3158">
                  <c:v>387257845</c:v>
                </c:pt>
                <c:pt idx="3159">
                  <c:v>387251863</c:v>
                </c:pt>
                <c:pt idx="3160">
                  <c:v>387215272</c:v>
                </c:pt>
                <c:pt idx="3161">
                  <c:v>387191374</c:v>
                </c:pt>
                <c:pt idx="3162">
                  <c:v>386809600</c:v>
                </c:pt>
                <c:pt idx="3163">
                  <c:v>386716898</c:v>
                </c:pt>
                <c:pt idx="3164">
                  <c:v>386131982</c:v>
                </c:pt>
                <c:pt idx="3165">
                  <c:v>385837067</c:v>
                </c:pt>
                <c:pt idx="3166">
                  <c:v>385604282</c:v>
                </c:pt>
                <c:pt idx="3167">
                  <c:v>385166729</c:v>
                </c:pt>
                <c:pt idx="3168">
                  <c:v>384486658</c:v>
                </c:pt>
                <c:pt idx="3169">
                  <c:v>384261229</c:v>
                </c:pt>
                <c:pt idx="3170">
                  <c:v>384054075</c:v>
                </c:pt>
                <c:pt idx="3171">
                  <c:v>384038274</c:v>
                </c:pt>
                <c:pt idx="3172">
                  <c:v>383802675</c:v>
                </c:pt>
                <c:pt idx="3173">
                  <c:v>383614100</c:v>
                </c:pt>
                <c:pt idx="3174">
                  <c:v>383415792</c:v>
                </c:pt>
                <c:pt idx="3175">
                  <c:v>383323138</c:v>
                </c:pt>
                <c:pt idx="3176">
                  <c:v>382641946</c:v>
                </c:pt>
                <c:pt idx="3177">
                  <c:v>382287366</c:v>
                </c:pt>
                <c:pt idx="3178">
                  <c:v>382281930</c:v>
                </c:pt>
                <c:pt idx="3179">
                  <c:v>382169474</c:v>
                </c:pt>
                <c:pt idx="3180">
                  <c:v>381971343</c:v>
                </c:pt>
                <c:pt idx="3181">
                  <c:v>381909661</c:v>
                </c:pt>
                <c:pt idx="3182">
                  <c:v>381383510</c:v>
                </c:pt>
                <c:pt idx="3183">
                  <c:v>381289280</c:v>
                </c:pt>
                <c:pt idx="3184">
                  <c:v>380988244</c:v>
                </c:pt>
                <c:pt idx="3185">
                  <c:v>380624756</c:v>
                </c:pt>
                <c:pt idx="3186">
                  <c:v>380266106</c:v>
                </c:pt>
                <c:pt idx="3187">
                  <c:v>380258864</c:v>
                </c:pt>
                <c:pt idx="3188">
                  <c:v>380086050</c:v>
                </c:pt>
                <c:pt idx="3189">
                  <c:v>379881977</c:v>
                </c:pt>
                <c:pt idx="3190">
                  <c:v>379849888</c:v>
                </c:pt>
                <c:pt idx="3191">
                  <c:v>379431481</c:v>
                </c:pt>
                <c:pt idx="3192">
                  <c:v>379286470</c:v>
                </c:pt>
                <c:pt idx="3193">
                  <c:v>378891793</c:v>
                </c:pt>
                <c:pt idx="3194">
                  <c:v>378677938</c:v>
                </c:pt>
                <c:pt idx="3195">
                  <c:v>378209407</c:v>
                </c:pt>
                <c:pt idx="3196">
                  <c:v>377796260</c:v>
                </c:pt>
                <c:pt idx="3197">
                  <c:v>377147477</c:v>
                </c:pt>
                <c:pt idx="3198">
                  <c:v>376720505</c:v>
                </c:pt>
                <c:pt idx="3199">
                  <c:v>376667827</c:v>
                </c:pt>
                <c:pt idx="3200">
                  <c:v>376383274</c:v>
                </c:pt>
                <c:pt idx="3201">
                  <c:v>375980312</c:v>
                </c:pt>
                <c:pt idx="3202">
                  <c:v>375892143</c:v>
                </c:pt>
                <c:pt idx="3203">
                  <c:v>375463097</c:v>
                </c:pt>
                <c:pt idx="3204">
                  <c:v>375345706</c:v>
                </c:pt>
                <c:pt idx="3205">
                  <c:v>375326509</c:v>
                </c:pt>
                <c:pt idx="3206">
                  <c:v>374323310</c:v>
                </c:pt>
                <c:pt idx="3207">
                  <c:v>374137422</c:v>
                </c:pt>
                <c:pt idx="3208">
                  <c:v>373696171</c:v>
                </c:pt>
                <c:pt idx="3209">
                  <c:v>373616748</c:v>
                </c:pt>
                <c:pt idx="3210">
                  <c:v>373400250</c:v>
                </c:pt>
                <c:pt idx="3211">
                  <c:v>372922409</c:v>
                </c:pt>
                <c:pt idx="3212">
                  <c:v>372753950</c:v>
                </c:pt>
                <c:pt idx="3213">
                  <c:v>372748039</c:v>
                </c:pt>
                <c:pt idx="3214">
                  <c:v>372663554</c:v>
                </c:pt>
                <c:pt idx="3215">
                  <c:v>372197812</c:v>
                </c:pt>
                <c:pt idx="3216">
                  <c:v>372116964</c:v>
                </c:pt>
                <c:pt idx="3217">
                  <c:v>371557746</c:v>
                </c:pt>
                <c:pt idx="3218">
                  <c:v>371259279</c:v>
                </c:pt>
                <c:pt idx="3219">
                  <c:v>371056105</c:v>
                </c:pt>
                <c:pt idx="3220">
                  <c:v>370999962</c:v>
                </c:pt>
                <c:pt idx="3221">
                  <c:v>370957354</c:v>
                </c:pt>
                <c:pt idx="3222">
                  <c:v>370773243</c:v>
                </c:pt>
                <c:pt idx="3223">
                  <c:v>370405408</c:v>
                </c:pt>
                <c:pt idx="3224">
                  <c:v>370369202</c:v>
                </c:pt>
                <c:pt idx="3225">
                  <c:v>370232159</c:v>
                </c:pt>
                <c:pt idx="3226">
                  <c:v>369802030</c:v>
                </c:pt>
                <c:pt idx="3227">
                  <c:v>369480725</c:v>
                </c:pt>
                <c:pt idx="3228">
                  <c:v>369372080</c:v>
                </c:pt>
                <c:pt idx="3229">
                  <c:v>369081858</c:v>
                </c:pt>
                <c:pt idx="3230">
                  <c:v>368440399</c:v>
                </c:pt>
                <c:pt idx="3231">
                  <c:v>367586184</c:v>
                </c:pt>
                <c:pt idx="3232">
                  <c:v>367245465</c:v>
                </c:pt>
                <c:pt idx="3233">
                  <c:v>367091672</c:v>
                </c:pt>
                <c:pt idx="3234">
                  <c:v>367012780</c:v>
                </c:pt>
                <c:pt idx="3235">
                  <c:v>366269065</c:v>
                </c:pt>
                <c:pt idx="3236">
                  <c:v>366181096</c:v>
                </c:pt>
                <c:pt idx="3237">
                  <c:v>365977091</c:v>
                </c:pt>
                <c:pt idx="3238">
                  <c:v>365352666</c:v>
                </c:pt>
                <c:pt idx="3239">
                  <c:v>364699740</c:v>
                </c:pt>
                <c:pt idx="3240">
                  <c:v>364477700</c:v>
                </c:pt>
                <c:pt idx="3241">
                  <c:v>364442274</c:v>
                </c:pt>
                <c:pt idx="3242">
                  <c:v>363917079</c:v>
                </c:pt>
                <c:pt idx="3243">
                  <c:v>363885957</c:v>
                </c:pt>
                <c:pt idx="3244">
                  <c:v>363832246</c:v>
                </c:pt>
                <c:pt idx="3245">
                  <c:v>363155447</c:v>
                </c:pt>
                <c:pt idx="3246">
                  <c:v>363149300</c:v>
                </c:pt>
                <c:pt idx="3247">
                  <c:v>362652399</c:v>
                </c:pt>
                <c:pt idx="3248">
                  <c:v>362252430</c:v>
                </c:pt>
                <c:pt idx="3249">
                  <c:v>362234736</c:v>
                </c:pt>
                <c:pt idx="3250">
                  <c:v>362113821</c:v>
                </c:pt>
                <c:pt idx="3251">
                  <c:v>361782574</c:v>
                </c:pt>
                <c:pt idx="3252">
                  <c:v>361534986</c:v>
                </c:pt>
                <c:pt idx="3253">
                  <c:v>361218002</c:v>
                </c:pt>
                <c:pt idx="3254">
                  <c:v>360436976</c:v>
                </c:pt>
                <c:pt idx="3255">
                  <c:v>360359962</c:v>
                </c:pt>
                <c:pt idx="3256">
                  <c:v>359728730</c:v>
                </c:pt>
                <c:pt idx="3257">
                  <c:v>359411924</c:v>
                </c:pt>
                <c:pt idx="3258">
                  <c:v>359274609</c:v>
                </c:pt>
                <c:pt idx="3259">
                  <c:v>359258097</c:v>
                </c:pt>
                <c:pt idx="3260">
                  <c:v>359256888</c:v>
                </c:pt>
                <c:pt idx="3261">
                  <c:v>358209830</c:v>
                </c:pt>
                <c:pt idx="3262">
                  <c:v>358107670</c:v>
                </c:pt>
                <c:pt idx="3263">
                  <c:v>356694380</c:v>
                </c:pt>
                <c:pt idx="3264">
                  <c:v>356685268</c:v>
                </c:pt>
                <c:pt idx="3265">
                  <c:v>356430870</c:v>
                </c:pt>
                <c:pt idx="3266">
                  <c:v>356392004</c:v>
                </c:pt>
                <c:pt idx="3267">
                  <c:v>356342593</c:v>
                </c:pt>
                <c:pt idx="3268">
                  <c:v>356159030</c:v>
                </c:pt>
                <c:pt idx="3269">
                  <c:v>356103907</c:v>
                </c:pt>
                <c:pt idx="3270">
                  <c:v>355939388</c:v>
                </c:pt>
                <c:pt idx="3271">
                  <c:v>355540255</c:v>
                </c:pt>
                <c:pt idx="3272">
                  <c:v>355493593</c:v>
                </c:pt>
                <c:pt idx="3273">
                  <c:v>355406815</c:v>
                </c:pt>
                <c:pt idx="3274">
                  <c:v>355396667</c:v>
                </c:pt>
                <c:pt idx="3275">
                  <c:v>355389523</c:v>
                </c:pt>
                <c:pt idx="3276">
                  <c:v>355312782</c:v>
                </c:pt>
                <c:pt idx="3277">
                  <c:v>354703557</c:v>
                </c:pt>
                <c:pt idx="3278">
                  <c:v>354006837</c:v>
                </c:pt>
                <c:pt idx="3279">
                  <c:v>353357822</c:v>
                </c:pt>
                <c:pt idx="3280">
                  <c:v>353029971</c:v>
                </c:pt>
                <c:pt idx="3281">
                  <c:v>353024132</c:v>
                </c:pt>
                <c:pt idx="3282">
                  <c:v>352996533</c:v>
                </c:pt>
                <c:pt idx="3283">
                  <c:v>352643518</c:v>
                </c:pt>
                <c:pt idx="3284">
                  <c:v>352590059</c:v>
                </c:pt>
                <c:pt idx="3285">
                  <c:v>352569530</c:v>
                </c:pt>
                <c:pt idx="3286">
                  <c:v>352303041</c:v>
                </c:pt>
                <c:pt idx="3287">
                  <c:v>352025669</c:v>
                </c:pt>
                <c:pt idx="3288">
                  <c:v>351658931</c:v>
                </c:pt>
                <c:pt idx="3289">
                  <c:v>351553308</c:v>
                </c:pt>
                <c:pt idx="3290">
                  <c:v>351547864</c:v>
                </c:pt>
                <c:pt idx="3291">
                  <c:v>351198422</c:v>
                </c:pt>
                <c:pt idx="3292">
                  <c:v>350953413</c:v>
                </c:pt>
                <c:pt idx="3293">
                  <c:v>350798769</c:v>
                </c:pt>
                <c:pt idx="3294">
                  <c:v>350791420</c:v>
                </c:pt>
                <c:pt idx="3295">
                  <c:v>350747097</c:v>
                </c:pt>
                <c:pt idx="3296">
                  <c:v>350458667</c:v>
                </c:pt>
                <c:pt idx="3297">
                  <c:v>349877975</c:v>
                </c:pt>
                <c:pt idx="3298">
                  <c:v>349379873</c:v>
                </c:pt>
                <c:pt idx="3299">
                  <c:v>349044205</c:v>
                </c:pt>
                <c:pt idx="3300">
                  <c:v>348195034</c:v>
                </c:pt>
                <c:pt idx="3301">
                  <c:v>348070067</c:v>
                </c:pt>
                <c:pt idx="3302">
                  <c:v>347694598</c:v>
                </c:pt>
                <c:pt idx="3303">
                  <c:v>347584646</c:v>
                </c:pt>
                <c:pt idx="3304">
                  <c:v>347284391</c:v>
                </c:pt>
                <c:pt idx="3305">
                  <c:v>347114283</c:v>
                </c:pt>
                <c:pt idx="3306">
                  <c:v>347027133</c:v>
                </c:pt>
                <c:pt idx="3307">
                  <c:v>346885000</c:v>
                </c:pt>
                <c:pt idx="3308">
                  <c:v>346826896</c:v>
                </c:pt>
                <c:pt idx="3309">
                  <c:v>346471032</c:v>
                </c:pt>
                <c:pt idx="3310">
                  <c:v>346412593</c:v>
                </c:pt>
                <c:pt idx="3311">
                  <c:v>345338042</c:v>
                </c:pt>
                <c:pt idx="3312">
                  <c:v>345264060</c:v>
                </c:pt>
                <c:pt idx="3313">
                  <c:v>344913028</c:v>
                </c:pt>
                <c:pt idx="3314">
                  <c:v>344511120</c:v>
                </c:pt>
                <c:pt idx="3315">
                  <c:v>343474370</c:v>
                </c:pt>
                <c:pt idx="3316">
                  <c:v>342713525</c:v>
                </c:pt>
                <c:pt idx="3317">
                  <c:v>342693738</c:v>
                </c:pt>
                <c:pt idx="3318">
                  <c:v>342462352</c:v>
                </c:pt>
                <c:pt idx="3319">
                  <c:v>341925477</c:v>
                </c:pt>
                <c:pt idx="3320">
                  <c:v>341849671</c:v>
                </c:pt>
                <c:pt idx="3321">
                  <c:v>341490444</c:v>
                </c:pt>
                <c:pt idx="3322">
                  <c:v>340636170</c:v>
                </c:pt>
                <c:pt idx="3323">
                  <c:v>340280761</c:v>
                </c:pt>
                <c:pt idx="3324">
                  <c:v>340029662</c:v>
                </c:pt>
                <c:pt idx="3325">
                  <c:v>339467183</c:v>
                </c:pt>
                <c:pt idx="3326">
                  <c:v>339317902</c:v>
                </c:pt>
                <c:pt idx="3327">
                  <c:v>339232679</c:v>
                </c:pt>
                <c:pt idx="3328">
                  <c:v>338854863</c:v>
                </c:pt>
                <c:pt idx="3329">
                  <c:v>338820065</c:v>
                </c:pt>
                <c:pt idx="3330">
                  <c:v>337907527</c:v>
                </c:pt>
                <c:pt idx="3331">
                  <c:v>337896704</c:v>
                </c:pt>
                <c:pt idx="3332">
                  <c:v>337726932</c:v>
                </c:pt>
                <c:pt idx="3333">
                  <c:v>337462352</c:v>
                </c:pt>
                <c:pt idx="3334">
                  <c:v>337291384</c:v>
                </c:pt>
                <c:pt idx="3335">
                  <c:v>337207908</c:v>
                </c:pt>
                <c:pt idx="3336">
                  <c:v>337187758</c:v>
                </c:pt>
                <c:pt idx="3337">
                  <c:v>337068363</c:v>
                </c:pt>
                <c:pt idx="3338">
                  <c:v>337021586</c:v>
                </c:pt>
                <c:pt idx="3339">
                  <c:v>336540394</c:v>
                </c:pt>
                <c:pt idx="3340">
                  <c:v>336297512</c:v>
                </c:pt>
                <c:pt idx="3341">
                  <c:v>336185417</c:v>
                </c:pt>
                <c:pt idx="3342">
                  <c:v>335942838</c:v>
                </c:pt>
                <c:pt idx="3343">
                  <c:v>335581934</c:v>
                </c:pt>
                <c:pt idx="3344">
                  <c:v>335516769</c:v>
                </c:pt>
                <c:pt idx="3345">
                  <c:v>335476976</c:v>
                </c:pt>
                <c:pt idx="3346">
                  <c:v>335386392</c:v>
                </c:pt>
                <c:pt idx="3347">
                  <c:v>335089296</c:v>
                </c:pt>
                <c:pt idx="3348">
                  <c:v>334097067</c:v>
                </c:pt>
                <c:pt idx="3349">
                  <c:v>334064361</c:v>
                </c:pt>
                <c:pt idx="3350">
                  <c:v>333731066</c:v>
                </c:pt>
                <c:pt idx="3351">
                  <c:v>333519160</c:v>
                </c:pt>
                <c:pt idx="3352">
                  <c:v>333202716</c:v>
                </c:pt>
                <c:pt idx="3353">
                  <c:v>332948237</c:v>
                </c:pt>
                <c:pt idx="3354">
                  <c:v>332717489</c:v>
                </c:pt>
                <c:pt idx="3355">
                  <c:v>332508108</c:v>
                </c:pt>
                <c:pt idx="3356">
                  <c:v>332443079</c:v>
                </c:pt>
                <c:pt idx="3357">
                  <c:v>332016264</c:v>
                </c:pt>
                <c:pt idx="3358">
                  <c:v>331991247</c:v>
                </c:pt>
                <c:pt idx="3359">
                  <c:v>331560152</c:v>
                </c:pt>
                <c:pt idx="3360">
                  <c:v>331418158</c:v>
                </c:pt>
                <c:pt idx="3361">
                  <c:v>331015173</c:v>
                </c:pt>
                <c:pt idx="3362">
                  <c:v>330890809</c:v>
                </c:pt>
                <c:pt idx="3363">
                  <c:v>330389060</c:v>
                </c:pt>
                <c:pt idx="3364">
                  <c:v>329941879</c:v>
                </c:pt>
                <c:pt idx="3365">
                  <c:v>329811939</c:v>
                </c:pt>
                <c:pt idx="3366">
                  <c:v>329527402</c:v>
                </c:pt>
                <c:pt idx="3367">
                  <c:v>328592749</c:v>
                </c:pt>
                <c:pt idx="3368">
                  <c:v>327823393</c:v>
                </c:pt>
                <c:pt idx="3369">
                  <c:v>327708938</c:v>
                </c:pt>
                <c:pt idx="3370">
                  <c:v>327456250</c:v>
                </c:pt>
                <c:pt idx="3371">
                  <c:v>325137560</c:v>
                </c:pt>
                <c:pt idx="3372">
                  <c:v>325009327</c:v>
                </c:pt>
                <c:pt idx="3373">
                  <c:v>324544051</c:v>
                </c:pt>
                <c:pt idx="3374">
                  <c:v>324435771</c:v>
                </c:pt>
                <c:pt idx="3375">
                  <c:v>323980576</c:v>
                </c:pt>
                <c:pt idx="3376">
                  <c:v>323934150</c:v>
                </c:pt>
                <c:pt idx="3377">
                  <c:v>323296877</c:v>
                </c:pt>
                <c:pt idx="3378">
                  <c:v>322577490</c:v>
                </c:pt>
                <c:pt idx="3379">
                  <c:v>322133536</c:v>
                </c:pt>
                <c:pt idx="3380">
                  <c:v>321256512</c:v>
                </c:pt>
                <c:pt idx="3381">
                  <c:v>321254496</c:v>
                </c:pt>
                <c:pt idx="3382">
                  <c:v>321005019</c:v>
                </c:pt>
                <c:pt idx="3383">
                  <c:v>320887844</c:v>
                </c:pt>
                <c:pt idx="3384">
                  <c:v>320820794</c:v>
                </c:pt>
                <c:pt idx="3385">
                  <c:v>320286955</c:v>
                </c:pt>
                <c:pt idx="3386">
                  <c:v>320271061</c:v>
                </c:pt>
                <c:pt idx="3387">
                  <c:v>319925393</c:v>
                </c:pt>
                <c:pt idx="3388">
                  <c:v>319562382</c:v>
                </c:pt>
                <c:pt idx="3389">
                  <c:v>319529048</c:v>
                </c:pt>
                <c:pt idx="3390">
                  <c:v>318976803</c:v>
                </c:pt>
                <c:pt idx="3391">
                  <c:v>318827211</c:v>
                </c:pt>
                <c:pt idx="3392">
                  <c:v>318709938</c:v>
                </c:pt>
                <c:pt idx="3393">
                  <c:v>318702110</c:v>
                </c:pt>
                <c:pt idx="3394">
                  <c:v>318418157</c:v>
                </c:pt>
                <c:pt idx="3395">
                  <c:v>318356840</c:v>
                </c:pt>
                <c:pt idx="3396">
                  <c:v>317015140</c:v>
                </c:pt>
                <c:pt idx="3397">
                  <c:v>316637876</c:v>
                </c:pt>
                <c:pt idx="3398">
                  <c:v>316367849</c:v>
                </c:pt>
                <c:pt idx="3399">
                  <c:v>316321574</c:v>
                </c:pt>
                <c:pt idx="3400">
                  <c:v>316266485</c:v>
                </c:pt>
                <c:pt idx="3401">
                  <c:v>315925229</c:v>
                </c:pt>
                <c:pt idx="3402">
                  <c:v>315744333</c:v>
                </c:pt>
                <c:pt idx="3403">
                  <c:v>315292538</c:v>
                </c:pt>
                <c:pt idx="3404">
                  <c:v>315207901</c:v>
                </c:pt>
                <c:pt idx="3405">
                  <c:v>314830588</c:v>
                </c:pt>
                <c:pt idx="3406">
                  <c:v>314819310</c:v>
                </c:pt>
                <c:pt idx="3407">
                  <c:v>314717856</c:v>
                </c:pt>
                <c:pt idx="3408">
                  <c:v>314639540</c:v>
                </c:pt>
                <c:pt idx="3409">
                  <c:v>314325532</c:v>
                </c:pt>
                <c:pt idx="3410">
                  <c:v>314234028</c:v>
                </c:pt>
                <c:pt idx="3411">
                  <c:v>313352192</c:v>
                </c:pt>
                <c:pt idx="3412">
                  <c:v>312348974</c:v>
                </c:pt>
                <c:pt idx="3413">
                  <c:v>312096955</c:v>
                </c:pt>
                <c:pt idx="3414">
                  <c:v>311873533</c:v>
                </c:pt>
                <c:pt idx="3415">
                  <c:v>311160707</c:v>
                </c:pt>
                <c:pt idx="3416">
                  <c:v>310454422</c:v>
                </c:pt>
                <c:pt idx="3417">
                  <c:v>310096780</c:v>
                </c:pt>
                <c:pt idx="3418">
                  <c:v>309797224</c:v>
                </c:pt>
                <c:pt idx="3419">
                  <c:v>309415551</c:v>
                </c:pt>
                <c:pt idx="3420">
                  <c:v>309187974</c:v>
                </c:pt>
                <c:pt idx="3421">
                  <c:v>309177418</c:v>
                </c:pt>
                <c:pt idx="3422">
                  <c:v>309100082</c:v>
                </c:pt>
                <c:pt idx="3423">
                  <c:v>308627424</c:v>
                </c:pt>
                <c:pt idx="3424">
                  <c:v>308072074</c:v>
                </c:pt>
                <c:pt idx="3425">
                  <c:v>307165557</c:v>
                </c:pt>
                <c:pt idx="3426">
                  <c:v>306729175</c:v>
                </c:pt>
                <c:pt idx="3427">
                  <c:v>306524847</c:v>
                </c:pt>
                <c:pt idx="3428">
                  <c:v>306438520</c:v>
                </c:pt>
                <c:pt idx="3429">
                  <c:v>305773153</c:v>
                </c:pt>
                <c:pt idx="3430">
                  <c:v>305457471</c:v>
                </c:pt>
                <c:pt idx="3431">
                  <c:v>305320995</c:v>
                </c:pt>
                <c:pt idx="3432">
                  <c:v>304795721</c:v>
                </c:pt>
                <c:pt idx="3433">
                  <c:v>304689090</c:v>
                </c:pt>
                <c:pt idx="3434">
                  <c:v>304673481</c:v>
                </c:pt>
                <c:pt idx="3435">
                  <c:v>304639187</c:v>
                </c:pt>
                <c:pt idx="3436">
                  <c:v>304170434</c:v>
                </c:pt>
                <c:pt idx="3437">
                  <c:v>304105571</c:v>
                </c:pt>
                <c:pt idx="3438">
                  <c:v>303275299</c:v>
                </c:pt>
                <c:pt idx="3439">
                  <c:v>301828097</c:v>
                </c:pt>
                <c:pt idx="3440">
                  <c:v>301708881</c:v>
                </c:pt>
                <c:pt idx="3441">
                  <c:v>301636666</c:v>
                </c:pt>
                <c:pt idx="3442">
                  <c:v>301610531</c:v>
                </c:pt>
                <c:pt idx="3443">
                  <c:v>301493384</c:v>
                </c:pt>
                <c:pt idx="3444">
                  <c:v>301311127</c:v>
                </c:pt>
                <c:pt idx="3445">
                  <c:v>300556324</c:v>
                </c:pt>
                <c:pt idx="3446">
                  <c:v>300326596</c:v>
                </c:pt>
                <c:pt idx="3447">
                  <c:v>300148550</c:v>
                </c:pt>
                <c:pt idx="3448">
                  <c:v>299784650</c:v>
                </c:pt>
                <c:pt idx="3449">
                  <c:v>299764808</c:v>
                </c:pt>
                <c:pt idx="3450">
                  <c:v>299682566</c:v>
                </c:pt>
                <c:pt idx="3451">
                  <c:v>299008138</c:v>
                </c:pt>
                <c:pt idx="3452">
                  <c:v>298788474</c:v>
                </c:pt>
                <c:pt idx="3453">
                  <c:v>298729638</c:v>
                </c:pt>
                <c:pt idx="3454">
                  <c:v>298505441</c:v>
                </c:pt>
                <c:pt idx="3455">
                  <c:v>297981401</c:v>
                </c:pt>
                <c:pt idx="3456">
                  <c:v>297858238</c:v>
                </c:pt>
                <c:pt idx="3457">
                  <c:v>297147406</c:v>
                </c:pt>
                <c:pt idx="3458">
                  <c:v>297107408</c:v>
                </c:pt>
                <c:pt idx="3459">
                  <c:v>296440510</c:v>
                </c:pt>
                <c:pt idx="3460">
                  <c:v>295852227</c:v>
                </c:pt>
                <c:pt idx="3461">
                  <c:v>295320456</c:v>
                </c:pt>
                <c:pt idx="3462">
                  <c:v>295270196</c:v>
                </c:pt>
                <c:pt idx="3463">
                  <c:v>294976302</c:v>
                </c:pt>
                <c:pt idx="3464">
                  <c:v>294781023</c:v>
                </c:pt>
                <c:pt idx="3465">
                  <c:v>293705231</c:v>
                </c:pt>
                <c:pt idx="3466">
                  <c:v>293448603</c:v>
                </c:pt>
                <c:pt idx="3467">
                  <c:v>292856454</c:v>
                </c:pt>
                <c:pt idx="3468">
                  <c:v>292271610</c:v>
                </c:pt>
                <c:pt idx="3469">
                  <c:v>291347360</c:v>
                </c:pt>
                <c:pt idx="3470">
                  <c:v>291207175</c:v>
                </c:pt>
                <c:pt idx="3471">
                  <c:v>290707478</c:v>
                </c:pt>
                <c:pt idx="3472">
                  <c:v>290688789</c:v>
                </c:pt>
                <c:pt idx="3473">
                  <c:v>290177360</c:v>
                </c:pt>
                <c:pt idx="3474">
                  <c:v>290145705</c:v>
                </c:pt>
                <c:pt idx="3475">
                  <c:v>289805316</c:v>
                </c:pt>
                <c:pt idx="3476">
                  <c:v>289672526</c:v>
                </c:pt>
                <c:pt idx="3477">
                  <c:v>288778303</c:v>
                </c:pt>
                <c:pt idx="3478">
                  <c:v>288646093</c:v>
                </c:pt>
                <c:pt idx="3479">
                  <c:v>288634155</c:v>
                </c:pt>
                <c:pt idx="3480">
                  <c:v>288430746</c:v>
                </c:pt>
                <c:pt idx="3481">
                  <c:v>288205608</c:v>
                </c:pt>
                <c:pt idx="3482">
                  <c:v>287832290</c:v>
                </c:pt>
                <c:pt idx="3483">
                  <c:v>286755557</c:v>
                </c:pt>
                <c:pt idx="3484">
                  <c:v>286548859</c:v>
                </c:pt>
                <c:pt idx="3485">
                  <c:v>286500883</c:v>
                </c:pt>
                <c:pt idx="3486">
                  <c:v>285951824</c:v>
                </c:pt>
                <c:pt idx="3487">
                  <c:v>285893773</c:v>
                </c:pt>
                <c:pt idx="3488">
                  <c:v>285765489</c:v>
                </c:pt>
                <c:pt idx="3489">
                  <c:v>285756775</c:v>
                </c:pt>
                <c:pt idx="3490">
                  <c:v>285433967</c:v>
                </c:pt>
                <c:pt idx="3491">
                  <c:v>284910503</c:v>
                </c:pt>
                <c:pt idx="3492">
                  <c:v>284671496</c:v>
                </c:pt>
                <c:pt idx="3493">
                  <c:v>284429664</c:v>
                </c:pt>
                <c:pt idx="3494">
                  <c:v>284213655</c:v>
                </c:pt>
                <c:pt idx="3495">
                  <c:v>284210236</c:v>
                </c:pt>
                <c:pt idx="3496">
                  <c:v>283881701</c:v>
                </c:pt>
                <c:pt idx="3497">
                  <c:v>283878691</c:v>
                </c:pt>
                <c:pt idx="3498">
                  <c:v>283376319</c:v>
                </c:pt>
                <c:pt idx="3499">
                  <c:v>283318143</c:v>
                </c:pt>
                <c:pt idx="3500">
                  <c:v>282960571</c:v>
                </c:pt>
                <c:pt idx="3501">
                  <c:v>282620644</c:v>
                </c:pt>
                <c:pt idx="3502">
                  <c:v>281930677</c:v>
                </c:pt>
                <c:pt idx="3503">
                  <c:v>281319904</c:v>
                </c:pt>
                <c:pt idx="3504">
                  <c:v>281245363</c:v>
                </c:pt>
                <c:pt idx="3505">
                  <c:v>280998188</c:v>
                </c:pt>
                <c:pt idx="3506">
                  <c:v>280677938</c:v>
                </c:pt>
                <c:pt idx="3507">
                  <c:v>279988265</c:v>
                </c:pt>
                <c:pt idx="3508">
                  <c:v>279786427</c:v>
                </c:pt>
                <c:pt idx="3509">
                  <c:v>279598803</c:v>
                </c:pt>
                <c:pt idx="3510">
                  <c:v>279324118</c:v>
                </c:pt>
                <c:pt idx="3511">
                  <c:v>279119309</c:v>
                </c:pt>
                <c:pt idx="3512">
                  <c:v>279100498</c:v>
                </c:pt>
                <c:pt idx="3513">
                  <c:v>279032697</c:v>
                </c:pt>
                <c:pt idx="3514">
                  <c:v>278875175</c:v>
                </c:pt>
                <c:pt idx="3515">
                  <c:v>278739238</c:v>
                </c:pt>
                <c:pt idx="3516">
                  <c:v>278467076</c:v>
                </c:pt>
                <c:pt idx="3517">
                  <c:v>278419068</c:v>
                </c:pt>
                <c:pt idx="3518">
                  <c:v>278085509</c:v>
                </c:pt>
                <c:pt idx="3519">
                  <c:v>278080147</c:v>
                </c:pt>
                <c:pt idx="3520">
                  <c:v>277890642</c:v>
                </c:pt>
                <c:pt idx="3521">
                  <c:v>277088232</c:v>
                </c:pt>
                <c:pt idx="3522">
                  <c:v>275656430</c:v>
                </c:pt>
                <c:pt idx="3523">
                  <c:v>274641329</c:v>
                </c:pt>
                <c:pt idx="3524">
                  <c:v>273821355</c:v>
                </c:pt>
                <c:pt idx="3525">
                  <c:v>273682151</c:v>
                </c:pt>
                <c:pt idx="3526">
                  <c:v>272818309</c:v>
                </c:pt>
                <c:pt idx="3527">
                  <c:v>272585601</c:v>
                </c:pt>
                <c:pt idx="3528">
                  <c:v>272240908</c:v>
                </c:pt>
                <c:pt idx="3529">
                  <c:v>271369749</c:v>
                </c:pt>
                <c:pt idx="3530">
                  <c:v>271193415</c:v>
                </c:pt>
                <c:pt idx="3531">
                  <c:v>270264529</c:v>
                </c:pt>
                <c:pt idx="3532">
                  <c:v>270085318</c:v>
                </c:pt>
                <c:pt idx="3533">
                  <c:v>270051773</c:v>
                </c:pt>
                <c:pt idx="3534">
                  <c:v>269861189</c:v>
                </c:pt>
                <c:pt idx="3535">
                  <c:v>269425983</c:v>
                </c:pt>
                <c:pt idx="3536">
                  <c:v>268975246</c:v>
                </c:pt>
                <c:pt idx="3537">
                  <c:v>268644824</c:v>
                </c:pt>
                <c:pt idx="3538">
                  <c:v>268260343</c:v>
                </c:pt>
                <c:pt idx="3539">
                  <c:v>267800909</c:v>
                </c:pt>
                <c:pt idx="3540">
                  <c:v>266677854</c:v>
                </c:pt>
                <c:pt idx="3541">
                  <c:v>266627559</c:v>
                </c:pt>
                <c:pt idx="3542">
                  <c:v>265383245</c:v>
                </c:pt>
                <c:pt idx="3543">
                  <c:v>265281475</c:v>
                </c:pt>
                <c:pt idx="3544">
                  <c:v>264214647</c:v>
                </c:pt>
                <c:pt idx="3545">
                  <c:v>263890543</c:v>
                </c:pt>
                <c:pt idx="3546">
                  <c:v>263821348</c:v>
                </c:pt>
                <c:pt idx="3547">
                  <c:v>263773370</c:v>
                </c:pt>
                <c:pt idx="3548">
                  <c:v>263142944</c:v>
                </c:pt>
                <c:pt idx="3549">
                  <c:v>262889517</c:v>
                </c:pt>
                <c:pt idx="3550">
                  <c:v>261715947</c:v>
                </c:pt>
                <c:pt idx="3551">
                  <c:v>261433039</c:v>
                </c:pt>
                <c:pt idx="3552">
                  <c:v>260689953</c:v>
                </c:pt>
                <c:pt idx="3553">
                  <c:v>260569351</c:v>
                </c:pt>
                <c:pt idx="3554">
                  <c:v>259770516</c:v>
                </c:pt>
                <c:pt idx="3555">
                  <c:v>259658150</c:v>
                </c:pt>
                <c:pt idx="3556">
                  <c:v>259467300</c:v>
                </c:pt>
                <c:pt idx="3557">
                  <c:v>258605621</c:v>
                </c:pt>
                <c:pt idx="3558">
                  <c:v>258412305</c:v>
                </c:pt>
                <c:pt idx="3559">
                  <c:v>258295422</c:v>
                </c:pt>
                <c:pt idx="3560">
                  <c:v>258276556</c:v>
                </c:pt>
                <c:pt idx="3561">
                  <c:v>257586186</c:v>
                </c:pt>
                <c:pt idx="3562">
                  <c:v>256881795</c:v>
                </c:pt>
                <c:pt idx="3563">
                  <c:v>255872270</c:v>
                </c:pt>
                <c:pt idx="3564">
                  <c:v>255606241</c:v>
                </c:pt>
                <c:pt idx="3565">
                  <c:v>255368570</c:v>
                </c:pt>
                <c:pt idx="3566">
                  <c:v>254994993</c:v>
                </c:pt>
                <c:pt idx="3567">
                  <c:v>254217743</c:v>
                </c:pt>
                <c:pt idx="3568">
                  <c:v>254016197</c:v>
                </c:pt>
                <c:pt idx="3569">
                  <c:v>253965007</c:v>
                </c:pt>
                <c:pt idx="3570">
                  <c:v>253438987</c:v>
                </c:pt>
                <c:pt idx="3571">
                  <c:v>253284758</c:v>
                </c:pt>
                <c:pt idx="3572">
                  <c:v>253018104</c:v>
                </c:pt>
                <c:pt idx="3573">
                  <c:v>252745855</c:v>
                </c:pt>
                <c:pt idx="3574">
                  <c:v>252061680</c:v>
                </c:pt>
                <c:pt idx="3575">
                  <c:v>251789415</c:v>
                </c:pt>
                <c:pt idx="3576">
                  <c:v>251767180</c:v>
                </c:pt>
                <c:pt idx="3577">
                  <c:v>250061753</c:v>
                </c:pt>
                <c:pt idx="3578">
                  <c:v>249382860</c:v>
                </c:pt>
                <c:pt idx="3579">
                  <c:v>249041388</c:v>
                </c:pt>
                <c:pt idx="3580">
                  <c:v>248964516</c:v>
                </c:pt>
                <c:pt idx="3581">
                  <c:v>248832034</c:v>
                </c:pt>
                <c:pt idx="3582">
                  <c:v>248673195</c:v>
                </c:pt>
                <c:pt idx="3583">
                  <c:v>248278975</c:v>
                </c:pt>
                <c:pt idx="3584">
                  <c:v>247253769</c:v>
                </c:pt>
                <c:pt idx="3585">
                  <c:v>247231281</c:v>
                </c:pt>
                <c:pt idx="3586">
                  <c:v>247207835</c:v>
                </c:pt>
                <c:pt idx="3587">
                  <c:v>246866859</c:v>
                </c:pt>
                <c:pt idx="3588">
                  <c:v>246840320</c:v>
                </c:pt>
                <c:pt idx="3589">
                  <c:v>246392155</c:v>
                </c:pt>
                <c:pt idx="3590">
                  <c:v>246268415</c:v>
                </c:pt>
                <c:pt idx="3591">
                  <c:v>245793859</c:v>
                </c:pt>
                <c:pt idx="3592">
                  <c:v>244845213</c:v>
                </c:pt>
                <c:pt idx="3593">
                  <c:v>244451703</c:v>
                </c:pt>
                <c:pt idx="3594">
                  <c:v>244091023</c:v>
                </c:pt>
                <c:pt idx="3595">
                  <c:v>244004973</c:v>
                </c:pt>
                <c:pt idx="3596">
                  <c:v>243772630</c:v>
                </c:pt>
                <c:pt idx="3597">
                  <c:v>243493240</c:v>
                </c:pt>
                <c:pt idx="3598">
                  <c:v>243262438</c:v>
                </c:pt>
                <c:pt idx="3599">
                  <c:v>242991805</c:v>
                </c:pt>
                <c:pt idx="3600">
                  <c:v>242817067</c:v>
                </c:pt>
                <c:pt idx="3601">
                  <c:v>242755596</c:v>
                </c:pt>
                <c:pt idx="3602">
                  <c:v>242191521</c:v>
                </c:pt>
                <c:pt idx="3603">
                  <c:v>241694669</c:v>
                </c:pt>
                <c:pt idx="3604">
                  <c:v>241658330</c:v>
                </c:pt>
                <c:pt idx="3605">
                  <c:v>241624689</c:v>
                </c:pt>
                <c:pt idx="3606">
                  <c:v>241459195</c:v>
                </c:pt>
                <c:pt idx="3607">
                  <c:v>241408031</c:v>
                </c:pt>
                <c:pt idx="3608">
                  <c:v>241224143</c:v>
                </c:pt>
                <c:pt idx="3609">
                  <c:v>240950438</c:v>
                </c:pt>
                <c:pt idx="3610">
                  <c:v>240673823</c:v>
                </c:pt>
                <c:pt idx="3611">
                  <c:v>240670319</c:v>
                </c:pt>
                <c:pt idx="3612">
                  <c:v>240119202</c:v>
                </c:pt>
                <c:pt idx="3613">
                  <c:v>239855507</c:v>
                </c:pt>
                <c:pt idx="3614">
                  <c:v>238143816</c:v>
                </c:pt>
                <c:pt idx="3615">
                  <c:v>238132375</c:v>
                </c:pt>
                <c:pt idx="3616">
                  <c:v>237821470</c:v>
                </c:pt>
                <c:pt idx="3617">
                  <c:v>237546527</c:v>
                </c:pt>
                <c:pt idx="3618">
                  <c:v>237471916</c:v>
                </c:pt>
                <c:pt idx="3619">
                  <c:v>237455504</c:v>
                </c:pt>
                <c:pt idx="3620">
                  <c:v>236967761</c:v>
                </c:pt>
                <c:pt idx="3621">
                  <c:v>236416260</c:v>
                </c:pt>
                <c:pt idx="3622">
                  <c:v>236380405</c:v>
                </c:pt>
                <c:pt idx="3623">
                  <c:v>235900168</c:v>
                </c:pt>
                <c:pt idx="3624">
                  <c:v>235859525</c:v>
                </c:pt>
                <c:pt idx="3625">
                  <c:v>235110209</c:v>
                </c:pt>
                <c:pt idx="3626">
                  <c:v>234705162</c:v>
                </c:pt>
                <c:pt idx="3627">
                  <c:v>234580111</c:v>
                </c:pt>
                <c:pt idx="3628">
                  <c:v>234012604</c:v>
                </c:pt>
                <c:pt idx="3629">
                  <c:v>233930745</c:v>
                </c:pt>
                <c:pt idx="3630">
                  <c:v>232356877</c:v>
                </c:pt>
                <c:pt idx="3631">
                  <c:v>231705201</c:v>
                </c:pt>
                <c:pt idx="3632">
                  <c:v>231463821</c:v>
                </c:pt>
                <c:pt idx="3633">
                  <c:v>231448913</c:v>
                </c:pt>
                <c:pt idx="3634">
                  <c:v>231419870</c:v>
                </c:pt>
                <c:pt idx="3635">
                  <c:v>230870772</c:v>
                </c:pt>
                <c:pt idx="3636">
                  <c:v>230831307</c:v>
                </c:pt>
                <c:pt idx="3637">
                  <c:v>230418202</c:v>
                </c:pt>
                <c:pt idx="3638">
                  <c:v>229502533</c:v>
                </c:pt>
                <c:pt idx="3639">
                  <c:v>228852569</c:v>
                </c:pt>
                <c:pt idx="3640">
                  <c:v>228279521</c:v>
                </c:pt>
                <c:pt idx="3641">
                  <c:v>228253771</c:v>
                </c:pt>
                <c:pt idx="3642">
                  <c:v>228178484</c:v>
                </c:pt>
                <c:pt idx="3643">
                  <c:v>227963291</c:v>
                </c:pt>
                <c:pt idx="3644">
                  <c:v>227315794</c:v>
                </c:pt>
                <c:pt idx="3645">
                  <c:v>227300793</c:v>
                </c:pt>
                <c:pt idx="3646">
                  <c:v>226290510</c:v>
                </c:pt>
                <c:pt idx="3647">
                  <c:v>226265014</c:v>
                </c:pt>
                <c:pt idx="3648">
                  <c:v>225969686</c:v>
                </c:pt>
                <c:pt idx="3649">
                  <c:v>225927759</c:v>
                </c:pt>
                <c:pt idx="3650">
                  <c:v>225665377</c:v>
                </c:pt>
                <c:pt idx="3651">
                  <c:v>225192628</c:v>
                </c:pt>
                <c:pt idx="3652">
                  <c:v>224825894</c:v>
                </c:pt>
                <c:pt idx="3653">
                  <c:v>224824243</c:v>
                </c:pt>
                <c:pt idx="3654">
                  <c:v>224681919</c:v>
                </c:pt>
                <c:pt idx="3655">
                  <c:v>224479591</c:v>
                </c:pt>
                <c:pt idx="3656">
                  <c:v>223968586</c:v>
                </c:pt>
                <c:pt idx="3657">
                  <c:v>223293839</c:v>
                </c:pt>
                <c:pt idx="3658">
                  <c:v>223023352</c:v>
                </c:pt>
                <c:pt idx="3659">
                  <c:v>222925875</c:v>
                </c:pt>
                <c:pt idx="3660">
                  <c:v>222192414</c:v>
                </c:pt>
                <c:pt idx="3661">
                  <c:v>221931492</c:v>
                </c:pt>
                <c:pt idx="3662">
                  <c:v>221787105</c:v>
                </c:pt>
                <c:pt idx="3663">
                  <c:v>220999116</c:v>
                </c:pt>
                <c:pt idx="3664">
                  <c:v>220989324</c:v>
                </c:pt>
                <c:pt idx="3665">
                  <c:v>220851160</c:v>
                </c:pt>
                <c:pt idx="3666">
                  <c:v>220820309</c:v>
                </c:pt>
                <c:pt idx="3667">
                  <c:v>220488358</c:v>
                </c:pt>
                <c:pt idx="3668">
                  <c:v>220097490</c:v>
                </c:pt>
                <c:pt idx="3669">
                  <c:v>219927678</c:v>
                </c:pt>
                <c:pt idx="3670">
                  <c:v>219544501</c:v>
                </c:pt>
                <c:pt idx="3671">
                  <c:v>219017455</c:v>
                </c:pt>
                <c:pt idx="3672">
                  <c:v>218529557</c:v>
                </c:pt>
                <c:pt idx="3673">
                  <c:v>218387978</c:v>
                </c:pt>
                <c:pt idx="3674">
                  <c:v>217934254</c:v>
                </c:pt>
                <c:pt idx="3675">
                  <c:v>217804107</c:v>
                </c:pt>
                <c:pt idx="3676">
                  <c:v>216684830</c:v>
                </c:pt>
                <c:pt idx="3677">
                  <c:v>216140409</c:v>
                </c:pt>
                <c:pt idx="3678">
                  <c:v>214941852</c:v>
                </c:pt>
                <c:pt idx="3679">
                  <c:v>214840882</c:v>
                </c:pt>
                <c:pt idx="3680">
                  <c:v>214700511</c:v>
                </c:pt>
                <c:pt idx="3681">
                  <c:v>214440022</c:v>
                </c:pt>
                <c:pt idx="3682">
                  <c:v>213970044</c:v>
                </c:pt>
                <c:pt idx="3683">
                  <c:v>213734777</c:v>
                </c:pt>
                <c:pt idx="3684">
                  <c:v>213637691</c:v>
                </c:pt>
                <c:pt idx="3685">
                  <c:v>213527162</c:v>
                </c:pt>
                <c:pt idx="3686">
                  <c:v>213380723</c:v>
                </c:pt>
                <c:pt idx="3687">
                  <c:v>213265251</c:v>
                </c:pt>
                <c:pt idx="3688">
                  <c:v>212689173</c:v>
                </c:pt>
                <c:pt idx="3689">
                  <c:v>212537261</c:v>
                </c:pt>
                <c:pt idx="3690">
                  <c:v>212525761</c:v>
                </c:pt>
                <c:pt idx="3691">
                  <c:v>212473084</c:v>
                </c:pt>
                <c:pt idx="3692">
                  <c:v>211898860</c:v>
                </c:pt>
                <c:pt idx="3693">
                  <c:v>211883639</c:v>
                </c:pt>
                <c:pt idx="3694">
                  <c:v>211831087</c:v>
                </c:pt>
                <c:pt idx="3695">
                  <c:v>211481622</c:v>
                </c:pt>
                <c:pt idx="3696">
                  <c:v>211320086</c:v>
                </c:pt>
                <c:pt idx="3697">
                  <c:v>211280398</c:v>
                </c:pt>
                <c:pt idx="3698">
                  <c:v>210831865</c:v>
                </c:pt>
                <c:pt idx="3699">
                  <c:v>210754465</c:v>
                </c:pt>
                <c:pt idx="3700">
                  <c:v>210502017</c:v>
                </c:pt>
                <c:pt idx="3701">
                  <c:v>210285211</c:v>
                </c:pt>
                <c:pt idx="3702">
                  <c:v>210106744</c:v>
                </c:pt>
                <c:pt idx="3703">
                  <c:v>209935790</c:v>
                </c:pt>
                <c:pt idx="3704">
                  <c:v>208837515</c:v>
                </c:pt>
                <c:pt idx="3705">
                  <c:v>208644723</c:v>
                </c:pt>
                <c:pt idx="3706">
                  <c:v>208503073</c:v>
                </c:pt>
                <c:pt idx="3707">
                  <c:v>208430900</c:v>
                </c:pt>
                <c:pt idx="3708">
                  <c:v>207456054</c:v>
                </c:pt>
                <c:pt idx="3709">
                  <c:v>207425806</c:v>
                </c:pt>
                <c:pt idx="3710">
                  <c:v>206679270</c:v>
                </c:pt>
                <c:pt idx="3711">
                  <c:v>206218744</c:v>
                </c:pt>
                <c:pt idx="3712">
                  <c:v>206028479</c:v>
                </c:pt>
                <c:pt idx="3713">
                  <c:v>205885051</c:v>
                </c:pt>
                <c:pt idx="3714">
                  <c:v>205800086</c:v>
                </c:pt>
                <c:pt idx="3715">
                  <c:v>205603511</c:v>
                </c:pt>
                <c:pt idx="3716">
                  <c:v>205474660</c:v>
                </c:pt>
                <c:pt idx="3717">
                  <c:v>205458057</c:v>
                </c:pt>
                <c:pt idx="3718">
                  <c:v>205001097</c:v>
                </c:pt>
                <c:pt idx="3719">
                  <c:v>204138690</c:v>
                </c:pt>
                <c:pt idx="3720">
                  <c:v>204031393</c:v>
                </c:pt>
                <c:pt idx="3721">
                  <c:v>203301786</c:v>
                </c:pt>
                <c:pt idx="3722">
                  <c:v>203157476</c:v>
                </c:pt>
                <c:pt idx="3723">
                  <c:v>203143108</c:v>
                </c:pt>
                <c:pt idx="3724">
                  <c:v>203090286</c:v>
                </c:pt>
                <c:pt idx="3725">
                  <c:v>203083918</c:v>
                </c:pt>
                <c:pt idx="3726">
                  <c:v>202746743</c:v>
                </c:pt>
                <c:pt idx="3727">
                  <c:v>202725593</c:v>
                </c:pt>
                <c:pt idx="3728">
                  <c:v>202630496</c:v>
                </c:pt>
                <c:pt idx="3729">
                  <c:v>202447972</c:v>
                </c:pt>
                <c:pt idx="3730">
                  <c:v>202180168</c:v>
                </c:pt>
                <c:pt idx="3731">
                  <c:v>202165171</c:v>
                </c:pt>
                <c:pt idx="3732">
                  <c:v>201974112</c:v>
                </c:pt>
                <c:pt idx="3733">
                  <c:v>201669060</c:v>
                </c:pt>
                <c:pt idx="3734">
                  <c:v>201479590</c:v>
                </c:pt>
                <c:pt idx="3735">
                  <c:v>201425939</c:v>
                </c:pt>
                <c:pt idx="3736">
                  <c:v>200938291</c:v>
                </c:pt>
                <c:pt idx="3737">
                  <c:v>200757767</c:v>
                </c:pt>
                <c:pt idx="3738">
                  <c:v>200227416</c:v>
                </c:pt>
                <c:pt idx="3739">
                  <c:v>200195589</c:v>
                </c:pt>
                <c:pt idx="3740">
                  <c:v>200171482</c:v>
                </c:pt>
                <c:pt idx="3741">
                  <c:v>199263866</c:v>
                </c:pt>
                <c:pt idx="3742">
                  <c:v>197807439</c:v>
                </c:pt>
                <c:pt idx="3743">
                  <c:v>196261892</c:v>
                </c:pt>
                <c:pt idx="3744">
                  <c:v>195778014</c:v>
                </c:pt>
                <c:pt idx="3745">
                  <c:v>195496048</c:v>
                </c:pt>
                <c:pt idx="3746">
                  <c:v>195365691</c:v>
                </c:pt>
                <c:pt idx="3747">
                  <c:v>195181699</c:v>
                </c:pt>
                <c:pt idx="3748">
                  <c:v>194878370</c:v>
                </c:pt>
                <c:pt idx="3749">
                  <c:v>194386805</c:v>
                </c:pt>
                <c:pt idx="3750">
                  <c:v>194273946</c:v>
                </c:pt>
                <c:pt idx="3751">
                  <c:v>194255924</c:v>
                </c:pt>
                <c:pt idx="3752">
                  <c:v>193853208</c:v>
                </c:pt>
                <c:pt idx="3753">
                  <c:v>193798416</c:v>
                </c:pt>
                <c:pt idx="3754">
                  <c:v>193794341</c:v>
                </c:pt>
                <c:pt idx="3755">
                  <c:v>193623912</c:v>
                </c:pt>
                <c:pt idx="3756">
                  <c:v>192212286</c:v>
                </c:pt>
                <c:pt idx="3757">
                  <c:v>192067490</c:v>
                </c:pt>
                <c:pt idx="3758">
                  <c:v>192026351</c:v>
                </c:pt>
                <c:pt idx="3759">
                  <c:v>191848985</c:v>
                </c:pt>
                <c:pt idx="3760">
                  <c:v>191585186</c:v>
                </c:pt>
                <c:pt idx="3761">
                  <c:v>191496607</c:v>
                </c:pt>
                <c:pt idx="3762">
                  <c:v>191159877</c:v>
                </c:pt>
                <c:pt idx="3763">
                  <c:v>191145864</c:v>
                </c:pt>
                <c:pt idx="3764">
                  <c:v>190362470</c:v>
                </c:pt>
                <c:pt idx="3765">
                  <c:v>190114419</c:v>
                </c:pt>
                <c:pt idx="3766">
                  <c:v>189762348</c:v>
                </c:pt>
                <c:pt idx="3767">
                  <c:v>189697843</c:v>
                </c:pt>
                <c:pt idx="3768">
                  <c:v>188594853</c:v>
                </c:pt>
                <c:pt idx="3769">
                  <c:v>188587429</c:v>
                </c:pt>
                <c:pt idx="3770">
                  <c:v>187690903</c:v>
                </c:pt>
                <c:pt idx="3771">
                  <c:v>187384294</c:v>
                </c:pt>
                <c:pt idx="3772">
                  <c:v>186769679</c:v>
                </c:pt>
                <c:pt idx="3773">
                  <c:v>186337235</c:v>
                </c:pt>
                <c:pt idx="3774">
                  <c:v>186208375</c:v>
                </c:pt>
                <c:pt idx="3775">
                  <c:v>185939046</c:v>
                </c:pt>
                <c:pt idx="3776">
                  <c:v>185478205</c:v>
                </c:pt>
                <c:pt idx="3777">
                  <c:v>185442949</c:v>
                </c:pt>
                <c:pt idx="3778">
                  <c:v>184447964</c:v>
                </c:pt>
                <c:pt idx="3779">
                  <c:v>184414394</c:v>
                </c:pt>
                <c:pt idx="3780">
                  <c:v>183732150</c:v>
                </c:pt>
                <c:pt idx="3781">
                  <c:v>183633511</c:v>
                </c:pt>
                <c:pt idx="3782">
                  <c:v>183537825</c:v>
                </c:pt>
                <c:pt idx="3783">
                  <c:v>182819537</c:v>
                </c:pt>
                <c:pt idx="3784">
                  <c:v>182556942</c:v>
                </c:pt>
                <c:pt idx="3785">
                  <c:v>181984056</c:v>
                </c:pt>
                <c:pt idx="3786">
                  <c:v>181660960</c:v>
                </c:pt>
                <c:pt idx="3787">
                  <c:v>181635668</c:v>
                </c:pt>
                <c:pt idx="3788">
                  <c:v>181569426</c:v>
                </c:pt>
                <c:pt idx="3789">
                  <c:v>181551547</c:v>
                </c:pt>
                <c:pt idx="3790">
                  <c:v>181526378</c:v>
                </c:pt>
                <c:pt idx="3791">
                  <c:v>181435031</c:v>
                </c:pt>
                <c:pt idx="3792">
                  <c:v>180110501</c:v>
                </c:pt>
                <c:pt idx="3793">
                  <c:v>180063330</c:v>
                </c:pt>
                <c:pt idx="3794">
                  <c:v>179930483</c:v>
                </c:pt>
                <c:pt idx="3795">
                  <c:v>179319414</c:v>
                </c:pt>
                <c:pt idx="3796">
                  <c:v>179001966</c:v>
                </c:pt>
                <c:pt idx="3797">
                  <c:v>177816852</c:v>
                </c:pt>
                <c:pt idx="3798">
                  <c:v>177116442</c:v>
                </c:pt>
                <c:pt idx="3799">
                  <c:v>176660004</c:v>
                </c:pt>
                <c:pt idx="3800">
                  <c:v>176156202</c:v>
                </c:pt>
                <c:pt idx="3801">
                  <c:v>175300310</c:v>
                </c:pt>
                <c:pt idx="3802">
                  <c:v>174798359</c:v>
                </c:pt>
                <c:pt idx="3803">
                  <c:v>174627335</c:v>
                </c:pt>
                <c:pt idx="3804">
                  <c:v>174520280</c:v>
                </c:pt>
                <c:pt idx="3805">
                  <c:v>174488293</c:v>
                </c:pt>
                <c:pt idx="3806">
                  <c:v>174131654</c:v>
                </c:pt>
                <c:pt idx="3807">
                  <c:v>174121744</c:v>
                </c:pt>
                <c:pt idx="3808">
                  <c:v>173442206</c:v>
                </c:pt>
                <c:pt idx="3809">
                  <c:v>173389597</c:v>
                </c:pt>
                <c:pt idx="3810">
                  <c:v>172851463</c:v>
                </c:pt>
                <c:pt idx="3811">
                  <c:v>172776931</c:v>
                </c:pt>
                <c:pt idx="3812">
                  <c:v>172591913</c:v>
                </c:pt>
                <c:pt idx="3813">
                  <c:v>172447752</c:v>
                </c:pt>
                <c:pt idx="3814">
                  <c:v>171772904</c:v>
                </c:pt>
                <c:pt idx="3815">
                  <c:v>171511808</c:v>
                </c:pt>
                <c:pt idx="3816">
                  <c:v>170940816</c:v>
                </c:pt>
                <c:pt idx="3817">
                  <c:v>170469790</c:v>
                </c:pt>
                <c:pt idx="3818">
                  <c:v>170124745</c:v>
                </c:pt>
                <c:pt idx="3819">
                  <c:v>170086890</c:v>
                </c:pt>
                <c:pt idx="3820">
                  <c:v>169918160</c:v>
                </c:pt>
                <c:pt idx="3821">
                  <c:v>169557792</c:v>
                </c:pt>
                <c:pt idx="3822">
                  <c:v>169554711</c:v>
                </c:pt>
                <c:pt idx="3823">
                  <c:v>169176632</c:v>
                </c:pt>
                <c:pt idx="3824">
                  <c:v>168026189</c:v>
                </c:pt>
                <c:pt idx="3825">
                  <c:v>167645851</c:v>
                </c:pt>
                <c:pt idx="3826">
                  <c:v>167566707</c:v>
                </c:pt>
                <c:pt idx="3827">
                  <c:v>167424631</c:v>
                </c:pt>
                <c:pt idx="3828">
                  <c:v>167262602</c:v>
                </c:pt>
                <c:pt idx="3829">
                  <c:v>166831693</c:v>
                </c:pt>
                <c:pt idx="3830">
                  <c:v>165472030</c:v>
                </c:pt>
                <c:pt idx="3831">
                  <c:v>165449679</c:v>
                </c:pt>
                <c:pt idx="3832">
                  <c:v>164754176</c:v>
                </c:pt>
                <c:pt idx="3833">
                  <c:v>164151994</c:v>
                </c:pt>
                <c:pt idx="3834">
                  <c:v>162400781</c:v>
                </c:pt>
                <c:pt idx="3835">
                  <c:v>162191141</c:v>
                </c:pt>
                <c:pt idx="3836">
                  <c:v>161562587</c:v>
                </c:pt>
                <c:pt idx="3837">
                  <c:v>160805916</c:v>
                </c:pt>
                <c:pt idx="3838">
                  <c:v>160714434</c:v>
                </c:pt>
                <c:pt idx="3839">
                  <c:v>160558883</c:v>
                </c:pt>
                <c:pt idx="3840">
                  <c:v>159574200</c:v>
                </c:pt>
                <c:pt idx="3841">
                  <c:v>159236883</c:v>
                </c:pt>
                <c:pt idx="3842">
                  <c:v>159116138</c:v>
                </c:pt>
                <c:pt idx="3843">
                  <c:v>158888523</c:v>
                </c:pt>
                <c:pt idx="3844">
                  <c:v>158623430</c:v>
                </c:pt>
                <c:pt idx="3845">
                  <c:v>158131388</c:v>
                </c:pt>
                <c:pt idx="3846">
                  <c:v>157993194</c:v>
                </c:pt>
                <c:pt idx="3847">
                  <c:v>157957587</c:v>
                </c:pt>
                <c:pt idx="3848">
                  <c:v>157601690</c:v>
                </c:pt>
                <c:pt idx="3849">
                  <c:v>156721936</c:v>
                </c:pt>
                <c:pt idx="3850">
                  <c:v>156416311</c:v>
                </c:pt>
                <c:pt idx="3851">
                  <c:v>156317196</c:v>
                </c:pt>
                <c:pt idx="3852">
                  <c:v>155168077</c:v>
                </c:pt>
                <c:pt idx="3853">
                  <c:v>154410858</c:v>
                </c:pt>
                <c:pt idx="3854">
                  <c:v>153562741</c:v>
                </c:pt>
                <c:pt idx="3855">
                  <c:v>153356269</c:v>
                </c:pt>
                <c:pt idx="3856">
                  <c:v>151555538</c:v>
                </c:pt>
                <c:pt idx="3857">
                  <c:v>150724793</c:v>
                </c:pt>
                <c:pt idx="3858">
                  <c:v>150402577</c:v>
                </c:pt>
                <c:pt idx="3859">
                  <c:v>150286855</c:v>
                </c:pt>
                <c:pt idx="3860">
                  <c:v>149554669</c:v>
                </c:pt>
                <c:pt idx="3861">
                  <c:v>148805224</c:v>
                </c:pt>
                <c:pt idx="3862">
                  <c:v>148363035</c:v>
                </c:pt>
                <c:pt idx="3863">
                  <c:v>148002441</c:v>
                </c:pt>
                <c:pt idx="3864">
                  <c:v>147908399</c:v>
                </c:pt>
                <c:pt idx="3865">
                  <c:v>147888166</c:v>
                </c:pt>
                <c:pt idx="3866">
                  <c:v>147753432</c:v>
                </c:pt>
                <c:pt idx="3867">
                  <c:v>146234477</c:v>
                </c:pt>
                <c:pt idx="3868">
                  <c:v>145948076</c:v>
                </c:pt>
                <c:pt idx="3869">
                  <c:v>145718704</c:v>
                </c:pt>
                <c:pt idx="3870">
                  <c:v>144898974</c:v>
                </c:pt>
                <c:pt idx="3871">
                  <c:v>144759873</c:v>
                </c:pt>
                <c:pt idx="3872">
                  <c:v>144504840</c:v>
                </c:pt>
                <c:pt idx="3873">
                  <c:v>143558881</c:v>
                </c:pt>
                <c:pt idx="3874">
                  <c:v>142869739</c:v>
                </c:pt>
                <c:pt idx="3875">
                  <c:v>142840069</c:v>
                </c:pt>
                <c:pt idx="3876">
                  <c:v>142695151</c:v>
                </c:pt>
                <c:pt idx="3877">
                  <c:v>142372267</c:v>
                </c:pt>
                <c:pt idx="3878">
                  <c:v>142307270</c:v>
                </c:pt>
                <c:pt idx="3879">
                  <c:v>141507943</c:v>
                </c:pt>
                <c:pt idx="3880">
                  <c:v>140875426</c:v>
                </c:pt>
                <c:pt idx="3881">
                  <c:v>140437467</c:v>
                </c:pt>
                <c:pt idx="3882">
                  <c:v>139592229</c:v>
                </c:pt>
                <c:pt idx="3883">
                  <c:v>139295285</c:v>
                </c:pt>
                <c:pt idx="3884">
                  <c:v>138673554</c:v>
                </c:pt>
                <c:pt idx="3885">
                  <c:v>136302404</c:v>
                </c:pt>
                <c:pt idx="3886">
                  <c:v>134551258</c:v>
                </c:pt>
                <c:pt idx="3887">
                  <c:v>134494051</c:v>
                </c:pt>
                <c:pt idx="3888">
                  <c:v>133665815</c:v>
                </c:pt>
                <c:pt idx="3889">
                  <c:v>133145042</c:v>
                </c:pt>
                <c:pt idx="3890">
                  <c:v>132810660</c:v>
                </c:pt>
                <c:pt idx="3891">
                  <c:v>132500096</c:v>
                </c:pt>
                <c:pt idx="3892">
                  <c:v>132114452</c:v>
                </c:pt>
                <c:pt idx="3893">
                  <c:v>131934832</c:v>
                </c:pt>
                <c:pt idx="3894">
                  <c:v>131058563</c:v>
                </c:pt>
                <c:pt idx="3895">
                  <c:v>130533675</c:v>
                </c:pt>
                <c:pt idx="3896">
                  <c:v>129980125</c:v>
                </c:pt>
                <c:pt idx="3897">
                  <c:v>129140878</c:v>
                </c:pt>
                <c:pt idx="3898">
                  <c:v>128453965</c:v>
                </c:pt>
                <c:pt idx="3899">
                  <c:v>128317885</c:v>
                </c:pt>
                <c:pt idx="3900">
                  <c:v>126744826</c:v>
                </c:pt>
                <c:pt idx="3901">
                  <c:v>125759383</c:v>
                </c:pt>
                <c:pt idx="3902">
                  <c:v>125461127</c:v>
                </c:pt>
                <c:pt idx="3903">
                  <c:v>125057629</c:v>
                </c:pt>
                <c:pt idx="3904">
                  <c:v>123873990</c:v>
                </c:pt>
                <c:pt idx="3905">
                  <c:v>122213514</c:v>
                </c:pt>
                <c:pt idx="3906">
                  <c:v>122210699</c:v>
                </c:pt>
                <c:pt idx="3907">
                  <c:v>121574539</c:v>
                </c:pt>
                <c:pt idx="3908">
                  <c:v>121416572</c:v>
                </c:pt>
                <c:pt idx="3909">
                  <c:v>120239054</c:v>
                </c:pt>
                <c:pt idx="3910">
                  <c:v>120009171</c:v>
                </c:pt>
                <c:pt idx="3911">
                  <c:v>118539473</c:v>
                </c:pt>
                <c:pt idx="3912">
                  <c:v>116706422</c:v>
                </c:pt>
                <c:pt idx="3913">
                  <c:v>116500616</c:v>
                </c:pt>
                <c:pt idx="3914">
                  <c:v>116235424</c:v>
                </c:pt>
                <c:pt idx="3915">
                  <c:v>115312434</c:v>
                </c:pt>
                <c:pt idx="3916">
                  <c:v>115266055</c:v>
                </c:pt>
                <c:pt idx="3917">
                  <c:v>114401250</c:v>
                </c:pt>
                <c:pt idx="3918">
                  <c:v>114185199</c:v>
                </c:pt>
                <c:pt idx="3919">
                  <c:v>114023739</c:v>
                </c:pt>
                <c:pt idx="3920">
                  <c:v>113240369</c:v>
                </c:pt>
                <c:pt idx="3921">
                  <c:v>113096087</c:v>
                </c:pt>
                <c:pt idx="3922">
                  <c:v>112852078</c:v>
                </c:pt>
                <c:pt idx="3923">
                  <c:v>112815655</c:v>
                </c:pt>
                <c:pt idx="3924">
                  <c:v>112631234</c:v>
                </c:pt>
                <c:pt idx="3925">
                  <c:v>112161655</c:v>
                </c:pt>
                <c:pt idx="3926">
                  <c:v>111887839</c:v>
                </c:pt>
                <c:pt idx="3927">
                  <c:v>111596001</c:v>
                </c:pt>
                <c:pt idx="3928">
                  <c:v>111189372</c:v>
                </c:pt>
                <c:pt idx="3929">
                  <c:v>109828433</c:v>
                </c:pt>
                <c:pt idx="3930">
                  <c:v>109000036</c:v>
                </c:pt>
                <c:pt idx="3931">
                  <c:v>108972296</c:v>
                </c:pt>
                <c:pt idx="3932">
                  <c:v>106643600</c:v>
                </c:pt>
                <c:pt idx="3933">
                  <c:v>106386709</c:v>
                </c:pt>
                <c:pt idx="3934">
                  <c:v>106273750</c:v>
                </c:pt>
                <c:pt idx="3935">
                  <c:v>105858482</c:v>
                </c:pt>
                <c:pt idx="3936">
                  <c:v>105795316</c:v>
                </c:pt>
                <c:pt idx="3937">
                  <c:v>105635706</c:v>
                </c:pt>
                <c:pt idx="3938">
                  <c:v>104591046</c:v>
                </c:pt>
                <c:pt idx="3939">
                  <c:v>104535193</c:v>
                </c:pt>
                <c:pt idx="3940">
                  <c:v>103543516</c:v>
                </c:pt>
                <c:pt idx="3941">
                  <c:v>102378733</c:v>
                </c:pt>
                <c:pt idx="3942">
                  <c:v>102287647</c:v>
                </c:pt>
                <c:pt idx="3943">
                  <c:v>99053511</c:v>
                </c:pt>
                <c:pt idx="3944">
                  <c:v>98936537</c:v>
                </c:pt>
                <c:pt idx="3945">
                  <c:v>98921920</c:v>
                </c:pt>
                <c:pt idx="3946">
                  <c:v>98653839</c:v>
                </c:pt>
                <c:pt idx="3947">
                  <c:v>96800306</c:v>
                </c:pt>
                <c:pt idx="3948">
                  <c:v>95195946</c:v>
                </c:pt>
                <c:pt idx="3949">
                  <c:v>94002896</c:v>
                </c:pt>
                <c:pt idx="3950">
                  <c:v>92546437</c:v>
                </c:pt>
                <c:pt idx="3951">
                  <c:v>91356895</c:v>
                </c:pt>
                <c:pt idx="3952">
                  <c:v>90221980</c:v>
                </c:pt>
                <c:pt idx="3953">
                  <c:v>89889462</c:v>
                </c:pt>
                <c:pt idx="3954">
                  <c:v>89595016</c:v>
                </c:pt>
                <c:pt idx="3955">
                  <c:v>89323621</c:v>
                </c:pt>
                <c:pt idx="3956">
                  <c:v>88265655</c:v>
                </c:pt>
                <c:pt idx="3957">
                  <c:v>87977048</c:v>
                </c:pt>
                <c:pt idx="3958">
                  <c:v>85487185</c:v>
                </c:pt>
                <c:pt idx="3959">
                  <c:v>84121235</c:v>
                </c:pt>
                <c:pt idx="3960">
                  <c:v>83233823</c:v>
                </c:pt>
                <c:pt idx="3961">
                  <c:v>82634242</c:v>
                </c:pt>
                <c:pt idx="3962">
                  <c:v>79389103</c:v>
                </c:pt>
                <c:pt idx="3963">
                  <c:v>78112310</c:v>
                </c:pt>
                <c:pt idx="3964">
                  <c:v>77655627</c:v>
                </c:pt>
                <c:pt idx="3965">
                  <c:v>72973176</c:v>
                </c:pt>
                <c:pt idx="3966">
                  <c:v>71879450</c:v>
                </c:pt>
                <c:pt idx="3967">
                  <c:v>71383877</c:v>
                </c:pt>
                <c:pt idx="3968">
                  <c:v>71194823</c:v>
                </c:pt>
                <c:pt idx="3969">
                  <c:v>70424573</c:v>
                </c:pt>
                <c:pt idx="3970">
                  <c:v>67103934</c:v>
                </c:pt>
                <c:pt idx="3971">
                  <c:v>63676490</c:v>
                </c:pt>
                <c:pt idx="3972">
                  <c:v>62710943</c:v>
                </c:pt>
                <c:pt idx="3973">
                  <c:v>61503760</c:v>
                </c:pt>
                <c:pt idx="3974">
                  <c:v>61255646</c:v>
                </c:pt>
                <c:pt idx="3975">
                  <c:v>61117605</c:v>
                </c:pt>
                <c:pt idx="3976">
                  <c:v>59282868</c:v>
                </c:pt>
                <c:pt idx="3977">
                  <c:v>55484494</c:v>
                </c:pt>
                <c:pt idx="3978">
                  <c:v>49854835</c:v>
                </c:pt>
                <c:pt idx="3979">
                  <c:v>48726704</c:v>
                </c:pt>
                <c:pt idx="3980">
                  <c:v>48550622</c:v>
                </c:pt>
                <c:pt idx="3981">
                  <c:v>48144752</c:v>
                </c:pt>
                <c:pt idx="3982">
                  <c:v>43542761</c:v>
                </c:pt>
                <c:pt idx="3983">
                  <c:v>42191434</c:v>
                </c:pt>
                <c:pt idx="3984">
                  <c:v>40837011</c:v>
                </c:pt>
                <c:pt idx="3985">
                  <c:v>35894885</c:v>
                </c:pt>
                <c:pt idx="3986">
                  <c:v>34636097</c:v>
                </c:pt>
                <c:pt idx="3987">
                  <c:v>33725401</c:v>
                </c:pt>
                <c:pt idx="3988">
                  <c:v>29769662</c:v>
                </c:pt>
                <c:pt idx="3989">
                  <c:v>28824493</c:v>
                </c:pt>
                <c:pt idx="3990">
                  <c:v>27663079</c:v>
                </c:pt>
                <c:pt idx="3991">
                  <c:v>21428602</c:v>
                </c:pt>
                <c:pt idx="3992">
                  <c:v>19048604</c:v>
                </c:pt>
                <c:pt idx="3993">
                  <c:v>16307337</c:v>
                </c:pt>
                <c:pt idx="3994">
                  <c:v>8149058</c:v>
                </c:pt>
                <c:pt idx="3995">
                  <c:v>6876046</c:v>
                </c:pt>
                <c:pt idx="3996">
                  <c:v>4226699</c:v>
                </c:pt>
                <c:pt idx="3997">
                  <c:v>1604093</c:v>
                </c:pt>
                <c:pt idx="3998">
                  <c:v>1274392</c:v>
                </c:pt>
                <c:pt idx="3999">
                  <c:v>1152052</c:v>
                </c:pt>
              </c:numCache>
            </c:numRef>
          </c:val>
          <c:smooth val="0"/>
          <c:extLst xmlns:c16r2="http://schemas.microsoft.com/office/drawing/2015/06/chart">
            <c:ext xmlns:c16="http://schemas.microsoft.com/office/drawing/2014/chart" uri="{C3380CC4-5D6E-409C-BE32-E72D297353CC}">
              <c16:uniqueId val="{00000000-2C93-8848-ABD8-33FC733B2531}"/>
            </c:ext>
          </c:extLst>
        </c:ser>
        <c:dLbls>
          <c:showLegendKey val="0"/>
          <c:showVal val="0"/>
          <c:showCatName val="0"/>
          <c:showSerName val="0"/>
          <c:showPercent val="0"/>
          <c:showBubbleSize val="0"/>
        </c:dLbls>
        <c:marker val="1"/>
        <c:smooth val="0"/>
        <c:axId val="318164352"/>
        <c:axId val="318825600"/>
      </c:lineChart>
      <c:catAx>
        <c:axId val="318164352"/>
        <c:scaling>
          <c:orientation val="minMax"/>
        </c:scaling>
        <c:delete val="0"/>
        <c:axPos val="b"/>
        <c:numFmt formatCode="General" sourceLinked="0"/>
        <c:majorTickMark val="out"/>
        <c:minorTickMark val="none"/>
        <c:tickLblPos val="nextTo"/>
        <c:crossAx val="318825600"/>
        <c:crosses val="autoZero"/>
        <c:auto val="1"/>
        <c:lblAlgn val="ctr"/>
        <c:lblOffset val="100"/>
        <c:noMultiLvlLbl val="0"/>
      </c:catAx>
      <c:valAx>
        <c:axId val="318825600"/>
        <c:scaling>
          <c:orientation val="minMax"/>
        </c:scaling>
        <c:delete val="0"/>
        <c:axPos val="l"/>
        <c:majorGridlines/>
        <c:numFmt formatCode="#,##0" sourceLinked="1"/>
        <c:majorTickMark val="out"/>
        <c:minorTickMark val="none"/>
        <c:tickLblPos val="nextTo"/>
        <c:crossAx val="318164352"/>
        <c:crosses val="autoZero"/>
        <c:crossBetween val="between"/>
      </c:valAx>
    </c:plotArea>
    <c:legend>
      <c:legendPos val="r"/>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0.08163</cdr:x>
      <cdr:y>0.0311</cdr:y>
    </cdr:from>
    <cdr:to>
      <cdr:x>0.89796</cdr:x>
      <cdr:y>0.09381</cdr:y>
    </cdr:to>
    <cdr:sp macro="" textlink="">
      <cdr:nvSpPr>
        <cdr:cNvPr id="2" name="TextBox 1"/>
        <cdr:cNvSpPr txBox="1"/>
      </cdr:nvSpPr>
      <cdr:spPr>
        <a:xfrm xmlns:a="http://schemas.openxmlformats.org/drawingml/2006/main">
          <a:off x="609600" y="126325"/>
          <a:ext cx="6096000" cy="2546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600" b="1" dirty="0"/>
            <a:t>      FREQUENCI DISRIBUTHION OF UPLOADS BY VARIOUS CHANNELS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602E9-8535-46A7-B77D-E967B594109D}" type="datetimeFigureOut">
              <a:rPr lang="en-IN" smtClean="0"/>
              <a:t>07-07-2020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5CBAA9-E7F3-4742-B9A4-DDE0D77C0F48}" type="slidenum">
              <a:rPr lang="en-IN" smtClean="0"/>
              <a:t>‹#›</a:t>
            </a:fld>
            <a:endParaRPr lang="en-IN"/>
          </a:p>
        </p:txBody>
      </p:sp>
    </p:spTree>
    <p:extLst>
      <p:ext uri="{BB962C8B-B14F-4D97-AF65-F5344CB8AC3E}">
        <p14:creationId xmlns:p14="http://schemas.microsoft.com/office/powerpoint/2010/main" val="3474516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5CBAA9-E7F3-4742-B9A4-DDE0D77C0F48}" type="slidenum">
              <a:rPr lang="en-IN" smtClean="0"/>
              <a:t>13</a:t>
            </a:fld>
            <a:endParaRPr lang="en-IN"/>
          </a:p>
        </p:txBody>
      </p:sp>
    </p:spTree>
    <p:extLst>
      <p:ext uri="{BB962C8B-B14F-4D97-AF65-F5344CB8AC3E}">
        <p14:creationId xmlns:p14="http://schemas.microsoft.com/office/powerpoint/2010/main" val="52602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C742B1-1F64-4E45-909A-0FC451F794DF}"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9ECFF-7B53-4E3C-A906-B23B6B1FA8F8}"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00D78-CA6B-4774-B369-471D8E3A3796}"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CDFAA-510A-407A-8159-D17B70B2FC46}"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98FED-44A5-47DB-B105-2EDA37BE2053}"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53ED89-6695-4F11-9BA2-F0C58E616425}"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5E62FA-23BA-45E6-878C-C219FBDDED3F}" type="datetime1">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F493AF-0A56-42E4-8283-DB33B5F93D3C}" type="datetime1">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73BF9-9A37-4A3F-A9B8-D796BB5825BF}" type="datetime1">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0C7297-5D17-4512-9605-C93D0110D6C1}"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80ED05-8078-4C24-9592-4A47B2F29E5E}"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1BB1D-7563-49DE-AE0B-253C52B5E469}" type="datetime1">
              <a:rPr lang="en-US" smtClean="0"/>
              <a:t>7/7/2020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m.wikipedia.org/wiki/File:ABS-CBN_(2013).sv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m.wikipedia.org/wiki/File:T-series-logo.sv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m.wikipedia.org/wiki/File:YouTube_Logo_2017.svg"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m.wikipedia.org/wiki/File:Youtube_founders.jp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AppData\Local\Microsoft\Windows\INetCache\Content.MSO\36C585B5.tmp"/>
          <p:cNvPicPr/>
          <p:nvPr/>
        </p:nvPicPr>
        <p:blipFill>
          <a:blip r:embed="rId2">
            <a:extLst>
              <a:ext uri="{28A0092B-C50C-407E-A947-70E740481C1C}">
                <a14:useLocalDpi xmlns:a14="http://schemas.microsoft.com/office/drawing/2010/main" val="0"/>
              </a:ext>
            </a:extLst>
          </a:blip>
          <a:srcRect/>
          <a:stretch>
            <a:fillRect/>
          </a:stretch>
        </p:blipFill>
        <p:spPr bwMode="auto">
          <a:xfrm>
            <a:off x="3318026" y="1295400"/>
            <a:ext cx="2028825" cy="1770680"/>
          </a:xfrm>
          <a:prstGeom prst="rect">
            <a:avLst/>
          </a:prstGeom>
          <a:noFill/>
          <a:ln>
            <a:noFill/>
          </a:ln>
        </p:spPr>
      </p:pic>
      <p:sp>
        <p:nvSpPr>
          <p:cNvPr id="6" name="TextBox 5"/>
          <p:cNvSpPr txBox="1"/>
          <p:nvPr/>
        </p:nvSpPr>
        <p:spPr>
          <a:xfrm>
            <a:off x="381000" y="151048"/>
            <a:ext cx="8229600" cy="830997"/>
          </a:xfrm>
          <a:prstGeom prst="rect">
            <a:avLst/>
          </a:prstGeom>
          <a:noFill/>
        </p:spPr>
        <p:txBody>
          <a:bodyPr wrap="square" rtlCol="0">
            <a:spAutoFit/>
          </a:bodyPr>
          <a:lstStyle/>
          <a:p>
            <a:pPr algn="ctr"/>
            <a:r>
              <a:rPr lang="en-IN" sz="2400" b="1" dirty="0">
                <a:solidFill>
                  <a:srgbClr val="FF0000"/>
                </a:solidFill>
              </a:rPr>
              <a:t>POST GRADUATE TEACHING DEPARTMENT OF STATISTICS , RTMNU NAGPUR.</a:t>
            </a:r>
          </a:p>
        </p:txBody>
      </p:sp>
      <p:sp>
        <p:nvSpPr>
          <p:cNvPr id="7" name="TextBox 6"/>
          <p:cNvSpPr txBox="1"/>
          <p:nvPr/>
        </p:nvSpPr>
        <p:spPr>
          <a:xfrm>
            <a:off x="76200" y="4953000"/>
            <a:ext cx="8839200" cy="1015663"/>
          </a:xfrm>
          <a:prstGeom prst="rect">
            <a:avLst/>
          </a:prstGeom>
          <a:noFill/>
        </p:spPr>
        <p:txBody>
          <a:bodyPr wrap="square" rtlCol="0">
            <a:spAutoFit/>
          </a:bodyPr>
          <a:lstStyle/>
          <a:p>
            <a:r>
              <a:rPr lang="en-IN" sz="2000" b="1" dirty="0" smtClean="0"/>
              <a:t>M.Sc</a:t>
            </a:r>
            <a:r>
              <a:rPr lang="en-IN" sz="2000" b="1" dirty="0"/>
              <a:t>. Statistics Sem IV                                                   By</a:t>
            </a:r>
          </a:p>
          <a:p>
            <a:r>
              <a:rPr lang="en-IN" sz="2000" b="1" dirty="0"/>
              <a:t>Supervisor : Dr. N M Wazalwar. </a:t>
            </a:r>
            <a:r>
              <a:rPr lang="en-IN" sz="2000" b="1" dirty="0" smtClean="0"/>
              <a:t>                                   </a:t>
            </a:r>
            <a:r>
              <a:rPr lang="en-IN" sz="2000" b="1" dirty="0" err="1" smtClean="0"/>
              <a:t>Ms</a:t>
            </a:r>
            <a:r>
              <a:rPr lang="en-IN" sz="2000" b="1" dirty="0" err="1"/>
              <a:t>.</a:t>
            </a:r>
            <a:r>
              <a:rPr lang="en-IN" sz="2000" b="1" dirty="0"/>
              <a:t> </a:t>
            </a:r>
            <a:r>
              <a:rPr lang="en-IN" sz="2000" b="1" dirty="0" err="1"/>
              <a:t>Vaishnavi</a:t>
            </a:r>
            <a:r>
              <a:rPr lang="en-IN" sz="2000" b="1" dirty="0"/>
              <a:t> Mule </a:t>
            </a:r>
            <a:endParaRPr lang="en-IN" sz="2000" b="1" dirty="0" smtClean="0"/>
          </a:p>
          <a:p>
            <a:r>
              <a:rPr lang="en-IN" sz="2000" b="1" dirty="0" smtClean="0"/>
              <a:t>Co </a:t>
            </a:r>
            <a:r>
              <a:rPr lang="en-IN" sz="2000" b="1" dirty="0"/>
              <a:t>– Supervisor  : Ms. Latika Lakhade.              </a:t>
            </a:r>
          </a:p>
        </p:txBody>
      </p:sp>
      <p:sp>
        <p:nvSpPr>
          <p:cNvPr id="2" name="TextBox 1"/>
          <p:cNvSpPr txBox="1"/>
          <p:nvPr/>
        </p:nvSpPr>
        <p:spPr>
          <a:xfrm>
            <a:off x="1398740" y="3276600"/>
            <a:ext cx="5867399" cy="1415772"/>
          </a:xfrm>
          <a:prstGeom prst="rect">
            <a:avLst/>
          </a:prstGeom>
          <a:noFill/>
        </p:spPr>
        <p:txBody>
          <a:bodyPr wrap="square" rtlCol="0">
            <a:spAutoFit/>
          </a:bodyPr>
          <a:lstStyle/>
          <a:p>
            <a:r>
              <a:rPr lang="en-IN" b="1" dirty="0">
                <a:solidFill>
                  <a:srgbClr val="FF0000"/>
                </a:solidFill>
              </a:rPr>
              <a:t>                                           </a:t>
            </a:r>
            <a:r>
              <a:rPr lang="en-IN" sz="2400" b="1" dirty="0"/>
              <a:t>Project On</a:t>
            </a:r>
          </a:p>
          <a:p>
            <a:pPr algn="ctr"/>
            <a:r>
              <a:rPr lang="en-IN" sz="2400" b="1" dirty="0">
                <a:solidFill>
                  <a:srgbClr val="FF0000"/>
                </a:solidFill>
              </a:rPr>
              <a:t>Analysis Of 4000  YouTube Channels.</a:t>
            </a:r>
          </a:p>
          <a:p>
            <a:pPr algn="ctr"/>
            <a:endParaRPr lang="en-IN" sz="2000" b="1" dirty="0"/>
          </a:p>
          <a:p>
            <a:r>
              <a:rPr lang="en-IN" b="1" dirty="0"/>
              <a:t> </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524354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96549" y="685800"/>
            <a:ext cx="5562600" cy="4339650"/>
          </a:xfrm>
          <a:prstGeom prst="rect">
            <a:avLst/>
          </a:prstGeom>
          <a:noFill/>
        </p:spPr>
        <p:txBody>
          <a:bodyPr wrap="square" rtlCol="0">
            <a:spAutoFit/>
          </a:bodyPr>
          <a:lstStyle/>
          <a:p>
            <a:r>
              <a:rPr lang="en-IN" sz="3600" b="1" u="sng" dirty="0" smtClean="0"/>
              <a:t>Software Used:</a:t>
            </a:r>
          </a:p>
          <a:p>
            <a:endParaRPr lang="en-IN" sz="3600" b="1" dirty="0" smtClean="0"/>
          </a:p>
          <a:p>
            <a:pPr marL="457200" indent="-457200">
              <a:buFont typeface="Wingdings" pitchFamily="2" charset="2"/>
              <a:buChar char="§"/>
            </a:pPr>
            <a:r>
              <a:rPr lang="en-IN" sz="2800" b="1" dirty="0" smtClean="0">
                <a:latin typeface="Times New Roman" pitchFamily="18" charset="0"/>
                <a:cs typeface="Times New Roman" pitchFamily="18" charset="0"/>
              </a:rPr>
              <a:t>R Programming Language</a:t>
            </a:r>
          </a:p>
          <a:p>
            <a:pPr marL="285750" indent="-285750">
              <a:buFont typeface="Wingdings" pitchFamily="2" charset="2"/>
              <a:buChar char="§"/>
            </a:pPr>
            <a:endParaRPr lang="en-IN" sz="2800" b="1" dirty="0">
              <a:latin typeface="Times New Roman" pitchFamily="18" charset="0"/>
              <a:cs typeface="Times New Roman" pitchFamily="18" charset="0"/>
            </a:endParaRPr>
          </a:p>
          <a:p>
            <a:pPr marL="285750" indent="-285750">
              <a:buFont typeface="Wingdings" pitchFamily="2" charset="2"/>
              <a:buChar char="§"/>
            </a:pPr>
            <a:r>
              <a:rPr lang="en-IN" sz="2800" b="1" dirty="0" smtClean="0">
                <a:latin typeface="Times New Roman" pitchFamily="18" charset="0"/>
                <a:cs typeface="Times New Roman" pitchFamily="18" charset="0"/>
              </a:rPr>
              <a:t>SPSS</a:t>
            </a:r>
          </a:p>
          <a:p>
            <a:pPr marL="285750" indent="-285750">
              <a:buFont typeface="Wingdings" pitchFamily="2" charset="2"/>
              <a:buChar char="§"/>
            </a:pPr>
            <a:endParaRPr lang="en-IN" sz="2800" b="1" dirty="0" smtClean="0">
              <a:latin typeface="Times New Roman" pitchFamily="18" charset="0"/>
              <a:cs typeface="Times New Roman" pitchFamily="18" charset="0"/>
            </a:endParaRPr>
          </a:p>
          <a:p>
            <a:pPr marL="285750" indent="-285750">
              <a:buFont typeface="Wingdings" pitchFamily="2" charset="2"/>
              <a:buChar char="§"/>
            </a:pPr>
            <a:r>
              <a:rPr lang="en-IN" sz="2800" b="1" dirty="0">
                <a:latin typeface="Times New Roman" pitchFamily="18" charset="0"/>
                <a:cs typeface="Times New Roman" pitchFamily="18" charset="0"/>
              </a:rPr>
              <a:t>Microsoft </a:t>
            </a:r>
            <a:r>
              <a:rPr lang="en-IN" sz="2800" b="1" dirty="0" smtClean="0">
                <a:latin typeface="Times New Roman" pitchFamily="18" charset="0"/>
                <a:cs typeface="Times New Roman" pitchFamily="18" charset="0"/>
              </a:rPr>
              <a:t>Excel</a:t>
            </a:r>
            <a:endParaRPr lang="en-IN" sz="2800" b="1" dirty="0">
              <a:latin typeface="Times New Roman" pitchFamily="18" charset="0"/>
              <a:cs typeface="Times New Roman" pitchFamily="18" charset="0"/>
            </a:endParaRPr>
          </a:p>
          <a:p>
            <a:endParaRPr lang="en-IN" sz="2800" b="1" u="sng" dirty="0">
              <a:latin typeface="Times New Roman" pitchFamily="18" charset="0"/>
              <a:cs typeface="Times New Roman" pitchFamily="18" charset="0"/>
            </a:endParaRPr>
          </a:p>
          <a:p>
            <a:endParaRPr lang="en-IN" dirty="0" smtClean="0"/>
          </a:p>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786823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endParaRPr lang="en-US" sz="2000" dirty="0"/>
          </a:p>
          <a:p>
            <a:pPr marL="0" indent="0">
              <a:buNone/>
            </a:pPr>
            <a:r>
              <a:rPr lang="en-US" sz="2000" b="1" dirty="0"/>
              <a:t>               </a:t>
            </a:r>
            <a:r>
              <a:rPr lang="en-IN" sz="2400" b="1" u="sng" dirty="0"/>
              <a:t>Programming Language:</a:t>
            </a:r>
            <a:endParaRPr lang="en-US" sz="2400" dirty="0"/>
          </a:p>
          <a:p>
            <a:pPr marL="0" indent="0">
              <a:buNone/>
            </a:pPr>
            <a:endParaRPr lang="en-IN" sz="2000" b="1" dirty="0"/>
          </a:p>
          <a:p>
            <a:r>
              <a:rPr lang="en-IN" sz="2000" b="1" dirty="0"/>
              <a:t>R</a:t>
            </a:r>
            <a:r>
              <a:rPr lang="en-IN" sz="2000" dirty="0"/>
              <a:t> is a programming language and free software environment for statistical</a:t>
            </a:r>
          </a:p>
          <a:p>
            <a:pPr marL="0" indent="0">
              <a:buNone/>
            </a:pPr>
            <a:r>
              <a:rPr lang="en-IN" sz="2000" dirty="0"/>
              <a:t>Computing and graphics supported by the R Foundation for Statistical Computing. </a:t>
            </a:r>
            <a:endParaRPr lang="en-IN" sz="2000" dirty="0" smtClean="0"/>
          </a:p>
          <a:p>
            <a:r>
              <a:rPr lang="en-IN" sz="2000" dirty="0" smtClean="0"/>
              <a:t>The </a:t>
            </a:r>
            <a:r>
              <a:rPr lang="en-IN" sz="2000" dirty="0"/>
              <a:t>R language is widely used among statisticians and data miners for developing statistical software</a:t>
            </a:r>
            <a:r>
              <a:rPr lang="en-IN" sz="2000" baseline="30000" dirty="0"/>
              <a:t> </a:t>
            </a:r>
            <a:r>
              <a:rPr lang="en-IN" sz="2000" dirty="0"/>
              <a:t>and data analysis. </a:t>
            </a:r>
            <a:endParaRPr lang="en-IN" sz="2000" dirty="0" smtClean="0"/>
          </a:p>
          <a:p>
            <a:r>
              <a:rPr lang="en-IN" sz="2000" dirty="0" smtClean="0"/>
              <a:t>Polls</a:t>
            </a:r>
            <a:r>
              <a:rPr lang="en-IN" sz="2000" dirty="0"/>
              <a:t>, data mining surveys, and studies of scholarly literature databases show substantial increases in popularity in recent years</a:t>
            </a:r>
            <a:r>
              <a:rPr lang="en-IN" sz="2000" dirty="0" smtClean="0"/>
              <a:t>.</a:t>
            </a:r>
          </a:p>
          <a:p>
            <a:r>
              <a:rPr lang="en-IN" sz="2000" dirty="0" smtClean="0"/>
              <a:t>A</a:t>
            </a:r>
            <a:r>
              <a:rPr lang="en-IN" sz="2000" dirty="0"/>
              <a:t> GNU package, source code for the R software environment is written primarily in C, Fortran and R itself, and is freely available under the GNU General Public License. Pre-compiled binary versions are provided for various operating systems. </a:t>
            </a:r>
            <a:endParaRPr lang="en-IN" sz="2000" dirty="0" smtClean="0"/>
          </a:p>
          <a:p>
            <a:r>
              <a:rPr lang="en-IN" sz="2000" dirty="0" smtClean="0"/>
              <a:t>Although </a:t>
            </a:r>
            <a:r>
              <a:rPr lang="en-IN" sz="2000" dirty="0"/>
              <a:t>R has a command line interface, there are several graphical user interfaces, such as RStudio, an integrated development environment.</a:t>
            </a:r>
            <a:r>
              <a:rPr lang="en-IN" sz="2000" b="1" u="sng" dirty="0"/>
              <a:t> </a:t>
            </a:r>
            <a:endParaRPr lang="en-US" sz="2000" dirty="0"/>
          </a:p>
          <a:p>
            <a:pPr marL="0" indent="0">
              <a:buNone/>
            </a:pPr>
            <a:endParaRPr lang="en-US" sz="2000" dirty="0"/>
          </a:p>
        </p:txBody>
      </p:sp>
      <p:pic>
        <p:nvPicPr>
          <p:cNvPr id="4" name="Picture 3" descr="https://www.searchencrypt.com/image?path=https%3a%2f%2fupload.wikimedia.org%2fwikipedia%2fcommons%2fthumb%2f1%2f1b%2fR_logo.svg%2f125px-R_logo.svg.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741122"/>
            <a:ext cx="697865" cy="544195"/>
          </a:xfrm>
          <a:prstGeom prst="rect">
            <a:avLst/>
          </a:prstGeom>
          <a:noFill/>
          <a:ln>
            <a:noFill/>
          </a:ln>
        </p:spPr>
      </p:pic>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24032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457200"/>
            <a:ext cx="8229600" cy="5668963"/>
          </a:xfrm>
        </p:spPr>
        <p:txBody>
          <a:bodyPr>
            <a:normAutofit lnSpcReduction="10000"/>
          </a:bodyPr>
          <a:lstStyle/>
          <a:p>
            <a:r>
              <a:rPr lang="en-IN" sz="2000" dirty="0"/>
              <a:t>R is an interpreted </a:t>
            </a:r>
            <a:r>
              <a:rPr lang="en-IN" sz="2000" dirty="0" smtClean="0"/>
              <a:t>language.</a:t>
            </a:r>
          </a:p>
          <a:p>
            <a:r>
              <a:rPr lang="en-IN" sz="2000" dirty="0" smtClean="0"/>
              <a:t>Users </a:t>
            </a:r>
            <a:r>
              <a:rPr lang="en-IN" sz="2000" dirty="0"/>
              <a:t>typically access it through a command-line interpreter. </a:t>
            </a:r>
            <a:endParaRPr lang="en-IN" sz="2000" dirty="0" smtClean="0"/>
          </a:p>
          <a:p>
            <a:r>
              <a:rPr lang="en-IN" sz="2000" dirty="0" smtClean="0"/>
              <a:t>If </a:t>
            </a:r>
            <a:r>
              <a:rPr lang="en-IN" sz="2000" dirty="0"/>
              <a:t>a user types 2+2 at the R command prompt and presses enter, the computer replies with 4, as shown below:</a:t>
            </a:r>
            <a:endParaRPr lang="en-US" sz="2000" dirty="0"/>
          </a:p>
          <a:p>
            <a:pPr marL="0" indent="0">
              <a:buNone/>
            </a:pPr>
            <a:r>
              <a:rPr lang="en-IN" sz="2000" dirty="0" smtClean="0"/>
              <a:t>      &gt;</a:t>
            </a:r>
            <a:r>
              <a:rPr lang="en-IN" sz="2000" dirty="0"/>
              <a:t>2+2</a:t>
            </a:r>
            <a:endParaRPr lang="en-US" sz="2000" dirty="0"/>
          </a:p>
          <a:p>
            <a:pPr marL="0" indent="0">
              <a:buNone/>
            </a:pPr>
            <a:r>
              <a:rPr lang="en-IN" sz="2000" dirty="0" smtClean="0"/>
              <a:t>     [</a:t>
            </a:r>
            <a:r>
              <a:rPr lang="en-IN" sz="2000" dirty="0"/>
              <a:t>1] </a:t>
            </a:r>
            <a:r>
              <a:rPr lang="en-IN" sz="2000" dirty="0" smtClean="0"/>
              <a:t>4</a:t>
            </a:r>
          </a:p>
          <a:p>
            <a:r>
              <a:rPr lang="en-IN" sz="2000" dirty="0" smtClean="0"/>
              <a:t>This </a:t>
            </a:r>
            <a:r>
              <a:rPr lang="en-IN" sz="2000" dirty="0"/>
              <a:t>calculation is interpreted as the sum of two single-element vectors, resulting in a single-element vector. </a:t>
            </a:r>
            <a:endParaRPr lang="en-IN" sz="2000" dirty="0" smtClean="0"/>
          </a:p>
          <a:p>
            <a:r>
              <a:rPr lang="en-IN" sz="2000" dirty="0" smtClean="0"/>
              <a:t>The </a:t>
            </a:r>
            <a:r>
              <a:rPr lang="en-IN" sz="2000" dirty="0"/>
              <a:t>prefix [1] indicates that the list of elements following it on the same line starts with the </a:t>
            </a:r>
            <a:r>
              <a:rPr lang="en-IN" sz="2000" i="1" dirty="0"/>
              <a:t>first</a:t>
            </a:r>
            <a:r>
              <a:rPr lang="en-IN" sz="2000" dirty="0"/>
              <a:t> element of the vector (a feature that is useful when the output extends over multiple lines</a:t>
            </a:r>
            <a:r>
              <a:rPr lang="en-IN" sz="2000" dirty="0" smtClean="0"/>
              <a:t>).</a:t>
            </a:r>
          </a:p>
          <a:p>
            <a:r>
              <a:rPr lang="en-IN" sz="2000" dirty="0" smtClean="0"/>
              <a:t>R's</a:t>
            </a:r>
            <a:r>
              <a:rPr lang="en-IN" sz="2000" dirty="0"/>
              <a:t> data structures include vectors, matrices, arrays, data frames </a:t>
            </a:r>
            <a:r>
              <a:rPr lang="en-IN" sz="2000" dirty="0" smtClean="0"/>
              <a:t>and</a:t>
            </a:r>
            <a:r>
              <a:rPr lang="en-IN" sz="2000" dirty="0"/>
              <a:t> lists. </a:t>
            </a:r>
            <a:endParaRPr lang="en-IN" sz="2000" dirty="0" smtClean="0"/>
          </a:p>
          <a:p>
            <a:r>
              <a:rPr lang="en-IN" sz="2000" dirty="0" smtClean="0"/>
              <a:t>Arrays </a:t>
            </a:r>
            <a:r>
              <a:rPr lang="en-IN" sz="2000" dirty="0"/>
              <a:t>are stored in column-major order. </a:t>
            </a:r>
            <a:endParaRPr lang="en-IN" sz="2000" dirty="0" smtClean="0"/>
          </a:p>
          <a:p>
            <a:r>
              <a:rPr lang="en-IN" sz="2000" dirty="0" smtClean="0"/>
              <a:t>R's </a:t>
            </a:r>
            <a:r>
              <a:rPr lang="en-IN" sz="2000" dirty="0"/>
              <a:t>extensible object system includes objects for (among others): regression models, time-series </a:t>
            </a:r>
            <a:r>
              <a:rPr lang="en-IN" sz="2000" dirty="0" smtClean="0"/>
              <a:t>and geo-spatial coordinates. The </a:t>
            </a:r>
            <a:r>
              <a:rPr lang="en-IN" sz="2000" dirty="0"/>
              <a:t>scalar data type was never a data structure of R. </a:t>
            </a:r>
            <a:endParaRPr lang="en-IN" sz="2000" dirty="0" smtClean="0"/>
          </a:p>
          <a:p>
            <a:r>
              <a:rPr lang="en-IN" sz="2000" dirty="0" smtClean="0"/>
              <a:t>Instead</a:t>
            </a:r>
            <a:r>
              <a:rPr lang="en-IN" sz="2000" dirty="0"/>
              <a:t>, a scalar is represented as a vector with length one. </a:t>
            </a:r>
            <a:endParaRPr lang="en-US" sz="2000" dirty="0"/>
          </a:p>
          <a:p>
            <a:pPr marL="0" indent="0">
              <a:buNone/>
            </a:pPr>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81133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68963"/>
          </a:xfrm>
        </p:spPr>
        <p:txBody>
          <a:bodyPr>
            <a:normAutofit fontScale="85000" lnSpcReduction="10000"/>
          </a:bodyPr>
          <a:lstStyle/>
          <a:p>
            <a:pPr marL="0" indent="0">
              <a:buNone/>
            </a:pPr>
            <a:r>
              <a:rPr lang="en-IN" sz="2000" b="1" dirty="0"/>
              <a:t>             </a:t>
            </a:r>
            <a:r>
              <a:rPr lang="en-IN" sz="3500" b="1" u="sng" dirty="0"/>
              <a:t>SPSS:</a:t>
            </a:r>
          </a:p>
          <a:p>
            <a:pPr marL="0" indent="0">
              <a:buNone/>
            </a:pPr>
            <a:endParaRPr lang="en-IN" sz="2000" b="1" u="sng" dirty="0"/>
          </a:p>
          <a:p>
            <a:r>
              <a:rPr lang="en-IN" sz="2000" dirty="0" smtClean="0"/>
              <a:t> </a:t>
            </a:r>
            <a:r>
              <a:rPr lang="en-IN" sz="2000" dirty="0"/>
              <a:t>SPSS is a software package used for interactive or batched, statistical Analysis. it was acquired by IBM in 2009. </a:t>
            </a:r>
            <a:endParaRPr lang="en-IN" sz="2000" dirty="0" smtClean="0"/>
          </a:p>
          <a:p>
            <a:r>
              <a:rPr lang="en-IN" sz="2000" dirty="0" smtClean="0"/>
              <a:t>The </a:t>
            </a:r>
            <a:r>
              <a:rPr lang="en-IN" sz="2000" dirty="0"/>
              <a:t>current versions (2015) are named </a:t>
            </a:r>
            <a:r>
              <a:rPr lang="en-IN" sz="2000" b="1" dirty="0"/>
              <a:t>IBM SPSS Statistics</a:t>
            </a:r>
            <a:r>
              <a:rPr lang="en-IN" sz="2000" dirty="0" smtClean="0"/>
              <a:t>.</a:t>
            </a:r>
          </a:p>
          <a:p>
            <a:r>
              <a:rPr lang="en-IN" sz="2000" dirty="0"/>
              <a:t> </a:t>
            </a:r>
            <a:r>
              <a:rPr lang="en-IN" sz="2000" dirty="0" smtClean="0"/>
              <a:t>The </a:t>
            </a:r>
            <a:r>
              <a:rPr lang="en-IN" sz="2000" dirty="0"/>
              <a:t>software name originally stood for </a:t>
            </a:r>
            <a:r>
              <a:rPr lang="en-IN" sz="2000" b="1" dirty="0"/>
              <a:t>Statistical Package for the Social Sciences</a:t>
            </a:r>
            <a:r>
              <a:rPr lang="en-IN" sz="2000" dirty="0"/>
              <a:t> (</a:t>
            </a:r>
            <a:r>
              <a:rPr lang="en-IN" sz="2000" b="1" dirty="0"/>
              <a:t>SPSS</a:t>
            </a:r>
            <a:r>
              <a:rPr lang="en-IN" sz="2000" dirty="0"/>
              <a:t>), reflecting the original </a:t>
            </a:r>
            <a:r>
              <a:rPr lang="en-IN" sz="2000" dirty="0" smtClean="0"/>
              <a:t>market</a:t>
            </a:r>
            <a:r>
              <a:rPr lang="en-IN" sz="2000" dirty="0"/>
              <a:t>.</a:t>
            </a:r>
            <a:r>
              <a:rPr lang="en-IN" sz="2000" dirty="0" smtClean="0"/>
              <a:t> </a:t>
            </a:r>
          </a:p>
          <a:p>
            <a:r>
              <a:rPr lang="en-IN" sz="2000" dirty="0"/>
              <a:t>T</a:t>
            </a:r>
            <a:r>
              <a:rPr lang="en-IN" sz="2000" dirty="0" smtClean="0"/>
              <a:t>he </a:t>
            </a:r>
            <a:r>
              <a:rPr lang="en-IN" sz="2000" dirty="0"/>
              <a:t>software is now popular in other fields as well, including the health sciences and marketing</a:t>
            </a:r>
            <a:r>
              <a:rPr lang="en-IN" sz="2000" dirty="0" smtClean="0"/>
              <a:t>.</a:t>
            </a:r>
          </a:p>
          <a:p>
            <a:r>
              <a:rPr lang="en-IN" sz="2000" dirty="0" smtClean="0"/>
              <a:t>It </a:t>
            </a:r>
            <a:r>
              <a:rPr lang="en-IN" sz="2000" dirty="0"/>
              <a:t>is also used by market researchers, health researchers, survey companies, government, education researchers, marketing organizations, data miners, and others. </a:t>
            </a:r>
            <a:endParaRPr lang="en-IN" sz="2000" dirty="0" smtClean="0"/>
          </a:p>
          <a:p>
            <a:r>
              <a:rPr lang="en-IN" sz="2000" dirty="0"/>
              <a:t> It gives result of regression, advanced statistics and many more. </a:t>
            </a:r>
            <a:endParaRPr lang="en-IN" sz="2000" dirty="0" smtClean="0"/>
          </a:p>
          <a:p>
            <a:r>
              <a:rPr lang="en-IN" sz="2000" dirty="0" smtClean="0"/>
              <a:t>Create </a:t>
            </a:r>
            <a:r>
              <a:rPr lang="en-IN" sz="2000" dirty="0"/>
              <a:t>publication ready charts, tables, and decision trees in one tool</a:t>
            </a:r>
            <a:r>
              <a:rPr lang="en-IN" sz="2000" dirty="0" smtClean="0"/>
              <a:t>.</a:t>
            </a:r>
          </a:p>
          <a:p>
            <a:r>
              <a:rPr lang="en-IN" sz="2000" dirty="0" smtClean="0"/>
              <a:t> </a:t>
            </a:r>
            <a:r>
              <a:rPr lang="en-IN" sz="2000" dirty="0"/>
              <a:t>The graphical user interface has two views which can be toggled by clicking on one of the two tabs in the bottom left of the SPSS Statistics window</a:t>
            </a:r>
            <a:r>
              <a:rPr lang="en-IN" sz="2000" dirty="0" smtClean="0"/>
              <a:t>.</a:t>
            </a:r>
          </a:p>
          <a:p>
            <a:r>
              <a:rPr lang="en-IN" sz="2000" dirty="0" smtClean="0"/>
              <a:t> </a:t>
            </a:r>
            <a:r>
              <a:rPr lang="en-IN" sz="2000" dirty="0"/>
              <a:t>The 'Data View' shows a spread sheet view of the cases (rows) and variables (columns). </a:t>
            </a:r>
            <a:endParaRPr lang="en-IN" sz="2000" dirty="0" smtClean="0"/>
          </a:p>
          <a:p>
            <a:r>
              <a:rPr lang="en-IN" sz="2000" dirty="0" smtClean="0"/>
              <a:t>This </a:t>
            </a:r>
            <a:r>
              <a:rPr lang="en-IN" sz="2000" dirty="0"/>
              <a:t>gave good interactive response time for the </a:t>
            </a:r>
            <a:r>
              <a:rPr lang="en-IN" sz="2000" dirty="0" smtClean="0"/>
              <a:t>SPSS, </a:t>
            </a:r>
            <a:r>
              <a:rPr lang="en-IN" sz="2000" dirty="0"/>
              <a:t>Conversational Statistical System (SCSS), whose strong point, as with SPSS, was Cross-tabulation.</a:t>
            </a:r>
            <a:endParaRPr lang="en-US" sz="2000" dirty="0"/>
          </a:p>
        </p:txBody>
      </p:sp>
      <p:pic>
        <p:nvPicPr>
          <p:cNvPr id="4" name="Picture 3" descr="C:\Users\Ashvini\Desktop\Capture.PNG"/>
          <p:cNvPicPr/>
          <p:nvPr/>
        </p:nvPicPr>
        <p:blipFill>
          <a:blip r:embed="rId3">
            <a:extLst>
              <a:ext uri="{28A0092B-C50C-407E-A947-70E740481C1C}">
                <a14:useLocalDpi xmlns:a14="http://schemas.microsoft.com/office/drawing/2010/main" val="0"/>
              </a:ext>
            </a:extLst>
          </a:blip>
          <a:srcRect/>
          <a:stretch>
            <a:fillRect/>
          </a:stretch>
        </p:blipFill>
        <p:spPr bwMode="auto">
          <a:xfrm>
            <a:off x="668162" y="381000"/>
            <a:ext cx="532765" cy="685800"/>
          </a:xfrm>
          <a:prstGeom prst="rect">
            <a:avLst/>
          </a:prstGeom>
          <a:noFill/>
          <a:ln>
            <a:noFill/>
          </a:ln>
        </p:spPr>
      </p:pic>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561507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382000" cy="6248400"/>
          </a:xfrm>
        </p:spPr>
        <p:txBody>
          <a:bodyPr>
            <a:normAutofit fontScale="92500" lnSpcReduction="20000"/>
          </a:bodyPr>
          <a:lstStyle/>
          <a:p>
            <a:pPr marL="0" indent="0">
              <a:buNone/>
            </a:pPr>
            <a:r>
              <a:rPr lang="en-US" sz="2200" b="1" dirty="0"/>
              <a:t>              </a:t>
            </a:r>
            <a:r>
              <a:rPr lang="en-IN" sz="3000" b="1" u="sng" dirty="0"/>
              <a:t>Microsoft Excel:</a:t>
            </a:r>
          </a:p>
          <a:p>
            <a:pPr marL="0" indent="0">
              <a:buNone/>
            </a:pPr>
            <a:endParaRPr lang="en-US" sz="3000" dirty="0"/>
          </a:p>
          <a:p>
            <a:r>
              <a:rPr lang="en-IN" sz="2200" b="1" dirty="0"/>
              <a:t>Microsoft Excel</a:t>
            </a:r>
            <a:r>
              <a:rPr lang="en-IN" sz="2200" dirty="0"/>
              <a:t> is a spared sheet developed by Microsoft by windows </a:t>
            </a:r>
            <a:r>
              <a:rPr lang="en-IN" sz="2200" dirty="0" err="1"/>
              <a:t>macOS</a:t>
            </a:r>
            <a:r>
              <a:rPr lang="en-IN" sz="2200" dirty="0"/>
              <a:t>, Android and </a:t>
            </a:r>
            <a:r>
              <a:rPr lang="en-IN" sz="2200" dirty="0" err="1"/>
              <a:t>iOS</a:t>
            </a:r>
            <a:r>
              <a:rPr lang="en-IN" sz="2200" dirty="0"/>
              <a:t> </a:t>
            </a:r>
            <a:endParaRPr lang="en-IN" sz="2200" dirty="0" smtClean="0"/>
          </a:p>
          <a:p>
            <a:r>
              <a:rPr lang="en-IN" sz="2200" b="1" dirty="0" smtClean="0"/>
              <a:t> </a:t>
            </a:r>
            <a:r>
              <a:rPr lang="en-IN" sz="2200" dirty="0" smtClean="0"/>
              <a:t>It </a:t>
            </a:r>
            <a:r>
              <a:rPr lang="en-IN" sz="2200" dirty="0"/>
              <a:t>features calculation, graphing tools, pivot tables, and a macro programming language called Visual Basic for Applications</a:t>
            </a:r>
            <a:r>
              <a:rPr lang="en-IN" sz="2200" dirty="0" smtClean="0"/>
              <a:t>.</a:t>
            </a:r>
          </a:p>
          <a:p>
            <a:r>
              <a:rPr lang="en-IN" sz="2200" dirty="0" smtClean="0"/>
              <a:t>It </a:t>
            </a:r>
            <a:r>
              <a:rPr lang="en-IN" sz="2200" dirty="0"/>
              <a:t>has been a very widely applied spread sheet for these platforms, especially since version 5 in 1993, and it has replaced Lotus 1-2-3 as the industry standard for spread sheets</a:t>
            </a:r>
            <a:r>
              <a:rPr lang="en-IN" sz="2200" dirty="0" smtClean="0"/>
              <a:t>.</a:t>
            </a:r>
          </a:p>
          <a:p>
            <a:r>
              <a:rPr lang="en-IN" sz="2200" dirty="0" smtClean="0"/>
              <a:t>Excel </a:t>
            </a:r>
            <a:r>
              <a:rPr lang="en-IN" sz="2200" dirty="0"/>
              <a:t>forms part of the Microsoft Office suite of software. Microsoft Excel has the basic features of all spread sheets, using a grid of cells arranged in numbered rows and letter-named columns to organize data manipulations like arithmetic operations</a:t>
            </a:r>
            <a:r>
              <a:rPr lang="en-IN" sz="2200" dirty="0" smtClean="0"/>
              <a:t>.</a:t>
            </a:r>
          </a:p>
          <a:p>
            <a:r>
              <a:rPr lang="en-IN" sz="2200" dirty="0" smtClean="0"/>
              <a:t> </a:t>
            </a:r>
            <a:r>
              <a:rPr lang="en-IN" sz="2200" dirty="0"/>
              <a:t>It has a battery of supplied functions to answer statistical, engineering and financial needs. </a:t>
            </a:r>
            <a:endParaRPr lang="en-IN" sz="2200" dirty="0" smtClean="0"/>
          </a:p>
          <a:p>
            <a:r>
              <a:rPr lang="en-IN" sz="2200" dirty="0" smtClean="0"/>
              <a:t>In </a:t>
            </a:r>
            <a:r>
              <a:rPr lang="en-IN" sz="2200" dirty="0"/>
              <a:t>addition, it can display data as line graphs, histograms and charts, and with a very limited three-dimensional graphical display. </a:t>
            </a:r>
            <a:endParaRPr lang="en-US" sz="2200" dirty="0"/>
          </a:p>
          <a:p>
            <a:pPr marL="0" indent="0">
              <a:buNone/>
            </a:pPr>
            <a:r>
              <a:rPr lang="en-IN" sz="2200" dirty="0"/>
              <a:t>From its first version Excel supported end user programming of macros (automation of repetitive tasks) and user defined functions (extension of Excel's built-in function library). In early versions of Excel these programs were written in a macro language whose statements had formula syntax and resided in the cells of special purpose macro sheets.</a:t>
            </a:r>
            <a:endParaRPr lang="en-US" sz="2200" dirty="0"/>
          </a:p>
          <a:p>
            <a:pPr marL="0" indent="0">
              <a:buNone/>
            </a:pPr>
            <a:endParaRPr lang="en-US" dirty="0"/>
          </a:p>
        </p:txBody>
      </p:sp>
      <p:pic>
        <p:nvPicPr>
          <p:cNvPr id="5" name="Picture 4" descr="https://farm8.staticflickr.com/7406/15759020274_b564116544_b.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609600" cy="457200"/>
          </a:xfrm>
          <a:prstGeom prst="rect">
            <a:avLst/>
          </a:prstGeom>
          <a:noFill/>
          <a:ln>
            <a:noFill/>
          </a:ln>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994037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6477000" cy="2062103"/>
          </a:xfrm>
          <a:prstGeom prst="rect">
            <a:avLst/>
          </a:prstGeom>
          <a:noFill/>
        </p:spPr>
        <p:txBody>
          <a:bodyPr wrap="square" rtlCol="0">
            <a:spAutoFit/>
          </a:bodyPr>
          <a:lstStyle/>
          <a:p>
            <a:r>
              <a:rPr lang="en-IN" sz="2800" b="1" dirty="0"/>
              <a:t>Tools</a:t>
            </a:r>
            <a:r>
              <a:rPr lang="en-IN" sz="3200" b="1" dirty="0"/>
              <a:t>:</a:t>
            </a:r>
          </a:p>
          <a:p>
            <a:pPr marL="571500" indent="-571500">
              <a:buFont typeface="Arial" pitchFamily="34" charset="0"/>
              <a:buChar char="•"/>
            </a:pPr>
            <a:r>
              <a:rPr lang="en-IN" sz="3200" dirty="0"/>
              <a:t>EDA</a:t>
            </a:r>
          </a:p>
          <a:p>
            <a:pPr marL="571500" indent="-571500">
              <a:buFont typeface="Arial" pitchFamily="34" charset="0"/>
              <a:buChar char="•"/>
            </a:pPr>
            <a:r>
              <a:rPr lang="en-IN" sz="3200" dirty="0"/>
              <a:t>Regression</a:t>
            </a:r>
          </a:p>
          <a:p>
            <a:pPr marL="571500" indent="-571500">
              <a:buFont typeface="Arial" pitchFamily="34" charset="0"/>
              <a:buChar char="•"/>
            </a:pPr>
            <a:r>
              <a:rPr lang="en-IN" sz="3200" dirty="0"/>
              <a:t>Co-relation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41384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5562600"/>
          </a:xfrm>
        </p:spPr>
        <p:txBody>
          <a:bodyPr>
            <a:normAutofit fontScale="25000" lnSpcReduction="20000"/>
          </a:bodyPr>
          <a:lstStyle/>
          <a:p>
            <a:pPr marL="0" indent="0">
              <a:buNone/>
            </a:pPr>
            <a:r>
              <a:rPr lang="en-IN" sz="7200" b="1" u="sng" dirty="0"/>
              <a:t>Exploratory Data Analysis</a:t>
            </a:r>
            <a:r>
              <a:rPr lang="en-IN" sz="5600" b="1" u="sng" dirty="0"/>
              <a:t>:</a:t>
            </a:r>
            <a:endParaRPr lang="en-IN" sz="4000" b="1" u="sng" dirty="0"/>
          </a:p>
          <a:p>
            <a:pPr marL="0" indent="0">
              <a:buNone/>
            </a:pPr>
            <a:endParaRPr lang="en-IN" sz="3800" dirty="0"/>
          </a:p>
          <a:p>
            <a:r>
              <a:rPr lang="en-US" sz="6400" dirty="0"/>
              <a:t>In statistics , exploratory data analysis (EDA) is an approach to </a:t>
            </a:r>
            <a:r>
              <a:rPr lang="en-US" sz="6400" dirty="0" smtClean="0"/>
              <a:t>analyzing  </a:t>
            </a:r>
            <a:r>
              <a:rPr lang="en-US" sz="6400" dirty="0"/>
              <a:t>data sets to summarize</a:t>
            </a:r>
            <a:endParaRPr lang="en-IN" sz="6400" dirty="0"/>
          </a:p>
          <a:p>
            <a:pPr marL="0" indent="0">
              <a:buNone/>
            </a:pPr>
            <a:r>
              <a:rPr lang="en-US" sz="6400" dirty="0" smtClean="0"/>
              <a:t>    Their </a:t>
            </a:r>
            <a:r>
              <a:rPr lang="en-US" sz="6400" dirty="0"/>
              <a:t>main characteristics , often with visual methods</a:t>
            </a:r>
            <a:endParaRPr lang="en-IN" sz="6400" dirty="0"/>
          </a:p>
          <a:p>
            <a:pPr marL="0" indent="0">
              <a:buNone/>
            </a:pPr>
            <a:r>
              <a:rPr lang="en-US" sz="6400" dirty="0"/>
              <a:t> </a:t>
            </a:r>
            <a:endParaRPr lang="en-IN" sz="6400" dirty="0"/>
          </a:p>
          <a:p>
            <a:r>
              <a:rPr lang="en-US" sz="6400" dirty="0"/>
              <a:t>A statistical model can be used or not, but primarily EDA is for seeing what the data can tell us beyond the formal </a:t>
            </a:r>
            <a:r>
              <a:rPr lang="en-US" sz="6400" dirty="0" smtClean="0"/>
              <a:t>modeling </a:t>
            </a:r>
            <a:r>
              <a:rPr lang="en-US" sz="6400" dirty="0"/>
              <a:t>or hypothesis testing task.</a:t>
            </a:r>
            <a:endParaRPr lang="en-IN" sz="6400" dirty="0"/>
          </a:p>
          <a:p>
            <a:pPr marL="0" indent="0">
              <a:buNone/>
            </a:pPr>
            <a:r>
              <a:rPr lang="en-US" sz="6400" dirty="0"/>
              <a:t> </a:t>
            </a:r>
            <a:endParaRPr lang="en-IN" sz="6400" dirty="0"/>
          </a:p>
          <a:p>
            <a:r>
              <a:rPr lang="en-US" sz="6400" dirty="0"/>
              <a:t>Exploratory data analysis was promoted by John Tukey to encourage statistician to explore the data, and possibly formulate hypothesis that could lead to new data collection and experiments.</a:t>
            </a:r>
            <a:endParaRPr lang="en-IN" sz="6400" dirty="0"/>
          </a:p>
          <a:p>
            <a:r>
              <a:rPr lang="en-US" sz="6400" dirty="0"/>
              <a:t> Technique:</a:t>
            </a:r>
            <a:endParaRPr lang="en-IN" sz="6400" dirty="0"/>
          </a:p>
          <a:p>
            <a:pPr marL="0" indent="0">
              <a:buNone/>
            </a:pPr>
            <a:r>
              <a:rPr lang="en-US" sz="6400" dirty="0" smtClean="0"/>
              <a:t>        Typical </a:t>
            </a:r>
            <a:r>
              <a:rPr lang="en-US" sz="6400" dirty="0"/>
              <a:t>graphical techniques used in EDA are:</a:t>
            </a:r>
            <a:endParaRPr lang="en-IN" sz="6400" dirty="0"/>
          </a:p>
          <a:p>
            <a:pPr marL="742950" lvl="0" indent="-742950">
              <a:buFont typeface="+mj-lt"/>
              <a:buAutoNum type="arabicPeriod"/>
            </a:pPr>
            <a:r>
              <a:rPr lang="en-US" sz="6400" dirty="0" smtClean="0"/>
              <a:t>    Box </a:t>
            </a:r>
            <a:r>
              <a:rPr lang="en-US" sz="6400" dirty="0"/>
              <a:t>plot</a:t>
            </a:r>
            <a:endParaRPr lang="en-IN" sz="6400" dirty="0"/>
          </a:p>
          <a:p>
            <a:pPr marL="742950" lvl="0" indent="-742950">
              <a:buFont typeface="+mj-lt"/>
              <a:buAutoNum type="arabicPeriod"/>
            </a:pPr>
            <a:r>
              <a:rPr lang="en-US" sz="6400" dirty="0" smtClean="0"/>
              <a:t>Histogram</a:t>
            </a:r>
            <a:endParaRPr lang="en-IN" sz="6400" dirty="0"/>
          </a:p>
          <a:p>
            <a:pPr marL="742950" lvl="0" indent="-742950">
              <a:buFont typeface="+mj-lt"/>
              <a:buAutoNum type="arabicPeriod"/>
            </a:pPr>
            <a:r>
              <a:rPr lang="en-US" sz="6400" dirty="0" smtClean="0"/>
              <a:t>Multi-</a:t>
            </a:r>
            <a:r>
              <a:rPr lang="en-US" sz="6400" dirty="0" err="1" smtClean="0"/>
              <a:t>vari</a:t>
            </a:r>
            <a:r>
              <a:rPr lang="en-US" sz="6400" dirty="0" smtClean="0"/>
              <a:t> </a:t>
            </a:r>
            <a:r>
              <a:rPr lang="en-US" sz="6400" dirty="0"/>
              <a:t>chart </a:t>
            </a:r>
            <a:endParaRPr lang="en-IN" sz="6400" dirty="0"/>
          </a:p>
          <a:p>
            <a:pPr marL="742950" lvl="0" indent="-742950">
              <a:buFont typeface="+mj-lt"/>
              <a:buAutoNum type="arabicPeriod"/>
            </a:pPr>
            <a:r>
              <a:rPr lang="en-US" sz="6400" dirty="0"/>
              <a:t>Run chart</a:t>
            </a:r>
            <a:endParaRPr lang="en-IN" sz="6400" dirty="0"/>
          </a:p>
          <a:p>
            <a:pPr marL="742950" lvl="0" indent="-742950">
              <a:buFont typeface="+mj-lt"/>
              <a:buAutoNum type="arabicPeriod"/>
            </a:pPr>
            <a:r>
              <a:rPr lang="en-US" sz="6400" dirty="0"/>
              <a:t>Pareto chart </a:t>
            </a:r>
            <a:endParaRPr lang="en-IN" sz="6400" dirty="0"/>
          </a:p>
          <a:p>
            <a:pPr marL="742950" lvl="0" indent="-742950">
              <a:buFont typeface="+mj-lt"/>
              <a:buAutoNum type="arabicPeriod"/>
            </a:pPr>
            <a:r>
              <a:rPr lang="en-US" sz="6400" dirty="0"/>
              <a:t>Scatter plot</a:t>
            </a:r>
            <a:endParaRPr lang="en-IN" sz="6400" dirty="0"/>
          </a:p>
          <a:p>
            <a:pPr marL="742950" lvl="0" indent="-742950">
              <a:buFont typeface="+mj-lt"/>
              <a:buAutoNum type="arabicPeriod"/>
            </a:pPr>
            <a:r>
              <a:rPr lang="en-US" sz="6400" dirty="0"/>
              <a:t>Stem-and-leaf plot.</a:t>
            </a:r>
            <a:endParaRPr lang="en-IN" sz="6400" dirty="0"/>
          </a:p>
          <a:p>
            <a:pPr marL="742950" lvl="0" indent="-742950">
              <a:buFont typeface="+mj-lt"/>
              <a:buAutoNum type="arabicPeriod"/>
            </a:pPr>
            <a:r>
              <a:rPr lang="en-US" sz="6400" dirty="0"/>
              <a:t>Parallel coordinate</a:t>
            </a:r>
            <a:endParaRPr lang="en-IN" sz="6400" dirty="0"/>
          </a:p>
          <a:p>
            <a:pPr marL="742950" lvl="0" indent="-742950">
              <a:buFont typeface="+mj-lt"/>
              <a:buAutoNum type="arabicPeriod"/>
            </a:pPr>
            <a:r>
              <a:rPr lang="en-US" sz="6400" dirty="0"/>
              <a:t>Odds ratio</a:t>
            </a:r>
            <a:endParaRPr lang="en-IN" sz="6400" dirty="0"/>
          </a:p>
          <a:p>
            <a:pPr marL="742950" lvl="0" indent="-742950">
              <a:buFont typeface="+mj-lt"/>
              <a:buAutoNum type="arabicPeriod"/>
            </a:pPr>
            <a:r>
              <a:rPr lang="en-US" sz="6400" dirty="0"/>
              <a:t>Targeted projection </a:t>
            </a:r>
            <a:r>
              <a:rPr lang="en-US" sz="6400" dirty="0" smtClean="0"/>
              <a:t>pursuit</a:t>
            </a:r>
            <a:endParaRPr lang="en-IN" sz="6400" dirty="0"/>
          </a:p>
          <a:p>
            <a:pPr marL="0" indent="0">
              <a:buNone/>
            </a:pPr>
            <a:endParaRPr lang="en-US" sz="3800" dirty="0"/>
          </a:p>
          <a:p>
            <a:pPr marL="0" indent="0">
              <a:buNone/>
            </a:pPr>
            <a:r>
              <a:rPr lang="en-IN" sz="3400" dirty="0" smtClean="0"/>
              <a:t>.</a:t>
            </a:r>
            <a:endParaRPr lang="en-US" sz="3400" dirty="0"/>
          </a:p>
          <a:p>
            <a:pPr marL="0" indent="0">
              <a:buNone/>
            </a:pPr>
            <a:endParaRPr lang="en-US" sz="59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22140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381000"/>
            <a:ext cx="8229600" cy="2031325"/>
          </a:xfrm>
          <a:prstGeom prst="rect">
            <a:avLst/>
          </a:prstGeom>
          <a:noFill/>
        </p:spPr>
        <p:txBody>
          <a:bodyPr wrap="square" rtlCol="0">
            <a:spAutoFit/>
          </a:bodyPr>
          <a:lstStyle/>
          <a:p>
            <a:r>
              <a:rPr lang="en-IN" dirty="0"/>
              <a:t>                         Here I start with plotting some graph showing top 20 in each kind of classification of the channels. First three are top 20 by their ranking,   with   their uploads, subscribers and video views are presented. The second three are top 20 based on each of the group themselves.  </a:t>
            </a:r>
          </a:p>
          <a:p>
            <a:endParaRPr lang="en-US" dirty="0"/>
          </a:p>
          <a:p>
            <a:r>
              <a:rPr lang="en-IN" dirty="0"/>
              <a:t>We are interested to know which you-tube channel have most uploads?</a:t>
            </a:r>
            <a:endParaRPr lang="en-US" dirty="0"/>
          </a:p>
          <a:p>
            <a:endParaRPr lang="en-US" dirty="0"/>
          </a:p>
        </p:txBody>
      </p:sp>
      <p:graphicFrame>
        <p:nvGraphicFramePr>
          <p:cNvPr id="7" name="Chart 6"/>
          <p:cNvGraphicFramePr/>
          <p:nvPr>
            <p:extLst>
              <p:ext uri="{D42A27DB-BD31-4B8C-83A1-F6EECF244321}">
                <p14:modId xmlns:p14="http://schemas.microsoft.com/office/powerpoint/2010/main" val="2171990055"/>
              </p:ext>
            </p:extLst>
          </p:nvPr>
        </p:nvGraphicFramePr>
        <p:xfrm>
          <a:off x="685800" y="2286000"/>
          <a:ext cx="7467600" cy="4061460"/>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61157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457200"/>
            <a:ext cx="8534400" cy="5867400"/>
          </a:xfrm>
        </p:spPr>
        <p:txBody>
          <a:bodyPr>
            <a:normAutofit/>
          </a:bodyPr>
          <a:lstStyle/>
          <a:p>
            <a:pPr marL="0" indent="0">
              <a:buNone/>
            </a:pPr>
            <a:r>
              <a:rPr lang="en-IN" sz="2400" b="1" u="sng" dirty="0"/>
              <a:t>Conclusion:</a:t>
            </a:r>
            <a:r>
              <a:rPr lang="en-IN" sz="2400" u="sng" dirty="0"/>
              <a:t> </a:t>
            </a:r>
          </a:p>
          <a:p>
            <a:pPr marL="0" indent="0">
              <a:buNone/>
            </a:pPr>
            <a:endParaRPr lang="en-US" sz="2400" u="sng" dirty="0"/>
          </a:p>
          <a:p>
            <a:pPr marL="0" indent="0">
              <a:buNone/>
            </a:pPr>
            <a:r>
              <a:rPr lang="en-IN" sz="2200" dirty="0"/>
              <a:t>We found from above graph that ABS-CBN entertainment channel uploads more videos than other. And this channel is uploaded 115538 no. of videos.</a:t>
            </a:r>
            <a:endParaRPr lang="en-US" sz="2200" dirty="0"/>
          </a:p>
          <a:p>
            <a:pPr marL="0" indent="0">
              <a:buNone/>
            </a:pPr>
            <a:r>
              <a:rPr lang="en-IN" sz="2200" dirty="0"/>
              <a:t>Second top channel by uploads with their respective grade is ZEE – TV. </a:t>
            </a:r>
            <a:endParaRPr lang="en-US" sz="2200" dirty="0"/>
          </a:p>
          <a:p>
            <a:pPr marL="0" indent="0">
              <a:buNone/>
            </a:pPr>
            <a:r>
              <a:rPr lang="en-IN" sz="2200" dirty="0"/>
              <a:t> </a:t>
            </a:r>
          </a:p>
          <a:p>
            <a:pPr marL="0" indent="0">
              <a:buNone/>
            </a:pPr>
            <a:endParaRPr lang="en-US" sz="2200" dirty="0"/>
          </a:p>
          <a:p>
            <a:pPr marL="0" indent="0">
              <a:buNone/>
            </a:pPr>
            <a:endParaRPr lang="en-IN" sz="2200" dirty="0"/>
          </a:p>
          <a:p>
            <a:pPr marL="0" indent="0">
              <a:buNone/>
            </a:pPr>
            <a:r>
              <a:rPr lang="en-IN" sz="2200" dirty="0"/>
              <a:t> ABS-CBN was formed by the merger of </a:t>
            </a:r>
            <a:r>
              <a:rPr lang="en-IN" sz="2200" b="1" dirty="0"/>
              <a:t>Alto Broadcasting System</a:t>
            </a:r>
            <a:r>
              <a:rPr lang="en-IN" sz="2200" dirty="0"/>
              <a:t> (ABS) and </a:t>
            </a:r>
            <a:r>
              <a:rPr lang="en-IN" sz="2200" b="1" dirty="0"/>
              <a:t>Chronicle Broadcasting Network</a:t>
            </a:r>
            <a:r>
              <a:rPr lang="en-IN" sz="2200" dirty="0"/>
              <a:t> (CBN). ABS was founded in 1946 by American electronics engineer </a:t>
            </a:r>
            <a:r>
              <a:rPr lang="en-IN" sz="2200" u="sng" dirty="0"/>
              <a:t>James </a:t>
            </a:r>
            <a:r>
              <a:rPr lang="en-IN" sz="2200" dirty="0"/>
              <a:t>Lindenberg as Bolinao Electronics Corporation (BEC).BABS-CBN is the News Channel .</a:t>
            </a:r>
            <a:endParaRPr lang="en-US" sz="2200" dirty="0"/>
          </a:p>
          <a:p>
            <a:pPr marL="0" indent="0">
              <a:buNone/>
            </a:pPr>
            <a:endParaRPr lang="en-US" dirty="0"/>
          </a:p>
        </p:txBody>
      </p:sp>
      <p:pic>
        <p:nvPicPr>
          <p:cNvPr id="5" name="Picture 4" descr="Description: ABS-CBN (2013).sv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95600"/>
            <a:ext cx="696595" cy="807085"/>
          </a:xfrm>
          <a:prstGeom prst="rect">
            <a:avLst/>
          </a:prstGeom>
          <a:noFill/>
          <a:ln>
            <a:noFill/>
          </a:ln>
        </p:spPr>
      </p:pic>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76817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582998030"/>
              </p:ext>
            </p:extLst>
          </p:nvPr>
        </p:nvGraphicFramePr>
        <p:xfrm>
          <a:off x="457200" y="1219200"/>
          <a:ext cx="83058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33400" y="420193"/>
            <a:ext cx="7924800" cy="400110"/>
          </a:xfrm>
          <a:prstGeom prst="rect">
            <a:avLst/>
          </a:prstGeom>
          <a:noFill/>
        </p:spPr>
        <p:txBody>
          <a:bodyPr wrap="square" rtlCol="0">
            <a:spAutoFit/>
          </a:bodyPr>
          <a:lstStyle/>
          <a:p>
            <a:r>
              <a:rPr lang="en-IN" sz="2000" dirty="0"/>
              <a:t>Now we are interested in which channel have most subscribers?</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0618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8600"/>
            <a:ext cx="6324600" cy="6801862"/>
          </a:xfrm>
          <a:prstGeom prst="rect">
            <a:avLst/>
          </a:prstGeom>
          <a:noFill/>
        </p:spPr>
        <p:txBody>
          <a:bodyPr wrap="square" rtlCol="0">
            <a:spAutoFit/>
          </a:bodyPr>
          <a:lstStyle/>
          <a:p>
            <a:r>
              <a:rPr lang="en-IN" sz="2800" b="1" dirty="0" smtClean="0"/>
              <a:t>Contents:</a:t>
            </a:r>
          </a:p>
          <a:p>
            <a:endParaRPr lang="en-IN" sz="2400" dirty="0" smtClean="0"/>
          </a:p>
          <a:p>
            <a:pPr marL="342900" indent="-342900">
              <a:buFont typeface="Wingdings" pitchFamily="2" charset="2"/>
              <a:buChar char="Ø"/>
            </a:pPr>
            <a:r>
              <a:rPr lang="en-IN" sz="2400" dirty="0" smtClean="0"/>
              <a:t>Purposed Behind </a:t>
            </a:r>
            <a:r>
              <a:rPr lang="en-IN" sz="2400" dirty="0"/>
              <a:t>Selecting This topic  </a:t>
            </a:r>
          </a:p>
          <a:p>
            <a:pPr marL="285750" indent="-285750">
              <a:buFont typeface="Wingdings" pitchFamily="2" charset="2"/>
              <a:buChar char="Ø"/>
            </a:pPr>
            <a:r>
              <a:rPr lang="en-IN" sz="2400" dirty="0"/>
              <a:t>Data</a:t>
            </a:r>
          </a:p>
          <a:p>
            <a:pPr marL="285750" indent="-285750">
              <a:buFont typeface="Wingdings" pitchFamily="2" charset="2"/>
              <a:buChar char="Ø"/>
            </a:pPr>
            <a:r>
              <a:rPr lang="en-IN" sz="2400" dirty="0"/>
              <a:t>Introduction </a:t>
            </a:r>
          </a:p>
          <a:p>
            <a:pPr marL="285750" indent="-285750">
              <a:buFont typeface="Wingdings" pitchFamily="2" charset="2"/>
              <a:buChar char="Ø"/>
            </a:pPr>
            <a:r>
              <a:rPr lang="en-IN" sz="2400" dirty="0"/>
              <a:t>Objective </a:t>
            </a:r>
          </a:p>
          <a:p>
            <a:pPr marL="285750" indent="-285750">
              <a:buFont typeface="Wingdings" pitchFamily="2" charset="2"/>
              <a:buChar char="Ø"/>
            </a:pPr>
            <a:r>
              <a:rPr lang="en-IN" sz="2400" dirty="0"/>
              <a:t>Tools</a:t>
            </a:r>
          </a:p>
          <a:p>
            <a:pPr marL="285750" indent="-285750">
              <a:buFont typeface="Wingdings" pitchFamily="2" charset="2"/>
              <a:buChar char="Ø"/>
            </a:pPr>
            <a:r>
              <a:rPr lang="en-IN" sz="2400" dirty="0"/>
              <a:t>Software Used </a:t>
            </a:r>
          </a:p>
          <a:p>
            <a:pPr marL="285750" indent="-285750">
              <a:buFont typeface="Wingdings" pitchFamily="2" charset="2"/>
              <a:buChar char="Ø"/>
            </a:pPr>
            <a:r>
              <a:rPr lang="en-IN" sz="2400" dirty="0"/>
              <a:t>EDA</a:t>
            </a:r>
          </a:p>
          <a:p>
            <a:pPr marL="285750" indent="-285750">
              <a:buFont typeface="Wingdings" pitchFamily="2" charset="2"/>
              <a:buChar char="Ø"/>
            </a:pPr>
            <a:r>
              <a:rPr lang="en-IN" sz="2400" dirty="0"/>
              <a:t>Multiple Regression Analysis </a:t>
            </a:r>
          </a:p>
          <a:p>
            <a:pPr marL="285750" indent="-285750">
              <a:buFont typeface="Wingdings" pitchFamily="2" charset="2"/>
              <a:buChar char="Ø"/>
            </a:pPr>
            <a:r>
              <a:rPr lang="en-IN" sz="2400" dirty="0"/>
              <a:t>Correlation </a:t>
            </a:r>
          </a:p>
          <a:p>
            <a:pPr marL="285750" indent="-285750">
              <a:buFont typeface="Wingdings" pitchFamily="2" charset="2"/>
              <a:buChar char="Ø"/>
            </a:pPr>
            <a:r>
              <a:rPr lang="en-IN" sz="2400" dirty="0"/>
              <a:t>Conclusion </a:t>
            </a:r>
          </a:p>
          <a:p>
            <a:pPr marL="285750" indent="-285750">
              <a:buFont typeface="Wingdings" pitchFamily="2" charset="2"/>
              <a:buChar char="Ø"/>
            </a:pPr>
            <a:r>
              <a:rPr lang="en-IN" sz="2400" dirty="0"/>
              <a:t>Reference </a:t>
            </a:r>
          </a:p>
          <a:p>
            <a:pPr marL="285750" indent="-285750">
              <a:buFont typeface="Wingdings" pitchFamily="2" charset="2"/>
              <a:buChar char="Ø"/>
            </a:pPr>
            <a:endParaRPr lang="en-IN" sz="2400" dirty="0"/>
          </a:p>
          <a:p>
            <a:pPr marL="285750" indent="-285750">
              <a:buFont typeface="Wingdings" pitchFamily="2" charset="2"/>
              <a:buChar char="Ø"/>
            </a:pPr>
            <a:endParaRPr lang="en-IN" sz="2400" dirty="0"/>
          </a:p>
          <a:p>
            <a:pPr marL="285750" indent="-285750">
              <a:buFont typeface="Wingdings" pitchFamily="2" charset="2"/>
              <a:buChar char="Ø"/>
            </a:pPr>
            <a:endParaRPr lang="en-IN" dirty="0"/>
          </a:p>
          <a:p>
            <a:pPr marL="285750" indent="-285750">
              <a:buFont typeface="Wingdings" pitchFamily="2" charset="2"/>
              <a:buChar char="Ø"/>
            </a:pPr>
            <a:endParaRPr lang="en-IN" dirty="0"/>
          </a:p>
          <a:p>
            <a:pPr marL="285750" indent="-285750">
              <a:buFont typeface="Wingdings" pitchFamily="2" charset="2"/>
              <a:buChar char="Ø"/>
            </a:pPr>
            <a:endParaRPr lang="en-IN" dirty="0"/>
          </a:p>
          <a:p>
            <a:pPr marL="285750" indent="-285750">
              <a:buFont typeface="Wingdings" pitchFamily="2" charset="2"/>
              <a:buChar char="Ø"/>
            </a:pP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116273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001000" cy="4524315"/>
          </a:xfrm>
          <a:prstGeom prst="rect">
            <a:avLst/>
          </a:prstGeom>
          <a:noFill/>
        </p:spPr>
        <p:txBody>
          <a:bodyPr wrap="square" rtlCol="0">
            <a:spAutoFit/>
          </a:bodyPr>
          <a:lstStyle/>
          <a:p>
            <a:r>
              <a:rPr lang="en-IN" sz="2000" b="1" u="sng" dirty="0"/>
              <a:t>Conclusion:</a:t>
            </a:r>
          </a:p>
          <a:p>
            <a:endParaRPr lang="en-US" dirty="0"/>
          </a:p>
          <a:p>
            <a:r>
              <a:rPr lang="en-US" dirty="0"/>
              <a:t>        From the above plot we conclude that T-series got more subscribers than other channel and total no. of subscribers of T-series is 8, 92, 60, and 189.</a:t>
            </a:r>
          </a:p>
          <a:p>
            <a:r>
              <a:rPr lang="en-US" dirty="0"/>
              <a:t>Second top channel with respective to subscribers who got 5, 15, 58,138 subscribers is canal-</a:t>
            </a:r>
            <a:r>
              <a:rPr lang="en-US" dirty="0" err="1"/>
              <a:t>kondzilla</a:t>
            </a:r>
            <a:r>
              <a:rPr lang="en-US" dirty="0"/>
              <a:t>.</a:t>
            </a:r>
          </a:p>
          <a:p>
            <a:endParaRPr lang="en-US" dirty="0"/>
          </a:p>
          <a:p>
            <a:endParaRPr lang="en-US" dirty="0"/>
          </a:p>
          <a:p>
            <a:endParaRPr lang="en-US" dirty="0"/>
          </a:p>
          <a:p>
            <a:endParaRPr lang="en-US" dirty="0"/>
          </a:p>
          <a:p>
            <a:r>
              <a:rPr lang="en-IN" dirty="0"/>
              <a:t>               An Indian music company known as </a:t>
            </a:r>
            <a:r>
              <a:rPr lang="en-IN" u="sng" dirty="0"/>
              <a:t>T-Series</a:t>
            </a:r>
            <a:r>
              <a:rPr lang="en-IN" dirty="0"/>
              <a:t> has been the fastest growing YouTube channel since late 2017. From December 2017, they were getting 100,000 subscribers day after day </a:t>
            </a:r>
            <a:r>
              <a:rPr lang="en-IN" dirty="0" err="1"/>
              <a:t>continously</a:t>
            </a:r>
            <a:r>
              <a:rPr lang="en-IN" dirty="0"/>
              <a:t> and they were growing four times faster than </a:t>
            </a:r>
            <a:r>
              <a:rPr lang="en-IN" dirty="0" err="1"/>
              <a:t>PewDiePie</a:t>
            </a:r>
            <a:r>
              <a:rPr lang="en-IN" dirty="0"/>
              <a:t>.</a:t>
            </a:r>
            <a:r>
              <a:rPr lang="en-IN" b="1" dirty="0"/>
              <a:t> Super Cassettes Industries Private Limited</a:t>
            </a:r>
            <a:r>
              <a:rPr lang="en-IN" dirty="0"/>
              <a:t>, </a:t>
            </a:r>
            <a:r>
              <a:rPr lang="en-IN" u="sng" dirty="0"/>
              <a:t>doing business as</a:t>
            </a:r>
            <a:r>
              <a:rPr lang="en-IN" dirty="0"/>
              <a:t> </a:t>
            </a:r>
            <a:r>
              <a:rPr lang="en-IN" b="1" dirty="0"/>
              <a:t>T-Series</a:t>
            </a:r>
            <a:r>
              <a:rPr lang="en-IN" dirty="0"/>
              <a:t>, is a music </a:t>
            </a:r>
            <a:r>
              <a:rPr lang="en-IN" u="sng" dirty="0"/>
              <a:t>record </a:t>
            </a:r>
            <a:r>
              <a:rPr lang="en-IN" u="sng" dirty="0" smtClean="0"/>
              <a:t>label </a:t>
            </a:r>
            <a:r>
              <a:rPr lang="en-IN" dirty="0" smtClean="0"/>
              <a:t>and </a:t>
            </a:r>
            <a:r>
              <a:rPr lang="en-IN" dirty="0"/>
              <a:t>film production company in India founded by </a:t>
            </a:r>
            <a:r>
              <a:rPr lang="en-IN" u="sng" dirty="0" err="1"/>
              <a:t>Gulshan</a:t>
            </a:r>
            <a:r>
              <a:rPr lang="en-IN" u="sng" dirty="0"/>
              <a:t> Kumar</a:t>
            </a:r>
            <a:r>
              <a:rPr lang="en-IN" dirty="0"/>
              <a:t> .</a:t>
            </a:r>
            <a:endParaRPr lang="en-US" dirty="0"/>
          </a:p>
        </p:txBody>
      </p:sp>
      <p:pic>
        <p:nvPicPr>
          <p:cNvPr id="3" name="Picture 2" descr="Description: T-series-logo.svg">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438400"/>
            <a:ext cx="663575" cy="1044575"/>
          </a:xfrm>
          <a:prstGeom prst="rect">
            <a:avLst/>
          </a:prstGeom>
          <a:noFill/>
          <a:ln>
            <a:noFill/>
          </a:ln>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418676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325676798"/>
              </p:ext>
            </p:extLst>
          </p:nvPr>
        </p:nvGraphicFramePr>
        <p:xfrm>
          <a:off x="533400" y="1371600"/>
          <a:ext cx="78486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33400" y="304800"/>
            <a:ext cx="7924800" cy="707886"/>
          </a:xfrm>
          <a:prstGeom prst="rect">
            <a:avLst/>
          </a:prstGeom>
          <a:noFill/>
        </p:spPr>
        <p:txBody>
          <a:bodyPr wrap="square" rtlCol="0">
            <a:spAutoFit/>
          </a:bodyPr>
          <a:lstStyle/>
          <a:p>
            <a:r>
              <a:rPr lang="en-IN" sz="2000" dirty="0"/>
              <a:t>Here we are interested to find which you tube channel have most video views?</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52924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893100"/>
          </a:xfrm>
          <a:prstGeom prst="rect">
            <a:avLst/>
          </a:prstGeom>
          <a:noFill/>
        </p:spPr>
        <p:txBody>
          <a:bodyPr wrap="square" rtlCol="0">
            <a:spAutoFit/>
          </a:bodyPr>
          <a:lstStyle/>
          <a:p>
            <a:r>
              <a:rPr lang="en-IN" sz="2000" b="1" u="sng" dirty="0"/>
              <a:t>Conclusion: </a:t>
            </a:r>
          </a:p>
          <a:p>
            <a:endParaRPr lang="en-US" dirty="0"/>
          </a:p>
          <a:p>
            <a:r>
              <a:rPr lang="en-IN" dirty="0"/>
              <a:t>We can see in above graph that channel “T –series” have most video viewers than any other channel i.e. </a:t>
            </a:r>
            <a:r>
              <a:rPr lang="en-US" dirty="0"/>
              <a:t>64,51,96,54,989</a:t>
            </a:r>
            <a:r>
              <a:rPr lang="en-IN" dirty="0"/>
              <a:t>. And the second top most channel is </a:t>
            </a:r>
            <a:r>
              <a:rPr lang="en-US" dirty="0"/>
              <a:t>WWE and </a:t>
            </a:r>
          </a:p>
          <a:p>
            <a:endParaRPr lang="en-US" dirty="0"/>
          </a:p>
          <a:p>
            <a:r>
              <a:rPr lang="en-US" dirty="0"/>
              <a:t>Vlad – Nikita have  minimum video viewers than any other channel.</a:t>
            </a:r>
          </a:p>
          <a:p>
            <a:endParaRPr lang="en-US" dirty="0"/>
          </a:p>
          <a:p>
            <a:r>
              <a:rPr lang="en-US" dirty="0"/>
              <a:t>We see here in graph the most  of the channels have no of video viewers  In between 0 to 30,000,000,000.</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10705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784723569"/>
              </p:ext>
            </p:extLst>
          </p:nvPr>
        </p:nvGraphicFramePr>
        <p:xfrm>
          <a:off x="457200" y="1981200"/>
          <a:ext cx="8305800" cy="4495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85800" y="533400"/>
            <a:ext cx="7467600" cy="369332"/>
          </a:xfrm>
          <a:prstGeom prst="rect">
            <a:avLst/>
          </a:prstGeom>
          <a:noFill/>
        </p:spPr>
        <p:txBody>
          <a:bodyPr wrap="square" rtlCol="0">
            <a:spAutoFit/>
          </a:bodyPr>
          <a:lstStyle/>
          <a:p>
            <a:r>
              <a:rPr lang="en-IN" dirty="0"/>
              <a:t>The following three graphs are of 20 maximum to minimum in each class.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25981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245360705"/>
              </p:ext>
            </p:extLst>
          </p:nvPr>
        </p:nvGraphicFramePr>
        <p:xfrm>
          <a:off x="152400" y="1371600"/>
          <a:ext cx="84582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646564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104254439"/>
              </p:ext>
            </p:extLst>
          </p:nvPr>
        </p:nvGraphicFramePr>
        <p:xfrm>
          <a:off x="228600" y="762000"/>
          <a:ext cx="8077200" cy="57150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731775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924800" cy="1600438"/>
          </a:xfrm>
          <a:prstGeom prst="rect">
            <a:avLst/>
          </a:prstGeom>
          <a:noFill/>
        </p:spPr>
        <p:txBody>
          <a:bodyPr wrap="square" rtlCol="0">
            <a:spAutoFit/>
          </a:bodyPr>
          <a:lstStyle/>
          <a:p>
            <a:r>
              <a:rPr lang="en-IN" sz="2000" dirty="0"/>
              <a:t>Here I am interested how all the channels in the list distribute in terms of subscribers, video uploads, and subscribers going from maximum to minimum in each class. Interestingly there is huge peak at the top list and tend to gain a plateau for the other channel quickly.</a:t>
            </a:r>
            <a:endParaRPr lang="en-US" sz="2000" dirty="0"/>
          </a:p>
          <a:p>
            <a:endParaRPr lang="en-US" dirty="0"/>
          </a:p>
        </p:txBody>
      </p:sp>
      <p:graphicFrame>
        <p:nvGraphicFramePr>
          <p:cNvPr id="3" name="Chart 2"/>
          <p:cNvGraphicFramePr/>
          <p:nvPr>
            <p:extLst>
              <p:ext uri="{D42A27DB-BD31-4B8C-83A1-F6EECF244321}">
                <p14:modId xmlns:p14="http://schemas.microsoft.com/office/powerpoint/2010/main" val="3253065811"/>
              </p:ext>
            </p:extLst>
          </p:nvPr>
        </p:nvGraphicFramePr>
        <p:xfrm>
          <a:off x="762000" y="2438400"/>
          <a:ext cx="7315200" cy="3914775"/>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7745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185685203"/>
              </p:ext>
            </p:extLst>
          </p:nvPr>
        </p:nvGraphicFramePr>
        <p:xfrm>
          <a:off x="609600" y="685800"/>
          <a:ext cx="7848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3550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909222169"/>
              </p:ext>
            </p:extLst>
          </p:nvPr>
        </p:nvGraphicFramePr>
        <p:xfrm>
          <a:off x="457200" y="762000"/>
          <a:ext cx="80772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111030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924800" cy="5016758"/>
          </a:xfrm>
          <a:prstGeom prst="rect">
            <a:avLst/>
          </a:prstGeom>
          <a:noFill/>
        </p:spPr>
        <p:txBody>
          <a:bodyPr wrap="square" rtlCol="0">
            <a:spAutoFit/>
          </a:bodyPr>
          <a:lstStyle/>
          <a:p>
            <a:pPr lvl="0"/>
            <a:r>
              <a:rPr lang="en-IN" sz="2000" b="1" dirty="0"/>
              <a:t>Does more video upload gives out the more video views and more subscribers?</a:t>
            </a:r>
            <a:endParaRPr lang="en-US" sz="2000" dirty="0"/>
          </a:p>
          <a:p>
            <a:endParaRPr lang="en-IN" sz="2000" b="1" dirty="0"/>
          </a:p>
          <a:p>
            <a:r>
              <a:rPr lang="en-IN" sz="2000" b="1" dirty="0"/>
              <a:t>Answer:</a:t>
            </a:r>
            <a:endParaRPr lang="en-US" sz="2000" dirty="0"/>
          </a:p>
          <a:p>
            <a:r>
              <a:rPr lang="en-IN" sz="2000" dirty="0"/>
              <a:t> NO, because</a:t>
            </a:r>
            <a:endParaRPr lang="en-US" sz="2000" dirty="0"/>
          </a:p>
          <a:p>
            <a:r>
              <a:rPr lang="en-IN" sz="2000" dirty="0"/>
              <a:t>From the first three graph we can see T-series have most subscribers and video views but not have the most uploads.</a:t>
            </a:r>
            <a:endParaRPr lang="en-US" sz="2000" dirty="0"/>
          </a:p>
          <a:p>
            <a:r>
              <a:rPr lang="en-IN" sz="2000" dirty="0"/>
              <a:t>And also we can say that when we plotted graph of top 20  channels by their grades then we found that the ABS-CBN entertainment channel have most uploads but not subscribers and video views.</a:t>
            </a:r>
          </a:p>
          <a:p>
            <a:r>
              <a:rPr lang="en-IN" sz="2000" dirty="0"/>
              <a:t>Same in further graph it seems that the channel with most uploads is GMA news and with their subscribers is pew-die-pie and with their video views is T- series. So both three channels are different.</a:t>
            </a:r>
            <a:endParaRPr lang="en-US" sz="2000" dirty="0"/>
          </a:p>
          <a:p>
            <a:r>
              <a:rPr lang="en-IN" sz="2000" dirty="0"/>
              <a:t>So finally we conclude from above discussion that video views and subscribers are not depends upon the no. of video uploads.</a:t>
            </a:r>
            <a:endParaRPr lang="en-US" sz="2000"/>
          </a:p>
          <a:p>
            <a:endParaRPr lang="en-US" sz="2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53930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14400"/>
            <a:ext cx="7315200" cy="461665"/>
          </a:xfrm>
          <a:prstGeom prst="rect">
            <a:avLst/>
          </a:prstGeom>
          <a:noFill/>
        </p:spPr>
        <p:txBody>
          <a:bodyPr wrap="square" rtlCol="0">
            <a:spAutoFit/>
          </a:bodyPr>
          <a:lstStyle/>
          <a:p>
            <a:pPr algn="just"/>
            <a:endParaRPr lang="en-US" sz="2400" dirty="0"/>
          </a:p>
        </p:txBody>
      </p:sp>
      <p:sp>
        <p:nvSpPr>
          <p:cNvPr id="3" name="TextBox 2"/>
          <p:cNvSpPr txBox="1"/>
          <p:nvPr/>
        </p:nvSpPr>
        <p:spPr>
          <a:xfrm>
            <a:off x="838200" y="914400"/>
            <a:ext cx="7315200" cy="5016758"/>
          </a:xfrm>
          <a:prstGeom prst="rect">
            <a:avLst/>
          </a:prstGeom>
          <a:noFill/>
        </p:spPr>
        <p:txBody>
          <a:bodyPr wrap="square" rtlCol="0">
            <a:spAutoFit/>
          </a:bodyPr>
          <a:lstStyle/>
          <a:p>
            <a:pPr algn="just"/>
            <a:r>
              <a:rPr lang="en-US" sz="3200" b="1" dirty="0" smtClean="0"/>
              <a:t>Purpose Behind Selecting This Topic:</a:t>
            </a:r>
          </a:p>
          <a:p>
            <a:pPr algn="just"/>
            <a:r>
              <a:rPr lang="en-US" sz="2400" dirty="0"/>
              <a:t> </a:t>
            </a:r>
            <a:r>
              <a:rPr lang="en-US" sz="2400" dirty="0" smtClean="0"/>
              <a:t>     </a:t>
            </a:r>
          </a:p>
          <a:p>
            <a:pPr marL="342900" indent="-342900" algn="just">
              <a:buFont typeface="Arial" pitchFamily="34" charset="0"/>
              <a:buChar char="•"/>
            </a:pPr>
            <a:r>
              <a:rPr lang="en-US" sz="2400" dirty="0" smtClean="0"/>
              <a:t>Social networking is very widely used platform. For example Facebook , instagram , wechat , you tube.</a:t>
            </a:r>
          </a:p>
          <a:p>
            <a:pPr algn="just"/>
            <a:endParaRPr lang="en-US" sz="2400" dirty="0" smtClean="0"/>
          </a:p>
          <a:p>
            <a:pPr marL="342900" indent="-342900" algn="just">
              <a:buFont typeface="Arial" pitchFamily="34" charset="0"/>
              <a:buChar char="•"/>
            </a:pPr>
            <a:r>
              <a:rPr lang="en-US" sz="2400" dirty="0" smtClean="0"/>
              <a:t> YouTube is one of the very highly used application. For such widely use application the data must also be very large. And statistics is all about dealing with the infinite numbers.</a:t>
            </a:r>
          </a:p>
          <a:p>
            <a:pPr algn="just"/>
            <a:endParaRPr lang="en-US" sz="2400" dirty="0" smtClean="0"/>
          </a:p>
          <a:p>
            <a:pPr marL="342900" indent="-342900" algn="just">
              <a:buFont typeface="Arial" pitchFamily="34" charset="0"/>
              <a:buChar char="•"/>
            </a:pPr>
            <a:r>
              <a:rPr lang="en-US" sz="2400" dirty="0" smtClean="0"/>
              <a:t>That’s why we take the 4000 YouTube channels for analysis. the data is taken from the well known website known as socialblade.com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22293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543800" cy="677108"/>
          </a:xfrm>
          <a:prstGeom prst="rect">
            <a:avLst/>
          </a:prstGeom>
          <a:noFill/>
        </p:spPr>
        <p:txBody>
          <a:bodyPr wrap="square" rtlCol="0">
            <a:spAutoFit/>
          </a:bodyPr>
          <a:lstStyle/>
          <a:p>
            <a:r>
              <a:rPr lang="en-IN" sz="2000" b="1" dirty="0"/>
              <a:t>Now, we find the count of rank by grades:</a:t>
            </a:r>
            <a:endParaRPr lang="en-US" sz="2000"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72801559"/>
              </p:ext>
            </p:extLst>
          </p:nvPr>
        </p:nvGraphicFramePr>
        <p:xfrm>
          <a:off x="707571" y="758030"/>
          <a:ext cx="5998029" cy="4652171"/>
        </p:xfrm>
        <a:graphic>
          <a:graphicData uri="http://schemas.openxmlformats.org/drawingml/2006/table">
            <a:tbl>
              <a:tblPr>
                <a:tableStyleId>{5C22544A-7EE6-4342-B048-85BDC9FD1C3A}</a:tableStyleId>
              </a:tblPr>
              <a:tblGrid>
                <a:gridCol w="2244036">
                  <a:extLst>
                    <a:ext uri="{9D8B030D-6E8A-4147-A177-3AD203B41FA5}">
                      <a16:colId xmlns="" xmlns:a16="http://schemas.microsoft.com/office/drawing/2014/main" val="20000"/>
                    </a:ext>
                  </a:extLst>
                </a:gridCol>
                <a:gridCol w="3753993">
                  <a:extLst>
                    <a:ext uri="{9D8B030D-6E8A-4147-A177-3AD203B41FA5}">
                      <a16:colId xmlns="" xmlns:a16="http://schemas.microsoft.com/office/drawing/2014/main" val="20001"/>
                    </a:ext>
                  </a:extLst>
                </a:gridCol>
              </a:tblGrid>
              <a:tr h="1032116">
                <a:tc>
                  <a:txBody>
                    <a:bodyPr/>
                    <a:lstStyle/>
                    <a:p>
                      <a:pPr marL="0" marR="0" fontAlgn="b">
                        <a:lnSpc>
                          <a:spcPct val="107000"/>
                        </a:lnSpc>
                        <a:spcBef>
                          <a:spcPts val="0"/>
                        </a:spcBef>
                        <a:spcAft>
                          <a:spcPts val="0"/>
                        </a:spcAft>
                      </a:pPr>
                      <a:r>
                        <a:rPr lang="en-IN" sz="2000" b="1" kern="1200" dirty="0">
                          <a:effectLst/>
                        </a:rPr>
                        <a:t>      Row Labels</a:t>
                      </a:r>
                      <a:endParaRPr lang="en-US" sz="16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b">
                        <a:lnSpc>
                          <a:spcPct val="107000"/>
                        </a:lnSpc>
                        <a:spcBef>
                          <a:spcPts val="0"/>
                        </a:spcBef>
                        <a:spcAft>
                          <a:spcPts val="0"/>
                        </a:spcAft>
                      </a:pPr>
                      <a:r>
                        <a:rPr lang="en-IN" sz="1400" kern="1200" dirty="0">
                          <a:effectLst/>
                        </a:rPr>
                        <a:t>              </a:t>
                      </a:r>
                      <a:r>
                        <a:rPr lang="en-IN" sz="2000" b="1" kern="1200" dirty="0">
                          <a:effectLst/>
                        </a:rPr>
                        <a:t>Count of Rank</a:t>
                      </a:r>
                      <a:endParaRPr lang="en-US" sz="16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507757">
                <a:tc>
                  <a:txBody>
                    <a:bodyPr/>
                    <a:lstStyle/>
                    <a:p>
                      <a:pPr marL="0" marR="0" algn="ctr" fontAlgn="b">
                        <a:lnSpc>
                          <a:spcPct val="107000"/>
                        </a:lnSpc>
                        <a:spcBef>
                          <a:spcPts val="0"/>
                        </a:spcBef>
                        <a:spcAft>
                          <a:spcPts val="0"/>
                        </a:spcAft>
                      </a:pPr>
                      <a:r>
                        <a:rPr lang="en-IN" sz="1400" b="1" kern="1200" dirty="0">
                          <a:effectLst/>
                        </a:rPr>
                        <a:t>A</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lnSpc>
                          <a:spcPct val="107000"/>
                        </a:lnSpc>
                        <a:spcBef>
                          <a:spcPts val="0"/>
                        </a:spcBef>
                        <a:spcAft>
                          <a:spcPts val="0"/>
                        </a:spcAft>
                      </a:pPr>
                      <a:r>
                        <a:rPr lang="en-IN" sz="1400" b="1" kern="1200" dirty="0">
                          <a:effectLst/>
                        </a:rPr>
                        <a:t>701</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07757">
                <a:tc>
                  <a:txBody>
                    <a:bodyPr/>
                    <a:lstStyle/>
                    <a:p>
                      <a:pPr marL="0" marR="0" algn="ctr" fontAlgn="b">
                        <a:lnSpc>
                          <a:spcPct val="107000"/>
                        </a:lnSpc>
                        <a:spcBef>
                          <a:spcPts val="0"/>
                        </a:spcBef>
                        <a:spcAft>
                          <a:spcPts val="0"/>
                        </a:spcAft>
                      </a:pPr>
                      <a:r>
                        <a:rPr lang="en-IN" sz="1400" b="1" kern="1200" dirty="0">
                          <a:effectLst/>
                        </a:rPr>
                        <a:t>A-</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lnSpc>
                          <a:spcPct val="107000"/>
                        </a:lnSpc>
                        <a:spcBef>
                          <a:spcPts val="0"/>
                        </a:spcBef>
                        <a:spcAft>
                          <a:spcPts val="0"/>
                        </a:spcAft>
                      </a:pPr>
                      <a:r>
                        <a:rPr lang="en-IN" sz="1400" b="1" kern="1200" dirty="0">
                          <a:effectLst/>
                        </a:rPr>
                        <a:t>497</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07757">
                <a:tc>
                  <a:txBody>
                    <a:bodyPr/>
                    <a:lstStyle/>
                    <a:p>
                      <a:pPr marL="0" marR="0" algn="ctr" fontAlgn="b">
                        <a:lnSpc>
                          <a:spcPct val="107000"/>
                        </a:lnSpc>
                        <a:spcBef>
                          <a:spcPts val="0"/>
                        </a:spcBef>
                        <a:spcAft>
                          <a:spcPts val="0"/>
                        </a:spcAft>
                      </a:pPr>
                      <a:r>
                        <a:rPr lang="en-IN" sz="1400" b="1" kern="1200" dirty="0">
                          <a:effectLst/>
                        </a:rPr>
                        <a:t>A+</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lnSpc>
                          <a:spcPct val="107000"/>
                        </a:lnSpc>
                        <a:spcBef>
                          <a:spcPts val="0"/>
                        </a:spcBef>
                        <a:spcAft>
                          <a:spcPts val="0"/>
                        </a:spcAft>
                      </a:pPr>
                      <a:r>
                        <a:rPr lang="en-IN" sz="1400" b="1" kern="1200" dirty="0">
                          <a:effectLst/>
                        </a:rPr>
                        <a:t>32</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507757">
                <a:tc>
                  <a:txBody>
                    <a:bodyPr/>
                    <a:lstStyle/>
                    <a:p>
                      <a:pPr marL="0" marR="0" algn="ctr" fontAlgn="b">
                        <a:lnSpc>
                          <a:spcPct val="107000"/>
                        </a:lnSpc>
                        <a:spcBef>
                          <a:spcPts val="0"/>
                        </a:spcBef>
                        <a:spcAft>
                          <a:spcPts val="0"/>
                        </a:spcAft>
                      </a:pPr>
                      <a:r>
                        <a:rPr lang="en-IN" sz="1400" b="1" kern="1200" dirty="0">
                          <a:effectLst/>
                        </a:rPr>
                        <a:t>A++</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lnSpc>
                          <a:spcPct val="107000"/>
                        </a:lnSpc>
                        <a:spcBef>
                          <a:spcPts val="0"/>
                        </a:spcBef>
                        <a:spcAft>
                          <a:spcPts val="0"/>
                        </a:spcAft>
                      </a:pPr>
                      <a:r>
                        <a:rPr lang="en-IN" sz="1400" b="1" kern="1200" dirty="0">
                          <a:effectLst/>
                        </a:rPr>
                        <a:t>9</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507757">
                <a:tc>
                  <a:txBody>
                    <a:bodyPr/>
                    <a:lstStyle/>
                    <a:p>
                      <a:pPr marL="0" marR="0" algn="ctr" fontAlgn="b">
                        <a:lnSpc>
                          <a:spcPct val="107000"/>
                        </a:lnSpc>
                        <a:spcBef>
                          <a:spcPts val="0"/>
                        </a:spcBef>
                        <a:spcAft>
                          <a:spcPts val="0"/>
                        </a:spcAft>
                      </a:pPr>
                      <a:r>
                        <a:rPr lang="en-IN" sz="1400" b="1" kern="1200" dirty="0">
                          <a:effectLst/>
                        </a:rPr>
                        <a:t>B</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lnSpc>
                          <a:spcPct val="107000"/>
                        </a:lnSpc>
                        <a:spcBef>
                          <a:spcPts val="0"/>
                        </a:spcBef>
                        <a:spcAft>
                          <a:spcPts val="0"/>
                        </a:spcAft>
                      </a:pPr>
                      <a:r>
                        <a:rPr lang="en-IN" sz="1400" b="1" kern="1200" dirty="0">
                          <a:effectLst/>
                        </a:rPr>
                        <a:t>1105</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507757">
                <a:tc>
                  <a:txBody>
                    <a:bodyPr/>
                    <a:lstStyle/>
                    <a:p>
                      <a:pPr marL="0" marR="0" algn="ctr" fontAlgn="b">
                        <a:lnSpc>
                          <a:spcPct val="107000"/>
                        </a:lnSpc>
                        <a:spcBef>
                          <a:spcPts val="0"/>
                        </a:spcBef>
                        <a:spcAft>
                          <a:spcPts val="0"/>
                        </a:spcAft>
                      </a:pPr>
                      <a:r>
                        <a:rPr lang="en-IN" sz="1400" b="1" kern="1200" dirty="0">
                          <a:effectLst/>
                        </a:rPr>
                        <a:t>B+</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lnSpc>
                          <a:spcPct val="107000"/>
                        </a:lnSpc>
                        <a:spcBef>
                          <a:spcPts val="0"/>
                        </a:spcBef>
                        <a:spcAft>
                          <a:spcPts val="0"/>
                        </a:spcAft>
                      </a:pPr>
                      <a:r>
                        <a:rPr lang="en-IN" sz="1400" b="1" kern="1200" dirty="0">
                          <a:effectLst/>
                        </a:rPr>
                        <a:t>1656</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573513">
                <a:tc>
                  <a:txBody>
                    <a:bodyPr/>
                    <a:lstStyle/>
                    <a:p>
                      <a:pPr marL="0" marR="0" fontAlgn="b">
                        <a:lnSpc>
                          <a:spcPct val="107000"/>
                        </a:lnSpc>
                        <a:spcBef>
                          <a:spcPts val="0"/>
                        </a:spcBef>
                        <a:spcAft>
                          <a:spcPts val="0"/>
                        </a:spcAft>
                      </a:pPr>
                      <a:r>
                        <a:rPr lang="en-IN" sz="1800" b="1" kern="1200" dirty="0">
                          <a:effectLst/>
                        </a:rPr>
                        <a:t>     Grand Total</a:t>
                      </a:r>
                      <a:endParaRPr lang="en-US" sz="14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lnSpc>
                          <a:spcPct val="107000"/>
                        </a:lnSpc>
                        <a:spcBef>
                          <a:spcPts val="0"/>
                        </a:spcBef>
                        <a:spcAft>
                          <a:spcPts val="0"/>
                        </a:spcAft>
                      </a:pPr>
                      <a:r>
                        <a:rPr lang="en-IN" sz="1400" b="1" kern="1200" dirty="0">
                          <a:effectLst/>
                        </a:rPr>
                        <a:t>4000</a:t>
                      </a:r>
                      <a:endParaRPr lang="en-US" sz="1100" b="1" dirty="0">
                        <a:effectLst/>
                        <a:latin typeface="Calibri"/>
                        <a:ea typeface="Calibri"/>
                        <a:cs typeface="Times New Roman"/>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sp>
        <p:nvSpPr>
          <p:cNvPr id="5" name="Rectangle 1"/>
          <p:cNvSpPr>
            <a:spLocks noChangeArrowheads="1"/>
          </p:cNvSpPr>
          <p:nvPr/>
        </p:nvSpPr>
        <p:spPr bwMode="auto">
          <a:xfrm>
            <a:off x="3752850" y="2682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038350" algn="l"/>
              </a:tabLst>
              <a:defRPr>
                <a:solidFill>
                  <a:schemeClr val="tx1"/>
                </a:solidFill>
                <a:latin typeface="Arial" pitchFamily="34" charset="0"/>
                <a:cs typeface="Arial" pitchFamily="34" charset="0"/>
              </a:defRPr>
            </a:lvl1pPr>
            <a:lvl2pPr fontAlgn="base">
              <a:spcBef>
                <a:spcPct val="0"/>
              </a:spcBef>
              <a:spcAft>
                <a:spcPct val="0"/>
              </a:spcAft>
              <a:tabLst>
                <a:tab pos="2038350" algn="l"/>
              </a:tabLst>
              <a:defRPr>
                <a:solidFill>
                  <a:schemeClr val="tx1"/>
                </a:solidFill>
                <a:latin typeface="Arial" pitchFamily="34" charset="0"/>
                <a:cs typeface="Arial" pitchFamily="34" charset="0"/>
              </a:defRPr>
            </a:lvl2pPr>
            <a:lvl3pPr fontAlgn="base">
              <a:spcBef>
                <a:spcPct val="0"/>
              </a:spcBef>
              <a:spcAft>
                <a:spcPct val="0"/>
              </a:spcAft>
              <a:tabLst>
                <a:tab pos="2038350" algn="l"/>
              </a:tabLst>
              <a:defRPr>
                <a:solidFill>
                  <a:schemeClr val="tx1"/>
                </a:solidFill>
                <a:latin typeface="Arial" pitchFamily="34" charset="0"/>
                <a:cs typeface="Arial" pitchFamily="34" charset="0"/>
              </a:defRPr>
            </a:lvl3pPr>
            <a:lvl4pPr fontAlgn="base">
              <a:spcBef>
                <a:spcPct val="0"/>
              </a:spcBef>
              <a:spcAft>
                <a:spcPct val="0"/>
              </a:spcAft>
              <a:tabLst>
                <a:tab pos="2038350" algn="l"/>
              </a:tabLst>
              <a:defRPr>
                <a:solidFill>
                  <a:schemeClr val="tx1"/>
                </a:solidFill>
                <a:latin typeface="Arial" pitchFamily="34" charset="0"/>
                <a:cs typeface="Arial" pitchFamily="34" charset="0"/>
              </a:defRPr>
            </a:lvl4pPr>
            <a:lvl5pPr fontAlgn="base">
              <a:spcBef>
                <a:spcPct val="0"/>
              </a:spcBef>
              <a:spcAft>
                <a:spcPct val="0"/>
              </a:spcAft>
              <a:tabLst>
                <a:tab pos="2038350" algn="l"/>
              </a:tabLst>
              <a:defRPr>
                <a:solidFill>
                  <a:schemeClr val="tx1"/>
                </a:solidFill>
                <a:latin typeface="Arial" pitchFamily="34" charset="0"/>
                <a:cs typeface="Arial" pitchFamily="34" charset="0"/>
              </a:defRPr>
            </a:lvl5pPr>
            <a:lvl6pPr fontAlgn="base">
              <a:spcBef>
                <a:spcPct val="0"/>
              </a:spcBef>
              <a:spcAft>
                <a:spcPct val="0"/>
              </a:spcAft>
              <a:tabLst>
                <a:tab pos="2038350" algn="l"/>
              </a:tabLst>
              <a:defRPr>
                <a:solidFill>
                  <a:schemeClr val="tx1"/>
                </a:solidFill>
                <a:latin typeface="Arial" pitchFamily="34" charset="0"/>
                <a:cs typeface="Arial" pitchFamily="34" charset="0"/>
              </a:defRPr>
            </a:lvl6pPr>
            <a:lvl7pPr fontAlgn="base">
              <a:spcBef>
                <a:spcPct val="0"/>
              </a:spcBef>
              <a:spcAft>
                <a:spcPct val="0"/>
              </a:spcAft>
              <a:tabLst>
                <a:tab pos="2038350" algn="l"/>
              </a:tabLst>
              <a:defRPr>
                <a:solidFill>
                  <a:schemeClr val="tx1"/>
                </a:solidFill>
                <a:latin typeface="Arial" pitchFamily="34" charset="0"/>
                <a:cs typeface="Arial" pitchFamily="34" charset="0"/>
              </a:defRPr>
            </a:lvl7pPr>
            <a:lvl8pPr fontAlgn="base">
              <a:spcBef>
                <a:spcPct val="0"/>
              </a:spcBef>
              <a:spcAft>
                <a:spcPct val="0"/>
              </a:spcAft>
              <a:tabLst>
                <a:tab pos="2038350" algn="l"/>
              </a:tabLst>
              <a:defRPr>
                <a:solidFill>
                  <a:schemeClr val="tx1"/>
                </a:solidFill>
                <a:latin typeface="Arial" pitchFamily="34" charset="0"/>
                <a:cs typeface="Arial" pitchFamily="34" charset="0"/>
              </a:defRPr>
            </a:lvl8pPr>
            <a:lvl9pPr fontAlgn="base">
              <a:spcBef>
                <a:spcPct val="0"/>
              </a:spcBef>
              <a:spcAft>
                <a:spcPct val="0"/>
              </a:spcAft>
              <a:tabLst>
                <a:tab pos="203835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038350" algn="l"/>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505143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352023946"/>
              </p:ext>
            </p:extLst>
          </p:nvPr>
        </p:nvGraphicFramePr>
        <p:xfrm>
          <a:off x="685800" y="1211580"/>
          <a:ext cx="7467600" cy="526542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685800" y="228599"/>
            <a:ext cx="7239000" cy="677108"/>
          </a:xfrm>
          <a:prstGeom prst="rect">
            <a:avLst/>
          </a:prstGeom>
          <a:noFill/>
        </p:spPr>
        <p:txBody>
          <a:bodyPr wrap="square" rtlCol="0">
            <a:spAutoFit/>
          </a:bodyPr>
          <a:lstStyle/>
          <a:p>
            <a:r>
              <a:rPr lang="en-IN" sz="2000" b="1" dirty="0"/>
              <a:t>Classification of the channels by their grades:</a:t>
            </a:r>
            <a:endParaRPr lang="en-US" sz="2000"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151399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01000" cy="2862322"/>
          </a:xfrm>
          <a:prstGeom prst="rect">
            <a:avLst/>
          </a:prstGeom>
        </p:spPr>
        <p:txBody>
          <a:bodyPr wrap="square">
            <a:spAutoFit/>
          </a:bodyPr>
          <a:lstStyle/>
          <a:p>
            <a:r>
              <a:rPr lang="en-IN" sz="2400" b="1" u="sng" dirty="0"/>
              <a:t>Conc</a:t>
            </a:r>
            <a:r>
              <a:rPr lang="en-US" sz="2400" b="1" u="sng" dirty="0"/>
              <a:t>lusion : </a:t>
            </a:r>
            <a:r>
              <a:rPr lang="en-IN" sz="2400" dirty="0"/>
              <a:t> the pie chart of no. of channels and grades so we found that the more no. of channels i.e. 41% of channels got B+ grade. </a:t>
            </a:r>
            <a:endParaRPr lang="en-US" sz="2400" dirty="0"/>
          </a:p>
          <a:p>
            <a:r>
              <a:rPr lang="en-US" sz="2400" dirty="0"/>
              <a:t>And</a:t>
            </a:r>
            <a:r>
              <a:rPr lang="en-IN" sz="2400" dirty="0"/>
              <a:t> very few are there who got A++ which is only 0% of our data. </a:t>
            </a:r>
            <a:endParaRPr lang="en-US" sz="2400" dirty="0"/>
          </a:p>
          <a:p>
            <a:r>
              <a:rPr lang="en-US" sz="2400" dirty="0"/>
              <a:t>And</a:t>
            </a:r>
            <a:r>
              <a:rPr lang="en-IN" sz="2400" dirty="0"/>
              <a:t>in we seem only 1% of channels who got A+ grade.</a:t>
            </a:r>
            <a:endParaRPr lang="en-US" sz="2400" dirty="0"/>
          </a:p>
          <a:p>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547368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
            <a:ext cx="2133600" cy="461665"/>
          </a:xfrm>
          <a:prstGeom prst="rect">
            <a:avLst/>
          </a:prstGeom>
        </p:spPr>
        <p:txBody>
          <a:bodyPr wrap="square">
            <a:spAutoFit/>
          </a:bodyPr>
          <a:lstStyle/>
          <a:p>
            <a:r>
              <a:rPr lang="en-IN" sz="2400" b="1" u="sng" dirty="0"/>
              <a:t>Box Plot:</a:t>
            </a:r>
            <a:endParaRPr lang="en-US" sz="2400" b="1" dirty="0"/>
          </a:p>
        </p:txBody>
      </p:sp>
      <p:sp>
        <p:nvSpPr>
          <p:cNvPr id="3" name="Rectangle 2"/>
          <p:cNvSpPr/>
          <p:nvPr/>
        </p:nvSpPr>
        <p:spPr>
          <a:xfrm>
            <a:off x="561109" y="762000"/>
            <a:ext cx="3324052" cy="400110"/>
          </a:xfrm>
          <a:prstGeom prst="rect">
            <a:avLst/>
          </a:prstGeom>
        </p:spPr>
        <p:txBody>
          <a:bodyPr wrap="none">
            <a:spAutoFit/>
          </a:bodyPr>
          <a:lstStyle/>
          <a:p>
            <a:r>
              <a:rPr lang="en-IN" sz="2000" dirty="0"/>
              <a:t>Now the box plot of our data</a:t>
            </a:r>
            <a:r>
              <a:rPr lang="en-IN" b="1" dirty="0"/>
              <a:t>:</a:t>
            </a:r>
            <a:endParaRPr lang="en-US" dirty="0"/>
          </a:p>
        </p:txBody>
      </p:sp>
      <p:pic>
        <p:nvPicPr>
          <p:cNvPr id="4" name="Picture 3"/>
          <p:cNvPicPr/>
          <p:nvPr/>
        </p:nvPicPr>
        <p:blipFill>
          <a:blip r:embed="rId2"/>
          <a:stretch>
            <a:fillRect/>
          </a:stretch>
        </p:blipFill>
        <p:spPr>
          <a:xfrm>
            <a:off x="259796" y="1234738"/>
            <a:ext cx="5606970" cy="3338147"/>
          </a:xfrm>
          <a:prstGeom prst="rect">
            <a:avLst/>
          </a:prstGeom>
        </p:spPr>
      </p:pic>
      <p:sp>
        <p:nvSpPr>
          <p:cNvPr id="5" name="TextBox 4"/>
          <p:cNvSpPr txBox="1"/>
          <p:nvPr/>
        </p:nvSpPr>
        <p:spPr>
          <a:xfrm>
            <a:off x="533400" y="4998271"/>
            <a:ext cx="6919696" cy="1785104"/>
          </a:xfrm>
          <a:prstGeom prst="rect">
            <a:avLst/>
          </a:prstGeom>
          <a:noFill/>
        </p:spPr>
        <p:txBody>
          <a:bodyPr wrap="square" rtlCol="0">
            <a:spAutoFit/>
          </a:bodyPr>
          <a:lstStyle/>
          <a:p>
            <a:r>
              <a:rPr lang="en-IN" sz="2000" b="1" u="sng" dirty="0"/>
              <a:t>Conclusion:</a:t>
            </a:r>
          </a:p>
          <a:p>
            <a:endParaRPr lang="en-US" dirty="0"/>
          </a:p>
          <a:p>
            <a:r>
              <a:rPr lang="en-IN" sz="1800" dirty="0" smtClean="0"/>
              <a:t>Here there are three box plot of three variables. (</a:t>
            </a:r>
            <a:r>
              <a:rPr lang="en-IN" sz="1800" dirty="0" err="1" smtClean="0"/>
              <a:t>Uploads,Subscribers,Video</a:t>
            </a:r>
            <a:r>
              <a:rPr lang="en-IN" sz="1800" dirty="0" smtClean="0"/>
              <a:t> view). Which shows data is normal as the median lies at the centre.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522799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
            <a:ext cx="7010400" cy="6494085"/>
          </a:xfrm>
          <a:prstGeom prst="rect">
            <a:avLst/>
          </a:prstGeom>
        </p:spPr>
        <p:txBody>
          <a:bodyPr wrap="square">
            <a:spAutoFit/>
          </a:bodyPr>
          <a:lstStyle/>
          <a:p>
            <a:r>
              <a:rPr lang="en-US" sz="2000" b="1" dirty="0"/>
              <a:t>Box plot:</a:t>
            </a:r>
            <a:endParaRPr lang="en-IN" sz="2000" b="1" dirty="0"/>
          </a:p>
          <a:p>
            <a:r>
              <a:rPr lang="en-US" dirty="0"/>
              <a:t> </a:t>
            </a:r>
            <a:endParaRPr lang="en-IN" dirty="0"/>
          </a:p>
          <a:p>
            <a:pPr marL="342900" lvl="0" indent="-342900">
              <a:buFont typeface="+mj-lt"/>
              <a:buAutoNum type="arabicParenR"/>
            </a:pPr>
            <a:r>
              <a:rPr lang="en-US" dirty="0"/>
              <a:t>A box plot is the visual representation of the statistical five number summary of a given data set </a:t>
            </a:r>
            <a:endParaRPr lang="en-US" dirty="0" smtClean="0"/>
          </a:p>
          <a:p>
            <a:pPr lvl="0"/>
            <a:r>
              <a:rPr lang="en-IN" dirty="0" smtClean="0"/>
              <a:t>2)</a:t>
            </a:r>
            <a:r>
              <a:rPr lang="en-US" dirty="0" smtClean="0"/>
              <a:t>A </a:t>
            </a:r>
            <a:r>
              <a:rPr lang="en-US" dirty="0"/>
              <a:t>five number summary includes:</a:t>
            </a:r>
            <a:endParaRPr lang="en-IN" dirty="0"/>
          </a:p>
          <a:p>
            <a:pPr marL="285750" lvl="0" indent="-285750">
              <a:buFont typeface="Arial" pitchFamily="34" charset="0"/>
              <a:buChar char="•"/>
            </a:pPr>
            <a:r>
              <a:rPr lang="en-US" dirty="0"/>
              <a:t>Minimum</a:t>
            </a:r>
            <a:endParaRPr lang="en-IN" dirty="0"/>
          </a:p>
          <a:p>
            <a:pPr marL="285750" lvl="0" indent="-285750">
              <a:buFont typeface="Arial" pitchFamily="34" charset="0"/>
              <a:buChar char="•"/>
            </a:pPr>
            <a:r>
              <a:rPr lang="en-US" dirty="0"/>
              <a:t>First quartile</a:t>
            </a:r>
            <a:endParaRPr lang="en-IN" dirty="0"/>
          </a:p>
          <a:p>
            <a:pPr marL="285750" lvl="0" indent="-285750">
              <a:buFont typeface="Arial" pitchFamily="34" charset="0"/>
              <a:buChar char="•"/>
            </a:pPr>
            <a:r>
              <a:rPr lang="en-US" dirty="0"/>
              <a:t>Medium</a:t>
            </a:r>
            <a:endParaRPr lang="en-IN" dirty="0"/>
          </a:p>
          <a:p>
            <a:pPr marL="285750" lvl="0" indent="-285750">
              <a:buFont typeface="Arial" pitchFamily="34" charset="0"/>
              <a:buChar char="•"/>
            </a:pPr>
            <a:r>
              <a:rPr lang="en-US" dirty="0"/>
              <a:t>Third quartile</a:t>
            </a:r>
            <a:endParaRPr lang="en-IN" dirty="0"/>
          </a:p>
          <a:p>
            <a:pPr marL="285750" lvl="0" indent="-285750">
              <a:buFont typeface="Arial" pitchFamily="34" charset="0"/>
              <a:buChar char="•"/>
            </a:pPr>
            <a:r>
              <a:rPr lang="en-US" dirty="0"/>
              <a:t>Maximum</a:t>
            </a:r>
            <a:endParaRPr lang="en-IN" dirty="0"/>
          </a:p>
          <a:p>
            <a:pPr lvl="0"/>
            <a:r>
              <a:rPr lang="en-US" dirty="0" smtClean="0"/>
              <a:t>3)Mathematician </a:t>
            </a:r>
            <a:r>
              <a:rPr lang="en-US" dirty="0"/>
              <a:t>John </a:t>
            </a:r>
            <a:r>
              <a:rPr lang="en-US" dirty="0" err="1"/>
              <a:t>Tukey</a:t>
            </a:r>
            <a:r>
              <a:rPr lang="en-US" dirty="0"/>
              <a:t> first introduce the “Box and Whisker plot” in 1969 as a </a:t>
            </a:r>
            <a:r>
              <a:rPr lang="en-US" dirty="0" err="1"/>
              <a:t>visiual</a:t>
            </a:r>
            <a:r>
              <a:rPr lang="en-US" dirty="0"/>
              <a:t> diagram of the “Five Number Summary” of any given data sets</a:t>
            </a:r>
            <a:endParaRPr lang="en-IN" dirty="0"/>
          </a:p>
          <a:p>
            <a:pPr lvl="0"/>
            <a:r>
              <a:rPr lang="en-US" dirty="0" smtClean="0"/>
              <a:t>4)The </a:t>
            </a:r>
            <a:r>
              <a:rPr lang="en-US" dirty="0"/>
              <a:t>box plot allows quick graphical examination of one or more data </a:t>
            </a:r>
            <a:r>
              <a:rPr lang="en-US" dirty="0" smtClean="0"/>
              <a:t>sets</a:t>
            </a:r>
          </a:p>
          <a:p>
            <a:pPr lvl="0"/>
            <a:r>
              <a:rPr lang="en-US" dirty="0"/>
              <a:t>5. Box and Whisker plots have been used steadily since their introduction in 1969 and are varied in</a:t>
            </a:r>
          </a:p>
          <a:p>
            <a:pPr lvl="0"/>
            <a:r>
              <a:rPr lang="en-US" dirty="0"/>
              <a:t>both their potential visualization as well as use cases across many discipline in statistics and data</a:t>
            </a:r>
          </a:p>
          <a:p>
            <a:pPr lvl="0"/>
            <a:r>
              <a:rPr lang="en-US" dirty="0"/>
              <a:t>analysis.</a:t>
            </a:r>
          </a:p>
          <a:p>
            <a:pPr lvl="0"/>
            <a:r>
              <a:rPr lang="en-US" dirty="0"/>
              <a:t>6. Box plot may seem more primitive than a histogram and kernel density estimate but they do</a:t>
            </a:r>
          </a:p>
          <a:p>
            <a:pPr lvl="0"/>
            <a:r>
              <a:rPr lang="en-US" dirty="0"/>
              <a:t>have some advantages. Like they took less </a:t>
            </a:r>
            <a:r>
              <a:rPr lang="en-US" dirty="0" smtClean="0"/>
              <a:t>space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645098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838200"/>
            <a:ext cx="1635384" cy="584775"/>
          </a:xfrm>
          <a:prstGeom prst="rect">
            <a:avLst/>
          </a:prstGeom>
        </p:spPr>
        <p:txBody>
          <a:bodyPr wrap="none">
            <a:spAutoFit/>
          </a:bodyPr>
          <a:lstStyle/>
          <a:p>
            <a:r>
              <a:rPr lang="en-IN" sz="3200" b="1" u="sng" dirty="0"/>
              <a:t>P-P Plot:</a:t>
            </a:r>
            <a:endParaRPr lang="en-US" sz="3200" dirty="0"/>
          </a:p>
        </p:txBody>
      </p:sp>
      <p:sp>
        <p:nvSpPr>
          <p:cNvPr id="4" name="Rectangle 3"/>
          <p:cNvSpPr/>
          <p:nvPr/>
        </p:nvSpPr>
        <p:spPr>
          <a:xfrm>
            <a:off x="152400" y="2286000"/>
            <a:ext cx="8624169" cy="3416320"/>
          </a:xfrm>
          <a:prstGeom prst="rect">
            <a:avLst/>
          </a:prstGeom>
          <a:solidFill>
            <a:schemeClr val="bg1"/>
          </a:solidFill>
        </p:spPr>
        <p:txBody>
          <a:bodyPr wrap="square">
            <a:spAutoFit/>
          </a:bodyPr>
          <a:lstStyle/>
          <a:p>
            <a:pPr fontAlgn="base"/>
            <a:r>
              <a:rPr lang="en-IN" b="1" dirty="0" smtClean="0"/>
              <a:t>A P–P </a:t>
            </a:r>
            <a:r>
              <a:rPr lang="en-IN" b="1" dirty="0"/>
              <a:t>plot</a:t>
            </a:r>
            <a:r>
              <a:rPr lang="en-IN" dirty="0"/>
              <a:t> (</a:t>
            </a:r>
            <a:r>
              <a:rPr lang="en-IN" b="1" dirty="0"/>
              <a:t>probability–probability plot</a:t>
            </a:r>
            <a:r>
              <a:rPr lang="en-IN" dirty="0"/>
              <a:t> or </a:t>
            </a:r>
            <a:r>
              <a:rPr lang="en-IN" b="1" dirty="0"/>
              <a:t>percent –</a:t>
            </a:r>
            <a:r>
              <a:rPr lang="en-IN" b="1" dirty="0" smtClean="0"/>
              <a:t>percent plot)</a:t>
            </a:r>
            <a:r>
              <a:rPr lang="en-IN" dirty="0" smtClean="0"/>
              <a:t> is a graphical technique for comparing two data set either two sets are empirical observations, one empirical set against the theoretical sets as two theoretical set against each other.</a:t>
            </a:r>
          </a:p>
          <a:p>
            <a:pPr fontAlgn="base"/>
            <a:endParaRPr lang="en-IN" dirty="0"/>
          </a:p>
          <a:p>
            <a:pPr fontAlgn="base"/>
            <a:r>
              <a:rPr lang="en-IN" dirty="0" smtClean="0"/>
              <a:t>Model P-P plot is constructed using the theoretical cumulative distribution function f(x) of specified model, it is a plot of empirical cdf values plotted against theoretical cdf value , it is use to determine how well a specific distribution fits to the observe data.</a:t>
            </a:r>
          </a:p>
          <a:p>
            <a:pPr fontAlgn="base"/>
            <a:r>
              <a:rPr lang="en-IN" dirty="0"/>
              <a:t> </a:t>
            </a:r>
            <a:endParaRPr lang="en-IN" dirty="0" smtClean="0"/>
          </a:p>
          <a:p>
            <a:pPr fontAlgn="base"/>
            <a:r>
              <a:rPr lang="en-IN" dirty="0" smtClean="0"/>
              <a:t>P-P plot mean prob-prob plot or percentile-percentile plot. It is plot for assessing how closely to data sets agree, which plots the two cumulative distribution function against each other.</a:t>
            </a:r>
            <a:r>
              <a:rPr lang="en-IN" b="1" dirty="0" smtClean="0"/>
              <a:t> </a:t>
            </a:r>
            <a:endParaRPr lang="en-US" dirty="0"/>
          </a:p>
          <a:p>
            <a:pPr fontAlgn="base"/>
            <a:endParaRPr lang="en-US"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4870931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1056700" cy="400110"/>
          </a:xfrm>
          <a:prstGeom prst="rect">
            <a:avLst/>
          </a:prstGeom>
        </p:spPr>
        <p:txBody>
          <a:bodyPr wrap="none">
            <a:spAutoFit/>
          </a:bodyPr>
          <a:lstStyle/>
          <a:p>
            <a:r>
              <a:rPr lang="en-IN" sz="2000" b="1" u="sng" dirty="0"/>
              <a:t>Uploads</a:t>
            </a:r>
            <a:endParaRPr lang="en-US" sz="2000" u="sng" dirty="0"/>
          </a:p>
        </p:txBody>
      </p:sp>
      <p:pic>
        <p:nvPicPr>
          <p:cNvPr id="3" name="Picture 2"/>
          <p:cNvPicPr/>
          <p:nvPr/>
        </p:nvPicPr>
        <p:blipFill rotWithShape="1">
          <a:blip r:embed="rId2">
            <a:extLst>
              <a:ext uri="{28A0092B-C50C-407E-A947-70E740481C1C}">
                <a14:useLocalDpi xmlns:a14="http://schemas.microsoft.com/office/drawing/2010/main" val="0"/>
              </a:ext>
            </a:extLst>
          </a:blip>
          <a:srcRect l="22253" t="663" r="22706" b="-663"/>
          <a:stretch/>
        </p:blipFill>
        <p:spPr bwMode="auto">
          <a:xfrm>
            <a:off x="304800" y="914400"/>
            <a:ext cx="4197927" cy="5619690"/>
          </a:xfrm>
          <a:prstGeom prst="rect">
            <a:avLst/>
          </a:prstGeom>
          <a:noFill/>
          <a:ln>
            <a:noFill/>
          </a:ln>
        </p:spPr>
      </p:pic>
      <p:pic>
        <p:nvPicPr>
          <p:cNvPr id="5" name="Picture 4"/>
          <p:cNvPicPr/>
          <p:nvPr/>
        </p:nvPicPr>
        <p:blipFill rotWithShape="1">
          <a:blip r:embed="rId3">
            <a:extLst>
              <a:ext uri="{28A0092B-C50C-407E-A947-70E740481C1C}">
                <a14:useLocalDpi xmlns:a14="http://schemas.microsoft.com/office/drawing/2010/main" val="0"/>
              </a:ext>
            </a:extLst>
          </a:blip>
          <a:srcRect l="22614" t="211" r="20812" b="-211"/>
          <a:stretch/>
        </p:blipFill>
        <p:spPr bwMode="auto">
          <a:xfrm>
            <a:off x="4675909" y="914400"/>
            <a:ext cx="4391891" cy="5619690"/>
          </a:xfrm>
          <a:prstGeom prst="rect">
            <a:avLst/>
          </a:prstGeom>
          <a:noFill/>
          <a:ln>
            <a:noFill/>
          </a:ln>
        </p:spPr>
      </p:pic>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27688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191777"/>
            <a:ext cx="1273938" cy="369332"/>
          </a:xfrm>
          <a:prstGeom prst="rect">
            <a:avLst/>
          </a:prstGeom>
        </p:spPr>
        <p:txBody>
          <a:bodyPr wrap="none">
            <a:spAutoFit/>
          </a:bodyPr>
          <a:lstStyle/>
          <a:p>
            <a:r>
              <a:rPr lang="en-IN" b="1" dirty="0"/>
              <a:t>Subscribers</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23629" r="22307"/>
          <a:stretch/>
        </p:blipFill>
        <p:spPr bwMode="auto">
          <a:xfrm>
            <a:off x="429491" y="990600"/>
            <a:ext cx="3962400" cy="5334000"/>
          </a:xfrm>
          <a:prstGeom prst="rect">
            <a:avLst/>
          </a:prstGeom>
          <a:noFill/>
          <a:ln>
            <a:noFill/>
          </a:ln>
        </p:spPr>
      </p:pic>
      <p:pic>
        <p:nvPicPr>
          <p:cNvPr id="5" name="Picture 4"/>
          <p:cNvPicPr/>
          <p:nvPr/>
        </p:nvPicPr>
        <p:blipFill rotWithShape="1">
          <a:blip r:embed="rId3">
            <a:extLst>
              <a:ext uri="{28A0092B-C50C-407E-A947-70E740481C1C}">
                <a14:useLocalDpi xmlns:a14="http://schemas.microsoft.com/office/drawing/2010/main" val="0"/>
              </a:ext>
            </a:extLst>
          </a:blip>
          <a:srcRect l="22530" r="20624"/>
          <a:stretch/>
        </p:blipFill>
        <p:spPr bwMode="auto">
          <a:xfrm>
            <a:off x="4572000" y="1018310"/>
            <a:ext cx="4343400" cy="5306290"/>
          </a:xfrm>
          <a:prstGeom prst="rect">
            <a:avLst/>
          </a:prstGeom>
          <a:noFill/>
          <a:ln>
            <a:noFill/>
          </a:ln>
        </p:spPr>
      </p:pic>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763983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3096" y="304800"/>
            <a:ext cx="1360244" cy="369332"/>
          </a:xfrm>
          <a:prstGeom prst="rect">
            <a:avLst/>
          </a:prstGeom>
        </p:spPr>
        <p:txBody>
          <a:bodyPr wrap="none">
            <a:spAutoFit/>
          </a:bodyPr>
          <a:lstStyle/>
          <a:p>
            <a:r>
              <a:rPr lang="en-IN" b="1" dirty="0"/>
              <a:t>Video Views</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23488" r="21799"/>
          <a:stretch/>
        </p:blipFill>
        <p:spPr bwMode="auto">
          <a:xfrm>
            <a:off x="609600" y="1143000"/>
            <a:ext cx="3843387" cy="5389418"/>
          </a:xfrm>
          <a:prstGeom prst="rect">
            <a:avLst/>
          </a:prstGeom>
          <a:noFill/>
          <a:ln>
            <a:noFill/>
          </a:ln>
        </p:spPr>
      </p:pic>
      <p:pic>
        <p:nvPicPr>
          <p:cNvPr id="4" name="Picture 3"/>
          <p:cNvPicPr/>
          <p:nvPr/>
        </p:nvPicPr>
        <p:blipFill rotWithShape="1">
          <a:blip r:embed="rId3">
            <a:extLst>
              <a:ext uri="{28A0092B-C50C-407E-A947-70E740481C1C}">
                <a14:useLocalDpi xmlns:a14="http://schemas.microsoft.com/office/drawing/2010/main" val="0"/>
              </a:ext>
            </a:extLst>
          </a:blip>
          <a:srcRect l="22681" r="21461"/>
          <a:stretch/>
        </p:blipFill>
        <p:spPr bwMode="auto">
          <a:xfrm>
            <a:off x="4648200" y="1143000"/>
            <a:ext cx="4128655" cy="5389418"/>
          </a:xfrm>
          <a:prstGeom prst="rect">
            <a:avLst/>
          </a:prstGeom>
          <a:noFill/>
          <a:ln>
            <a:noFill/>
          </a:ln>
        </p:spPr>
      </p:pic>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667502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1188146" cy="461665"/>
          </a:xfrm>
          <a:prstGeom prst="rect">
            <a:avLst/>
          </a:prstGeom>
        </p:spPr>
        <p:txBody>
          <a:bodyPr wrap="none">
            <a:spAutoFit/>
          </a:bodyPr>
          <a:lstStyle/>
          <a:p>
            <a:r>
              <a:rPr lang="en-IN" sz="2400" b="1" u="sng" dirty="0"/>
              <a:t>QQ Plot</a:t>
            </a:r>
            <a:endParaRPr lang="en-US" sz="2400" u="sng" dirty="0"/>
          </a:p>
        </p:txBody>
      </p:sp>
      <p:sp>
        <p:nvSpPr>
          <p:cNvPr id="3" name="Rectangle 2"/>
          <p:cNvSpPr/>
          <p:nvPr/>
        </p:nvSpPr>
        <p:spPr>
          <a:xfrm>
            <a:off x="533400" y="1028343"/>
            <a:ext cx="8001000" cy="4185761"/>
          </a:xfrm>
          <a:prstGeom prst="rect">
            <a:avLst/>
          </a:prstGeom>
        </p:spPr>
        <p:txBody>
          <a:bodyPr wrap="square">
            <a:spAutoFit/>
          </a:bodyPr>
          <a:lstStyle/>
          <a:p>
            <a:pPr fontAlgn="base"/>
            <a:r>
              <a:rPr lang="en-IN" dirty="0"/>
              <a:t>        </a:t>
            </a:r>
            <a:r>
              <a:rPr lang="en-IN" sz="3200" b="1" dirty="0" smtClean="0"/>
              <a:t>Q-Q PLOT:    </a:t>
            </a:r>
            <a:r>
              <a:rPr lang="en-IN" dirty="0" smtClean="0"/>
              <a:t>     </a:t>
            </a:r>
          </a:p>
          <a:p>
            <a:pPr fontAlgn="base"/>
            <a:endParaRPr lang="en-IN" dirty="0"/>
          </a:p>
          <a:p>
            <a:pPr fontAlgn="base"/>
            <a:r>
              <a:rPr lang="en-IN" dirty="0" smtClean="0"/>
              <a:t>A quartile can </a:t>
            </a:r>
            <a:r>
              <a:rPr lang="en-IN" dirty="0" err="1" smtClean="0"/>
              <a:t>reffer</a:t>
            </a:r>
            <a:r>
              <a:rPr lang="en-IN" dirty="0" smtClean="0"/>
              <a:t> to dividing prob. Distribution into areas of equal probabilities.</a:t>
            </a:r>
          </a:p>
          <a:p>
            <a:pPr fontAlgn="base"/>
            <a:endParaRPr lang="en-IN" dirty="0"/>
          </a:p>
          <a:p>
            <a:pPr fontAlgn="base"/>
            <a:r>
              <a:rPr lang="en-IN" dirty="0" smtClean="0"/>
              <a:t>The </a:t>
            </a:r>
            <a:r>
              <a:rPr lang="en-IN" dirty="0" err="1" smtClean="0"/>
              <a:t>quntile-quantile</a:t>
            </a:r>
            <a:r>
              <a:rPr lang="en-IN" dirty="0" smtClean="0"/>
              <a:t> plot is a graphical technique for determining if two data sets come from populations with a common distribution.</a:t>
            </a:r>
          </a:p>
          <a:p>
            <a:pPr fontAlgn="base"/>
            <a:endParaRPr lang="en-IN" dirty="0" smtClean="0"/>
          </a:p>
          <a:p>
            <a:pPr fontAlgn="base"/>
            <a:endParaRPr lang="en-IN" dirty="0"/>
          </a:p>
          <a:p>
            <a:pPr fontAlgn="base"/>
            <a:endParaRPr lang="en-IN" dirty="0" smtClean="0"/>
          </a:p>
          <a:p>
            <a:pPr fontAlgn="base"/>
            <a:r>
              <a:rPr lang="en-IN" dirty="0" smtClean="0"/>
              <a:t>Applications:</a:t>
            </a:r>
          </a:p>
          <a:p>
            <a:pPr fontAlgn="base"/>
            <a:endParaRPr lang="en-IN" dirty="0"/>
          </a:p>
          <a:p>
            <a:pPr fontAlgn="base"/>
            <a:r>
              <a:rPr lang="en-IN" dirty="0" smtClean="0"/>
              <a:t>Many distribution </a:t>
            </a:r>
            <a:r>
              <a:rPr lang="en-IN" dirty="0" err="1" smtClean="0"/>
              <a:t>ascepts</a:t>
            </a:r>
            <a:r>
              <a:rPr lang="en-IN" dirty="0" smtClean="0"/>
              <a:t> </a:t>
            </a:r>
            <a:r>
              <a:rPr lang="en-IN" dirty="0" err="1" smtClean="0"/>
              <a:t>canbe</a:t>
            </a:r>
            <a:r>
              <a:rPr lang="en-IN" dirty="0" smtClean="0"/>
              <a:t> simultaneously tested using Q-Q plot for example shifts in location , shifts in scale , </a:t>
            </a:r>
            <a:r>
              <a:rPr lang="en-IN" dirty="0" err="1" smtClean="0"/>
              <a:t>changws</a:t>
            </a:r>
            <a:r>
              <a:rPr lang="en-IN" dirty="0" smtClean="0"/>
              <a:t> in symmetry and presence of outliers can all be detecting from plots.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48069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83743672"/>
              </p:ext>
            </p:extLst>
          </p:nvPr>
        </p:nvGraphicFramePr>
        <p:xfrm>
          <a:off x="228600" y="533402"/>
          <a:ext cx="8458199" cy="6230345"/>
        </p:xfrm>
        <a:graphic>
          <a:graphicData uri="http://schemas.openxmlformats.org/drawingml/2006/table">
            <a:tbl>
              <a:tblPr/>
              <a:tblGrid>
                <a:gridCol w="897223">
                  <a:extLst>
                    <a:ext uri="{9D8B030D-6E8A-4147-A177-3AD203B41FA5}">
                      <a16:colId xmlns="" xmlns:a16="http://schemas.microsoft.com/office/drawing/2014/main" val="20000"/>
                    </a:ext>
                  </a:extLst>
                </a:gridCol>
                <a:gridCol w="897223">
                  <a:extLst>
                    <a:ext uri="{9D8B030D-6E8A-4147-A177-3AD203B41FA5}">
                      <a16:colId xmlns="" xmlns:a16="http://schemas.microsoft.com/office/drawing/2014/main" val="20001"/>
                    </a:ext>
                  </a:extLst>
                </a:gridCol>
                <a:gridCol w="2091754">
                  <a:extLst>
                    <a:ext uri="{9D8B030D-6E8A-4147-A177-3AD203B41FA5}">
                      <a16:colId xmlns="" xmlns:a16="http://schemas.microsoft.com/office/drawing/2014/main" val="20002"/>
                    </a:ext>
                  </a:extLst>
                </a:gridCol>
                <a:gridCol w="1295400">
                  <a:extLst>
                    <a:ext uri="{9D8B030D-6E8A-4147-A177-3AD203B41FA5}">
                      <a16:colId xmlns="" xmlns:a16="http://schemas.microsoft.com/office/drawing/2014/main" val="20003"/>
                    </a:ext>
                  </a:extLst>
                </a:gridCol>
                <a:gridCol w="1524000">
                  <a:extLst>
                    <a:ext uri="{9D8B030D-6E8A-4147-A177-3AD203B41FA5}">
                      <a16:colId xmlns="" xmlns:a16="http://schemas.microsoft.com/office/drawing/2014/main" val="20004"/>
                    </a:ext>
                  </a:extLst>
                </a:gridCol>
                <a:gridCol w="1752599">
                  <a:extLst>
                    <a:ext uri="{9D8B030D-6E8A-4147-A177-3AD203B41FA5}">
                      <a16:colId xmlns="" xmlns:a16="http://schemas.microsoft.com/office/drawing/2014/main" val="20005"/>
                    </a:ext>
                  </a:extLst>
                </a:gridCol>
              </a:tblGrid>
              <a:tr h="286657">
                <a:tc>
                  <a:txBody>
                    <a:bodyPr/>
                    <a:lstStyle/>
                    <a:p>
                      <a:pPr algn="l" fontAlgn="b"/>
                      <a:r>
                        <a:rPr lang="en-US" sz="1600" b="0" i="0" u="none" strike="noStrike" dirty="0">
                          <a:solidFill>
                            <a:srgbClr val="000000"/>
                          </a:solidFill>
                          <a:effectLst/>
                          <a:latin typeface="Calibri"/>
                        </a:rPr>
                        <a:t>Rank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Grade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User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Uploads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Subscribers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Video Views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86657">
                <a:tc>
                  <a:txBody>
                    <a:bodyPr/>
                    <a:lstStyle/>
                    <a:p>
                      <a:pPr algn="l" fontAlgn="b"/>
                      <a:r>
                        <a:rPr lang="en-US" sz="1600" b="0" i="0" u="none" strike="noStrike">
                          <a:solidFill>
                            <a:srgbClr val="000000"/>
                          </a:solidFill>
                          <a:effectLst/>
                          <a:latin typeface="Calibri"/>
                        </a:rPr>
                        <a:t>1st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 T-Series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13,196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89,260,189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64,519,654,989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86657">
                <a:tc>
                  <a:txBody>
                    <a:bodyPr/>
                    <a:lstStyle/>
                    <a:p>
                      <a:pPr algn="l" fontAlgn="b"/>
                      <a:r>
                        <a:rPr lang="en-US" sz="1600" b="0" i="0" u="none" strike="noStrike">
                          <a:solidFill>
                            <a:srgbClr val="000000"/>
                          </a:solidFill>
                          <a:effectLst/>
                          <a:latin typeface="Calibri"/>
                        </a:rPr>
                        <a:t>2nd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SET India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29,564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43,556,189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30,293,930,936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286657">
                <a:tc>
                  <a:txBody>
                    <a:bodyPr/>
                    <a:lstStyle/>
                    <a:p>
                      <a:pPr algn="l" fontAlgn="b"/>
                      <a:r>
                        <a:rPr lang="en-US" sz="1600" b="0" i="0" u="none" strike="noStrike">
                          <a:solidFill>
                            <a:srgbClr val="000000"/>
                          </a:solidFill>
                          <a:effectLst/>
                          <a:latin typeface="Calibri"/>
                        </a:rPr>
                        <a:t>3rd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Cocomelon - Nursery Rhymes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39,897,550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22,450,729,174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286657">
                <a:tc>
                  <a:txBody>
                    <a:bodyPr/>
                    <a:lstStyle/>
                    <a:p>
                      <a:pPr algn="l" fontAlgn="b"/>
                      <a:r>
                        <a:rPr lang="en-US" sz="1600" b="0" i="0" u="none" strike="noStrike">
                          <a:solidFill>
                            <a:srgbClr val="000000"/>
                          </a:solidFill>
                          <a:effectLst/>
                          <a:latin typeface="Calibri"/>
                        </a:rPr>
                        <a:t>4th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Zee 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59,608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25,211,521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17,879,847,680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286657">
                <a:tc>
                  <a:txBody>
                    <a:bodyPr/>
                    <a:lstStyle/>
                    <a:p>
                      <a:pPr algn="l" fontAlgn="b"/>
                      <a:r>
                        <a:rPr lang="en-US" sz="1600" b="0" i="0" u="none" strike="noStrike">
                          <a:solidFill>
                            <a:srgbClr val="000000"/>
                          </a:solidFill>
                          <a:effectLst/>
                          <a:latin typeface="Calibri"/>
                        </a:rPr>
                        <a:t>5th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Like Nastya Vlog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19,725,297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7,659,900,606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286657">
                <a:tc>
                  <a:txBody>
                    <a:bodyPr/>
                    <a:lstStyle/>
                    <a:p>
                      <a:pPr algn="l" fontAlgn="b"/>
                      <a:r>
                        <a:rPr lang="en-US" sz="1600" b="0" i="0" u="none" strike="noStrike">
                          <a:solidFill>
                            <a:srgbClr val="000000"/>
                          </a:solidFill>
                          <a:effectLst/>
                          <a:latin typeface="Calibri"/>
                        </a:rPr>
                        <a:t>6th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SAB 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22,215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16,787,530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14,327,663,020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286657">
                <a:tc>
                  <a:txBody>
                    <a:bodyPr/>
                    <a:lstStyle/>
                    <a:p>
                      <a:pPr algn="l" fontAlgn="b"/>
                      <a:r>
                        <a:rPr lang="en-US" sz="1600" b="0" i="0" u="none" strike="noStrike">
                          <a:solidFill>
                            <a:srgbClr val="000000"/>
                          </a:solidFill>
                          <a:effectLst/>
                          <a:latin typeface="Calibri"/>
                        </a:rPr>
                        <a:t>7th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Vlad and Nikita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16,584,085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5,532,232,881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286657">
                <a:tc>
                  <a:txBody>
                    <a:bodyPr/>
                    <a:lstStyle/>
                    <a:p>
                      <a:pPr algn="l" fontAlgn="b"/>
                      <a:r>
                        <a:rPr lang="en-US" sz="1600" b="0" i="0" u="none" strike="noStrike">
                          <a:solidFill>
                            <a:srgbClr val="000000"/>
                          </a:solidFill>
                          <a:effectLst/>
                          <a:latin typeface="Calibri"/>
                        </a:rPr>
                        <a:t>8th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ABS-CBN Entertainment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115,538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16,549,236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22,162,604,862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286657">
                <a:tc>
                  <a:txBody>
                    <a:bodyPr/>
                    <a:lstStyle/>
                    <a:p>
                      <a:pPr algn="l" fontAlgn="b"/>
                      <a:r>
                        <a:rPr lang="en-US" sz="1600" b="0" i="0" u="none" strike="noStrike">
                          <a:solidFill>
                            <a:srgbClr val="000000"/>
                          </a:solidFill>
                          <a:effectLst/>
                          <a:latin typeface="Calibri"/>
                        </a:rPr>
                        <a:t>9th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Ch3Thailand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56,846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15,751,433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11,735,964,093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286657">
                <a:tc>
                  <a:txBody>
                    <a:bodyPr/>
                    <a:lstStyle/>
                    <a:p>
                      <a:pPr algn="l" fontAlgn="b"/>
                      <a:r>
                        <a:rPr lang="en-US" sz="1600" b="0" i="0" u="none" strike="noStrike">
                          <a:solidFill>
                            <a:srgbClr val="000000"/>
                          </a:solidFill>
                          <a:effectLst/>
                          <a:latin typeface="Calibri"/>
                        </a:rPr>
                        <a:t>10th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5-Minute Crafts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2,826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51,558,138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12,735,197,195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r h="286657">
                <a:tc>
                  <a:txBody>
                    <a:bodyPr/>
                    <a:lstStyle/>
                    <a:p>
                      <a:pPr algn="l" fontAlgn="b"/>
                      <a:r>
                        <a:rPr lang="en-US" sz="1600" b="0" i="0" u="none" strike="noStrike">
                          <a:solidFill>
                            <a:srgbClr val="000000"/>
                          </a:solidFill>
                          <a:effectLst/>
                          <a:latin typeface="Calibri"/>
                        </a:rPr>
                        <a:t>11th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Canal KondZilla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47,596,784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23,558,692,811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1"/>
                  </a:ext>
                </a:extLst>
              </a:tr>
              <a:tr h="286657">
                <a:tc>
                  <a:txBody>
                    <a:bodyPr/>
                    <a:lstStyle/>
                    <a:p>
                      <a:pPr algn="l" fontAlgn="b"/>
                      <a:r>
                        <a:rPr lang="en-US" sz="1600" b="0" i="0" u="none" strike="noStrike">
                          <a:solidFill>
                            <a:srgbClr val="000000"/>
                          </a:solidFill>
                          <a:effectLst/>
                          <a:latin typeface="Calibri"/>
                        </a:rPr>
                        <a:t>12th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WWE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40,138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40,637,299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30,623,485,820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2"/>
                  </a:ext>
                </a:extLst>
              </a:tr>
              <a:tr h="286657">
                <a:tc>
                  <a:txBody>
                    <a:bodyPr/>
                    <a:lstStyle/>
                    <a:p>
                      <a:pPr algn="l" fontAlgn="b"/>
                      <a:r>
                        <a:rPr lang="en-US" sz="1600" b="0" i="0" u="none" strike="noStrike">
                          <a:solidFill>
                            <a:srgbClr val="000000"/>
                          </a:solidFill>
                          <a:effectLst/>
                          <a:latin typeface="Calibri"/>
                        </a:rPr>
                        <a:t>13th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Badabun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3,842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37,292,948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10,714,736,504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3"/>
                  </a:ext>
                </a:extLst>
              </a:tr>
              <a:tr h="286657">
                <a:tc>
                  <a:txBody>
                    <a:bodyPr/>
                    <a:lstStyle/>
                    <a:p>
                      <a:pPr algn="l" fontAlgn="b"/>
                      <a:r>
                        <a:rPr lang="en-US" sz="1600" b="0" i="0" u="none" strike="noStrike">
                          <a:solidFill>
                            <a:srgbClr val="000000"/>
                          </a:solidFill>
                          <a:effectLst/>
                          <a:latin typeface="Calibri"/>
                        </a:rPr>
                        <a:t>14th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Zee Music Company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3,980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32,745,507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15,382,624,256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4"/>
                  </a:ext>
                </a:extLst>
              </a:tr>
              <a:tr h="286657">
                <a:tc>
                  <a:txBody>
                    <a:bodyPr/>
                    <a:lstStyle/>
                    <a:p>
                      <a:pPr algn="l" fontAlgn="b"/>
                      <a:r>
                        <a:rPr lang="en-US" sz="1600" b="0" i="0" u="none" strike="noStrike">
                          <a:solidFill>
                            <a:srgbClr val="000000"/>
                          </a:solidFill>
                          <a:effectLst/>
                          <a:latin typeface="Calibri"/>
                        </a:rPr>
                        <a:t>15th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Movieclips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31,891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23,692,669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21,390,074,680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5"/>
                  </a:ext>
                </a:extLst>
              </a:tr>
              <a:tr h="286657">
                <a:tc>
                  <a:txBody>
                    <a:bodyPr/>
                    <a:lstStyle/>
                    <a:p>
                      <a:pPr algn="l" fontAlgn="b"/>
                      <a:r>
                        <a:rPr lang="en-US" sz="1600" b="0" i="0" u="none" strike="noStrike">
                          <a:solidFill>
                            <a:srgbClr val="000000"/>
                          </a:solidFill>
                          <a:effectLst/>
                          <a:latin typeface="Calibri"/>
                        </a:rPr>
                        <a:t>16th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Wave Music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17,410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22,513,550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14,850,029,470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6"/>
                  </a:ext>
                </a:extLst>
              </a:tr>
              <a:tr h="286657">
                <a:tc>
                  <a:txBody>
                    <a:bodyPr/>
                    <a:lstStyle/>
                    <a:p>
                      <a:pPr algn="l" fontAlgn="b"/>
                      <a:r>
                        <a:rPr lang="en-US" sz="1600" b="0" i="0" u="none" strike="noStrike">
                          <a:solidFill>
                            <a:srgbClr val="000000"/>
                          </a:solidFill>
                          <a:effectLst/>
                          <a:latin typeface="Calibri"/>
                        </a:rPr>
                        <a:t>17th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GR6 EXPLODE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2,766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22,297,929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10,372,882,578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7"/>
                  </a:ext>
                </a:extLst>
              </a:tr>
              <a:tr h="286657">
                <a:tc>
                  <a:txBody>
                    <a:bodyPr/>
                    <a:lstStyle/>
                    <a:p>
                      <a:pPr algn="l" fontAlgn="b"/>
                      <a:r>
                        <a:rPr lang="en-US" sz="1600" b="0" i="0" u="none" strike="noStrike">
                          <a:solidFill>
                            <a:srgbClr val="000000"/>
                          </a:solidFill>
                          <a:effectLst/>
                          <a:latin typeface="Calibri"/>
                        </a:rPr>
                        <a:t>18th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WorkpointOfficial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30,489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22,003,727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17,610,313,289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8"/>
                  </a:ext>
                </a:extLst>
              </a:tr>
              <a:tr h="286657">
                <a:tc>
                  <a:txBody>
                    <a:bodyPr/>
                    <a:lstStyle/>
                    <a:p>
                      <a:pPr algn="l" fontAlgn="b"/>
                      <a:r>
                        <a:rPr lang="en-US" sz="1600" b="0" i="0" u="none" strike="noStrike">
                          <a:solidFill>
                            <a:srgbClr val="000000"/>
                          </a:solidFill>
                          <a:effectLst/>
                          <a:latin typeface="Calibri"/>
                        </a:rPr>
                        <a:t>19th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Speed Records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6,665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21,451,193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10,650,985,351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9"/>
                  </a:ext>
                </a:extLst>
              </a:tr>
              <a:tr h="286657">
                <a:tc>
                  <a:txBody>
                    <a:bodyPr/>
                    <a:lstStyle/>
                    <a:p>
                      <a:pPr algn="l" fontAlgn="b"/>
                      <a:r>
                        <a:rPr lang="en-US" sz="1600" b="0" i="0" u="none" strike="noStrike">
                          <a:solidFill>
                            <a:srgbClr val="000000"/>
                          </a:solidFill>
                          <a:effectLst/>
                          <a:latin typeface="Calibri"/>
                        </a:rPr>
                        <a:t>20th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602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20,242,650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18,613,138,542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2" name="TextBox 1"/>
          <p:cNvSpPr txBox="1"/>
          <p:nvPr/>
        </p:nvSpPr>
        <p:spPr>
          <a:xfrm>
            <a:off x="457200" y="-4557"/>
            <a:ext cx="784702" cy="461665"/>
          </a:xfrm>
          <a:prstGeom prst="rect">
            <a:avLst/>
          </a:prstGeom>
          <a:noFill/>
        </p:spPr>
        <p:txBody>
          <a:bodyPr wrap="none" rtlCol="0">
            <a:spAutoFit/>
          </a:bodyPr>
          <a:lstStyle/>
          <a:p>
            <a:r>
              <a:rPr lang="en-IN" sz="2400" b="1" u="sng" dirty="0"/>
              <a:t>Data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2665031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727" y="286388"/>
            <a:ext cx="966931" cy="369332"/>
          </a:xfrm>
          <a:prstGeom prst="rect">
            <a:avLst/>
          </a:prstGeom>
        </p:spPr>
        <p:txBody>
          <a:bodyPr wrap="none">
            <a:spAutoFit/>
          </a:bodyPr>
          <a:lstStyle/>
          <a:p>
            <a:r>
              <a:rPr lang="en-IN" b="1" dirty="0"/>
              <a:t>Uploads</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18156" r="17734"/>
          <a:stretch/>
        </p:blipFill>
        <p:spPr bwMode="auto">
          <a:xfrm>
            <a:off x="228600" y="1066800"/>
            <a:ext cx="4641273" cy="5119255"/>
          </a:xfrm>
          <a:prstGeom prst="rect">
            <a:avLst/>
          </a:prstGeom>
          <a:noFill/>
          <a:ln>
            <a:noFill/>
          </a:ln>
        </p:spPr>
      </p:pic>
      <p:pic>
        <p:nvPicPr>
          <p:cNvPr id="4" name="Picture 3"/>
          <p:cNvPicPr/>
          <p:nvPr/>
        </p:nvPicPr>
        <p:blipFill rotWithShape="1">
          <a:blip r:embed="rId3">
            <a:extLst>
              <a:ext uri="{28A0092B-C50C-407E-A947-70E740481C1C}">
                <a14:useLocalDpi xmlns:a14="http://schemas.microsoft.com/office/drawing/2010/main" val="0"/>
              </a:ext>
            </a:extLst>
          </a:blip>
          <a:srcRect l="21002" r="19842"/>
          <a:stretch/>
        </p:blipFill>
        <p:spPr bwMode="auto">
          <a:xfrm>
            <a:off x="4724400" y="1066800"/>
            <a:ext cx="4038600" cy="5119255"/>
          </a:xfrm>
          <a:prstGeom prst="rect">
            <a:avLst/>
          </a:prstGeom>
          <a:noFill/>
          <a:ln>
            <a:noFill/>
          </a:ln>
        </p:spPr>
      </p:pic>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303141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1273938" cy="369332"/>
          </a:xfrm>
          <a:prstGeom prst="rect">
            <a:avLst/>
          </a:prstGeom>
        </p:spPr>
        <p:txBody>
          <a:bodyPr wrap="none">
            <a:spAutoFit/>
          </a:bodyPr>
          <a:lstStyle/>
          <a:p>
            <a:r>
              <a:rPr lang="en-IN" b="1" dirty="0"/>
              <a:t>Subscribers</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21354" t="591" r="20650" b="-591"/>
          <a:stretch/>
        </p:blipFill>
        <p:spPr bwMode="auto">
          <a:xfrm>
            <a:off x="457201" y="914400"/>
            <a:ext cx="3851564" cy="5334000"/>
          </a:xfrm>
          <a:prstGeom prst="rect">
            <a:avLst/>
          </a:prstGeom>
          <a:noFill/>
          <a:ln>
            <a:noFill/>
          </a:ln>
        </p:spPr>
      </p:pic>
      <p:pic>
        <p:nvPicPr>
          <p:cNvPr id="4" name="Picture 3"/>
          <p:cNvPicPr/>
          <p:nvPr/>
        </p:nvPicPr>
        <p:blipFill rotWithShape="1">
          <a:blip r:embed="rId3">
            <a:extLst>
              <a:ext uri="{28A0092B-C50C-407E-A947-70E740481C1C}">
                <a14:useLocalDpi xmlns:a14="http://schemas.microsoft.com/office/drawing/2010/main" val="0"/>
              </a:ext>
            </a:extLst>
          </a:blip>
          <a:srcRect l="20770" r="19378"/>
          <a:stretch/>
        </p:blipFill>
        <p:spPr bwMode="auto">
          <a:xfrm>
            <a:off x="4572000" y="1143000"/>
            <a:ext cx="4038600" cy="5029200"/>
          </a:xfrm>
          <a:prstGeom prst="rect">
            <a:avLst/>
          </a:prstGeom>
          <a:noFill/>
          <a:ln>
            <a:noFill/>
          </a:ln>
        </p:spPr>
      </p:pic>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177305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03261"/>
            <a:ext cx="1360244" cy="369332"/>
          </a:xfrm>
          <a:prstGeom prst="rect">
            <a:avLst/>
          </a:prstGeom>
        </p:spPr>
        <p:txBody>
          <a:bodyPr wrap="none">
            <a:spAutoFit/>
          </a:bodyPr>
          <a:lstStyle/>
          <a:p>
            <a:r>
              <a:rPr lang="en-IN" b="1" dirty="0"/>
              <a:t>Video Views</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22200" r="20771"/>
          <a:stretch/>
        </p:blipFill>
        <p:spPr bwMode="auto">
          <a:xfrm>
            <a:off x="609600" y="990601"/>
            <a:ext cx="4017818" cy="5257800"/>
          </a:xfrm>
          <a:prstGeom prst="rect">
            <a:avLst/>
          </a:prstGeom>
          <a:noFill/>
          <a:ln>
            <a:noFill/>
          </a:ln>
          <a:extLst>
            <a:ext uri="{53640926-AAD7-44D8-BBD7-CCE9431645EC}">
              <a14:shadowObscured xmlns:a14="http://schemas.microsoft.com/office/drawing/2010/main"/>
            </a:ext>
          </a:extLst>
        </p:spPr>
      </p:pic>
      <p:pic>
        <p:nvPicPr>
          <p:cNvPr id="4" name="Picture 3"/>
          <p:cNvPicPr/>
          <p:nvPr/>
        </p:nvPicPr>
        <p:blipFill rotWithShape="1">
          <a:blip r:embed="rId3">
            <a:extLst>
              <a:ext uri="{28A0092B-C50C-407E-A947-70E740481C1C}">
                <a14:useLocalDpi xmlns:a14="http://schemas.microsoft.com/office/drawing/2010/main" val="0"/>
              </a:ext>
            </a:extLst>
          </a:blip>
          <a:srcRect l="22046" r="21289"/>
          <a:stretch/>
        </p:blipFill>
        <p:spPr bwMode="auto">
          <a:xfrm>
            <a:off x="4724400" y="990601"/>
            <a:ext cx="4017818" cy="5257800"/>
          </a:xfrm>
          <a:prstGeom prst="rect">
            <a:avLst/>
          </a:prstGeom>
          <a:noFill/>
          <a:ln>
            <a:noFill/>
          </a:ln>
          <a:extLst>
            <a:ext uri="{53640926-AAD7-44D8-BBD7-CCE9431645EC}">
              <a14:shadowObscured xmlns:a14="http://schemas.microsoft.com/office/drawing/2010/main"/>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142260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52400"/>
            <a:ext cx="7239000" cy="923330"/>
          </a:xfrm>
          <a:prstGeom prst="rect">
            <a:avLst/>
          </a:prstGeom>
          <a:noFill/>
        </p:spPr>
        <p:txBody>
          <a:bodyPr wrap="square" rtlCol="0">
            <a:spAutoFit/>
          </a:bodyPr>
          <a:lstStyle/>
          <a:p>
            <a:r>
              <a:rPr lang="en-IN" b="1" dirty="0"/>
              <a:t>Working over the </a:t>
            </a:r>
            <a:r>
              <a:rPr lang="en-IN" b="1" dirty="0" err="1"/>
              <a:t>skewness</a:t>
            </a:r>
            <a:r>
              <a:rPr lang="en-IN" b="1" dirty="0"/>
              <a:t> of the data:</a:t>
            </a:r>
            <a:endParaRPr lang="en-IN" dirty="0"/>
          </a:p>
          <a:p>
            <a:r>
              <a:rPr lang="en-IN" dirty="0"/>
              <a:t>From the following three graph, we can see that all three variables are highly positive skewed.</a:t>
            </a:r>
          </a:p>
        </p:txBody>
      </p:sp>
      <p:pic>
        <p:nvPicPr>
          <p:cNvPr id="4" name="Picture 3"/>
          <p:cNvPicPr/>
          <p:nvPr/>
        </p:nvPicPr>
        <p:blipFill>
          <a:blip r:embed="rId2">
            <a:duotone>
              <a:prstClr val="black"/>
              <a:schemeClr val="tx1">
                <a:tint val="45000"/>
                <a:satMod val="400000"/>
              </a:schemeClr>
            </a:duotone>
          </a:blip>
          <a:stretch>
            <a:fillRect/>
          </a:stretch>
        </p:blipFill>
        <p:spPr>
          <a:xfrm>
            <a:off x="1447800" y="1048021"/>
            <a:ext cx="5572125" cy="5332095"/>
          </a:xfrm>
          <a:prstGeom prst="rect">
            <a:avLst/>
          </a:prstGeom>
        </p:spPr>
      </p:pic>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682347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073910" y="878205"/>
            <a:ext cx="4996180" cy="510159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212793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447800" y="533400"/>
            <a:ext cx="5715000" cy="5445125"/>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714145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2105385" cy="369332"/>
          </a:xfrm>
          <a:prstGeom prst="rect">
            <a:avLst/>
          </a:prstGeom>
        </p:spPr>
        <p:txBody>
          <a:bodyPr wrap="none">
            <a:spAutoFit/>
          </a:bodyPr>
          <a:lstStyle/>
          <a:p>
            <a:r>
              <a:rPr lang="en-IN" b="1" u="sng" dirty="0"/>
              <a:t>Descriptive statistic: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82732957"/>
              </p:ext>
            </p:extLst>
          </p:nvPr>
        </p:nvGraphicFramePr>
        <p:xfrm>
          <a:off x="762001" y="914398"/>
          <a:ext cx="7391398" cy="5791205"/>
        </p:xfrm>
        <a:graphic>
          <a:graphicData uri="http://schemas.openxmlformats.org/drawingml/2006/table">
            <a:tbl>
              <a:tblPr>
                <a:tableStyleId>{69C7853C-536D-4A76-A0AE-DD22124D55A5}</a:tableStyleId>
              </a:tblPr>
              <a:tblGrid>
                <a:gridCol w="1226535">
                  <a:extLst>
                    <a:ext uri="{9D8B030D-6E8A-4147-A177-3AD203B41FA5}">
                      <a16:colId xmlns="" xmlns:a16="http://schemas.microsoft.com/office/drawing/2014/main" val="20000"/>
                    </a:ext>
                  </a:extLst>
                </a:gridCol>
                <a:gridCol w="1972895">
                  <a:extLst>
                    <a:ext uri="{9D8B030D-6E8A-4147-A177-3AD203B41FA5}">
                      <a16:colId xmlns="" xmlns:a16="http://schemas.microsoft.com/office/drawing/2014/main" val="20001"/>
                    </a:ext>
                  </a:extLst>
                </a:gridCol>
                <a:gridCol w="1972895">
                  <a:extLst>
                    <a:ext uri="{9D8B030D-6E8A-4147-A177-3AD203B41FA5}">
                      <a16:colId xmlns="" xmlns:a16="http://schemas.microsoft.com/office/drawing/2014/main" val="20002"/>
                    </a:ext>
                  </a:extLst>
                </a:gridCol>
                <a:gridCol w="2219073">
                  <a:extLst>
                    <a:ext uri="{9D8B030D-6E8A-4147-A177-3AD203B41FA5}">
                      <a16:colId xmlns="" xmlns:a16="http://schemas.microsoft.com/office/drawing/2014/main" val="20003"/>
                    </a:ext>
                  </a:extLst>
                </a:gridCol>
              </a:tblGrid>
              <a:tr h="463725">
                <a:tc>
                  <a:txBody>
                    <a:bodyPr/>
                    <a:lstStyle/>
                    <a:p>
                      <a:pPr>
                        <a:lnSpc>
                          <a:spcPct val="115000"/>
                        </a:lnSpc>
                      </a:pPr>
                      <a:endParaRPr lang="en-US" sz="1000">
                        <a:effectLst/>
                        <a:latin typeface="Calibri"/>
                      </a:endParaRPr>
                    </a:p>
                  </a:txBody>
                  <a:tcPr marL="8376" marR="8376" marT="8376" marB="0" anchor="b"/>
                </a:tc>
                <a:tc>
                  <a:txBody>
                    <a:bodyPr/>
                    <a:lstStyle/>
                    <a:p>
                      <a:pPr marL="0" marR="0" algn="just" fontAlgn="b">
                        <a:lnSpc>
                          <a:spcPct val="107000"/>
                        </a:lnSpc>
                        <a:spcBef>
                          <a:spcPts val="0"/>
                        </a:spcBef>
                        <a:spcAft>
                          <a:spcPts val="0"/>
                        </a:spcAft>
                      </a:pPr>
                      <a:r>
                        <a:rPr lang="en-IN" sz="1200" u="sng" kern="1200">
                          <a:effectLst/>
                        </a:rPr>
                        <a:t>Video uploads</a:t>
                      </a:r>
                      <a:endParaRPr lang="en-US" sz="1000">
                        <a:effectLst/>
                        <a:latin typeface="Calibri"/>
                        <a:ea typeface="Calibri"/>
                        <a:cs typeface="Times New Roman"/>
                      </a:endParaRPr>
                    </a:p>
                  </a:txBody>
                  <a:tcPr marL="8376" marR="8376" marT="8376" marB="0" anchor="b"/>
                </a:tc>
                <a:tc>
                  <a:txBody>
                    <a:bodyPr/>
                    <a:lstStyle/>
                    <a:p>
                      <a:pPr marL="0" marR="0" algn="just" fontAlgn="b">
                        <a:lnSpc>
                          <a:spcPct val="107000"/>
                        </a:lnSpc>
                        <a:spcBef>
                          <a:spcPts val="0"/>
                        </a:spcBef>
                        <a:spcAft>
                          <a:spcPts val="0"/>
                        </a:spcAft>
                      </a:pPr>
                      <a:r>
                        <a:rPr lang="en-IN" sz="1200" u="sng" kern="1200">
                          <a:effectLst/>
                        </a:rPr>
                        <a:t>subscribers</a:t>
                      </a:r>
                      <a:endParaRPr lang="en-US" sz="1000">
                        <a:effectLst/>
                        <a:latin typeface="Calibri"/>
                        <a:ea typeface="Calibri"/>
                        <a:cs typeface="Times New Roman"/>
                      </a:endParaRPr>
                    </a:p>
                  </a:txBody>
                  <a:tcPr marL="8376" marR="8376" marT="8376" marB="0" anchor="b"/>
                </a:tc>
                <a:tc>
                  <a:txBody>
                    <a:bodyPr/>
                    <a:lstStyle/>
                    <a:p>
                      <a:pPr marL="0" marR="0" algn="just" fontAlgn="b">
                        <a:lnSpc>
                          <a:spcPct val="107000"/>
                        </a:lnSpc>
                        <a:spcBef>
                          <a:spcPts val="0"/>
                        </a:spcBef>
                        <a:spcAft>
                          <a:spcPts val="0"/>
                        </a:spcAft>
                      </a:pPr>
                      <a:r>
                        <a:rPr lang="en-IN" sz="1200" u="sng" kern="1200">
                          <a:effectLst/>
                        </a:rPr>
                        <a:t>Video views</a:t>
                      </a:r>
                      <a:endParaRPr lang="en-US" sz="100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0"/>
                  </a:ext>
                </a:extLst>
              </a:tr>
              <a:tr h="588052">
                <a:tc>
                  <a:txBody>
                    <a:bodyPr/>
                    <a:lstStyle/>
                    <a:p>
                      <a:pPr marL="0" marR="0" algn="ctr" fontAlgn="b">
                        <a:lnSpc>
                          <a:spcPct val="107000"/>
                        </a:lnSpc>
                        <a:spcBef>
                          <a:spcPts val="0"/>
                        </a:spcBef>
                        <a:spcAft>
                          <a:spcPts val="0"/>
                        </a:spcAft>
                      </a:pPr>
                      <a:r>
                        <a:rPr lang="en-IN" sz="1200" u="sng" kern="1200">
                          <a:effectLst/>
                        </a:rPr>
                        <a:t>Count</a:t>
                      </a:r>
                      <a:endParaRPr lang="en-US" sz="1000">
                        <a:effectLst/>
                        <a:latin typeface="Calibri"/>
                        <a:ea typeface="Calibri"/>
                        <a:cs typeface="Times New Roman"/>
                      </a:endParaRPr>
                    </a:p>
                  </a:txBody>
                  <a:tcPr marL="8376" marR="8376" marT="8376" marB="0" anchor="ctr"/>
                </a:tc>
                <a:tc>
                  <a:txBody>
                    <a:bodyPr/>
                    <a:lstStyle/>
                    <a:p>
                      <a:pPr marL="0" marR="0" algn="ctr" fontAlgn="b">
                        <a:lnSpc>
                          <a:spcPct val="107000"/>
                        </a:lnSpc>
                        <a:spcBef>
                          <a:spcPts val="0"/>
                        </a:spcBef>
                        <a:spcAft>
                          <a:spcPts val="0"/>
                        </a:spcAft>
                      </a:pPr>
                      <a:r>
                        <a:rPr lang="en-IN" sz="1200" kern="1200">
                          <a:effectLst/>
                        </a:rPr>
                        <a:t>4000</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4000</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4000</a:t>
                      </a:r>
                      <a:endParaRPr lang="en-US" sz="100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1"/>
                  </a:ext>
                </a:extLst>
              </a:tr>
              <a:tr h="588052">
                <a:tc>
                  <a:txBody>
                    <a:bodyPr/>
                    <a:lstStyle/>
                    <a:p>
                      <a:pPr marL="0" marR="0" algn="ctr" fontAlgn="b">
                        <a:lnSpc>
                          <a:spcPct val="107000"/>
                        </a:lnSpc>
                        <a:spcBef>
                          <a:spcPts val="0"/>
                        </a:spcBef>
                        <a:spcAft>
                          <a:spcPts val="0"/>
                        </a:spcAft>
                      </a:pPr>
                      <a:r>
                        <a:rPr lang="en-IN" sz="1200" u="sng" kern="1200">
                          <a:effectLst/>
                        </a:rPr>
                        <a:t>Mean</a:t>
                      </a:r>
                      <a:endParaRPr lang="en-US" sz="1000">
                        <a:effectLst/>
                        <a:latin typeface="Calibri"/>
                        <a:ea typeface="Calibri"/>
                        <a:cs typeface="Times New Roman"/>
                      </a:endParaRPr>
                    </a:p>
                  </a:txBody>
                  <a:tcPr marL="8376" marR="8376" marT="8376" marB="0" anchor="ctr"/>
                </a:tc>
                <a:tc>
                  <a:txBody>
                    <a:bodyPr/>
                    <a:lstStyle/>
                    <a:p>
                      <a:pPr marL="0" marR="0" algn="ctr" fontAlgn="b">
                        <a:lnSpc>
                          <a:spcPct val="107000"/>
                        </a:lnSpc>
                        <a:spcBef>
                          <a:spcPts val="0"/>
                        </a:spcBef>
                        <a:spcAft>
                          <a:spcPts val="0"/>
                        </a:spcAft>
                      </a:pPr>
                      <a:r>
                        <a:rPr lang="en-IN" sz="1200" kern="1200">
                          <a:effectLst/>
                        </a:rPr>
                        <a:t>6248.763309</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4909195.91</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1594558314</a:t>
                      </a:r>
                      <a:endParaRPr lang="en-US" sz="100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2"/>
                  </a:ext>
                </a:extLst>
              </a:tr>
              <a:tr h="588052">
                <a:tc>
                  <a:txBody>
                    <a:bodyPr/>
                    <a:lstStyle/>
                    <a:p>
                      <a:pPr marL="0" marR="0" algn="ctr" fontAlgn="b">
                        <a:lnSpc>
                          <a:spcPct val="107000"/>
                        </a:lnSpc>
                        <a:spcBef>
                          <a:spcPts val="0"/>
                        </a:spcBef>
                        <a:spcAft>
                          <a:spcPts val="0"/>
                        </a:spcAft>
                      </a:pPr>
                      <a:r>
                        <a:rPr lang="en-IN" sz="1200" u="sng" kern="1200">
                          <a:effectLst/>
                        </a:rPr>
                        <a:t>Std</a:t>
                      </a:r>
                      <a:endParaRPr lang="en-US" sz="1000">
                        <a:effectLst/>
                        <a:latin typeface="Calibri"/>
                        <a:ea typeface="Calibri"/>
                        <a:cs typeface="Times New Roman"/>
                      </a:endParaRPr>
                    </a:p>
                  </a:txBody>
                  <a:tcPr marL="8376" marR="8376" marT="8376" marB="0" anchor="ctr"/>
                </a:tc>
                <a:tc>
                  <a:txBody>
                    <a:bodyPr/>
                    <a:lstStyle/>
                    <a:p>
                      <a:pPr marL="0" marR="0" algn="ctr" fontAlgn="b">
                        <a:lnSpc>
                          <a:spcPct val="107000"/>
                        </a:lnSpc>
                        <a:spcBef>
                          <a:spcPts val="0"/>
                        </a:spcBef>
                        <a:spcAft>
                          <a:spcPts val="0"/>
                        </a:spcAft>
                      </a:pPr>
                      <a:r>
                        <a:rPr lang="en-IN" sz="1200" kern="1200">
                          <a:effectLst/>
                        </a:rPr>
                        <a:t>197986.8372</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4763363.94</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2562633348</a:t>
                      </a:r>
                      <a:endParaRPr lang="en-US" sz="100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3"/>
                  </a:ext>
                </a:extLst>
              </a:tr>
              <a:tr h="588052">
                <a:tc>
                  <a:txBody>
                    <a:bodyPr/>
                    <a:lstStyle/>
                    <a:p>
                      <a:pPr marL="0" marR="0" algn="ctr" fontAlgn="b">
                        <a:lnSpc>
                          <a:spcPct val="107000"/>
                        </a:lnSpc>
                        <a:spcBef>
                          <a:spcPts val="0"/>
                        </a:spcBef>
                        <a:spcAft>
                          <a:spcPts val="0"/>
                        </a:spcAft>
                      </a:pPr>
                      <a:r>
                        <a:rPr lang="en-IN" sz="1200" u="sng" kern="1200">
                          <a:effectLst/>
                        </a:rPr>
                        <a:t>min</a:t>
                      </a:r>
                      <a:endParaRPr lang="en-US" sz="1000">
                        <a:effectLst/>
                        <a:latin typeface="Calibri"/>
                        <a:ea typeface="Calibri"/>
                        <a:cs typeface="Times New Roman"/>
                      </a:endParaRPr>
                    </a:p>
                  </a:txBody>
                  <a:tcPr marL="8376" marR="8376" marT="8376" marB="0" anchor="ctr"/>
                </a:tc>
                <a:tc>
                  <a:txBody>
                    <a:bodyPr/>
                    <a:lstStyle/>
                    <a:p>
                      <a:pPr marL="0" marR="0" algn="ctr" fontAlgn="b">
                        <a:lnSpc>
                          <a:spcPct val="107000"/>
                        </a:lnSpc>
                        <a:spcBef>
                          <a:spcPts val="0"/>
                        </a:spcBef>
                        <a:spcAft>
                          <a:spcPts val="0"/>
                        </a:spcAft>
                      </a:pPr>
                      <a:r>
                        <a:rPr lang="en-IN" sz="1200" kern="1200">
                          <a:effectLst/>
                        </a:rPr>
                        <a:t>1</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1691906</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1152052</a:t>
                      </a:r>
                      <a:endParaRPr lang="en-US" sz="100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4"/>
                  </a:ext>
                </a:extLst>
              </a:tr>
              <a:tr h="564473">
                <a:tc>
                  <a:txBody>
                    <a:bodyPr/>
                    <a:lstStyle/>
                    <a:p>
                      <a:pPr marL="0" marR="0" algn="ctr" fontAlgn="b">
                        <a:lnSpc>
                          <a:spcPct val="107000"/>
                        </a:lnSpc>
                        <a:spcBef>
                          <a:spcPts val="0"/>
                        </a:spcBef>
                        <a:spcAft>
                          <a:spcPts val="0"/>
                        </a:spcAft>
                      </a:pPr>
                      <a:r>
                        <a:rPr lang="en-IN" sz="1200" u="sng" kern="1200">
                          <a:effectLst/>
                        </a:rPr>
                        <a:t>max</a:t>
                      </a:r>
                      <a:endParaRPr lang="en-US" sz="1000">
                        <a:effectLst/>
                        <a:latin typeface="Calibri"/>
                        <a:ea typeface="Calibri"/>
                        <a:cs typeface="Times New Roman"/>
                      </a:endParaRPr>
                    </a:p>
                  </a:txBody>
                  <a:tcPr marL="8376" marR="8376" marT="8376" marB="0" anchor="ctr"/>
                </a:tc>
                <a:tc>
                  <a:txBody>
                    <a:bodyPr/>
                    <a:lstStyle/>
                    <a:p>
                      <a:pPr marL="0" marR="0" algn="ctr" fontAlgn="b">
                        <a:lnSpc>
                          <a:spcPct val="107000"/>
                        </a:lnSpc>
                        <a:spcBef>
                          <a:spcPts val="0"/>
                        </a:spcBef>
                        <a:spcAft>
                          <a:spcPts val="0"/>
                        </a:spcAft>
                      </a:pPr>
                      <a:r>
                        <a:rPr lang="en-IN" sz="1200" kern="1200">
                          <a:effectLst/>
                        </a:rPr>
                        <a:t>12500651</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89287524</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64519654989</a:t>
                      </a:r>
                      <a:endParaRPr lang="en-US" sz="100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5"/>
                  </a:ext>
                </a:extLst>
              </a:tr>
              <a:tr h="588052">
                <a:tc>
                  <a:txBody>
                    <a:bodyPr/>
                    <a:lstStyle/>
                    <a:p>
                      <a:pPr marL="0" marR="0" algn="ctr" fontAlgn="b">
                        <a:lnSpc>
                          <a:spcPct val="107000"/>
                        </a:lnSpc>
                        <a:spcBef>
                          <a:spcPts val="0"/>
                        </a:spcBef>
                        <a:spcAft>
                          <a:spcPts val="0"/>
                        </a:spcAft>
                      </a:pPr>
                      <a:r>
                        <a:rPr lang="en-IN" sz="1200" kern="1200">
                          <a:effectLst/>
                        </a:rPr>
                        <a:t>25%</a:t>
                      </a:r>
                      <a:endParaRPr lang="en-US" sz="1000">
                        <a:effectLst/>
                        <a:latin typeface="Calibri"/>
                        <a:ea typeface="Calibri"/>
                        <a:cs typeface="Times New Roman"/>
                      </a:endParaRPr>
                    </a:p>
                  </a:txBody>
                  <a:tcPr marL="8376" marR="8376" marT="8376" marB="0" anchor="ctr"/>
                </a:tc>
                <a:tc>
                  <a:txBody>
                    <a:bodyPr/>
                    <a:lstStyle/>
                    <a:p>
                      <a:pPr marL="0" marR="0" algn="ctr" fontAlgn="b">
                        <a:lnSpc>
                          <a:spcPct val="107000"/>
                        </a:lnSpc>
                        <a:spcBef>
                          <a:spcPts val="0"/>
                        </a:spcBef>
                        <a:spcAft>
                          <a:spcPts val="0"/>
                        </a:spcAft>
                      </a:pPr>
                      <a:r>
                        <a:rPr lang="en-IN" sz="1200" kern="1200">
                          <a:effectLst/>
                        </a:rPr>
                        <a:t>0.002825853</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0.06563974</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0.049916633</a:t>
                      </a:r>
                      <a:endParaRPr lang="en-US" sz="100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6"/>
                  </a:ext>
                </a:extLst>
              </a:tr>
              <a:tr h="588052">
                <a:tc>
                  <a:txBody>
                    <a:bodyPr/>
                    <a:lstStyle/>
                    <a:p>
                      <a:pPr marL="0" marR="0" algn="ctr" fontAlgn="b">
                        <a:lnSpc>
                          <a:spcPct val="107000"/>
                        </a:lnSpc>
                        <a:spcBef>
                          <a:spcPts val="0"/>
                        </a:spcBef>
                        <a:spcAft>
                          <a:spcPts val="0"/>
                        </a:spcAft>
                      </a:pPr>
                      <a:r>
                        <a:rPr lang="en-IN" sz="1200" kern="1200">
                          <a:effectLst/>
                        </a:rPr>
                        <a:t>50%</a:t>
                      </a:r>
                      <a:endParaRPr lang="en-US" sz="1000">
                        <a:effectLst/>
                        <a:latin typeface="Calibri"/>
                        <a:ea typeface="Calibri"/>
                        <a:cs typeface="Times New Roman"/>
                      </a:endParaRPr>
                    </a:p>
                  </a:txBody>
                  <a:tcPr marL="8376" marR="8376" marT="8376" marB="0" anchor="ctr"/>
                </a:tc>
                <a:tc>
                  <a:txBody>
                    <a:bodyPr/>
                    <a:lstStyle/>
                    <a:p>
                      <a:pPr marL="0" marR="0" algn="ctr" fontAlgn="b">
                        <a:lnSpc>
                          <a:spcPct val="107000"/>
                        </a:lnSpc>
                        <a:spcBef>
                          <a:spcPts val="0"/>
                        </a:spcBef>
                        <a:spcAft>
                          <a:spcPts val="0"/>
                        </a:spcAft>
                      </a:pPr>
                      <a:r>
                        <a:rPr lang="en-IN" sz="1200" kern="1200">
                          <a:effectLst/>
                        </a:rPr>
                        <a:t>0.001979897</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0.12119292</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0.184680396</a:t>
                      </a:r>
                      <a:endParaRPr lang="en-US" sz="100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7"/>
                  </a:ext>
                </a:extLst>
              </a:tr>
              <a:tr h="588052">
                <a:tc>
                  <a:txBody>
                    <a:bodyPr/>
                    <a:lstStyle/>
                    <a:p>
                      <a:pPr marL="0" marR="0" algn="ctr" fontAlgn="b">
                        <a:lnSpc>
                          <a:spcPct val="107000"/>
                        </a:lnSpc>
                        <a:spcBef>
                          <a:spcPts val="0"/>
                        </a:spcBef>
                        <a:spcAft>
                          <a:spcPts val="0"/>
                        </a:spcAft>
                      </a:pPr>
                      <a:r>
                        <a:rPr lang="en-IN" sz="1200" kern="1200">
                          <a:effectLst/>
                        </a:rPr>
                        <a:t>75%</a:t>
                      </a:r>
                      <a:endParaRPr lang="en-US" sz="1000">
                        <a:effectLst/>
                        <a:latin typeface="Calibri"/>
                        <a:ea typeface="Calibri"/>
                        <a:cs typeface="Times New Roman"/>
                      </a:endParaRPr>
                    </a:p>
                  </a:txBody>
                  <a:tcPr marL="8376" marR="8376" marT="8376" marB="0" anchor="ctr"/>
                </a:tc>
                <a:tc>
                  <a:txBody>
                    <a:bodyPr/>
                    <a:lstStyle/>
                    <a:p>
                      <a:pPr marL="0" marR="0" algn="ctr" fontAlgn="b">
                        <a:lnSpc>
                          <a:spcPct val="107000"/>
                        </a:lnSpc>
                        <a:spcBef>
                          <a:spcPts val="0"/>
                        </a:spcBef>
                        <a:spcAft>
                          <a:spcPts val="0"/>
                        </a:spcAft>
                      </a:pPr>
                      <a:r>
                        <a:rPr lang="en-IN" sz="1200" kern="1200">
                          <a:effectLst/>
                        </a:rPr>
                        <a:t>0.120407729</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0.15520859</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0.360093672</a:t>
                      </a:r>
                      <a:endParaRPr lang="en-US" sz="100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8"/>
                  </a:ext>
                </a:extLst>
              </a:tr>
              <a:tr h="646643">
                <a:tc>
                  <a:txBody>
                    <a:bodyPr/>
                    <a:lstStyle/>
                    <a:p>
                      <a:pPr marL="0" marR="0" algn="ctr" fontAlgn="b">
                        <a:lnSpc>
                          <a:spcPct val="107000"/>
                        </a:lnSpc>
                        <a:spcBef>
                          <a:spcPts val="0"/>
                        </a:spcBef>
                        <a:spcAft>
                          <a:spcPts val="0"/>
                        </a:spcAft>
                      </a:pPr>
                      <a:r>
                        <a:rPr lang="en-IN" sz="1200" u="sng" kern="1200">
                          <a:effectLst/>
                        </a:rPr>
                        <a:t>sum</a:t>
                      </a:r>
                      <a:endParaRPr lang="en-US" sz="1000">
                        <a:effectLst/>
                        <a:latin typeface="Calibri"/>
                        <a:ea typeface="Calibri"/>
                        <a:cs typeface="Times New Roman"/>
                      </a:endParaRPr>
                    </a:p>
                  </a:txBody>
                  <a:tcPr marL="8376" marR="8376" marT="8376" marB="0" anchor="ctr"/>
                </a:tc>
                <a:tc>
                  <a:txBody>
                    <a:bodyPr/>
                    <a:lstStyle/>
                    <a:p>
                      <a:pPr marL="0" marR="0" algn="ctr" fontAlgn="b">
                        <a:lnSpc>
                          <a:spcPct val="107000"/>
                        </a:lnSpc>
                        <a:spcBef>
                          <a:spcPts val="0"/>
                        </a:spcBef>
                        <a:spcAft>
                          <a:spcPts val="0"/>
                        </a:spcAft>
                      </a:pPr>
                      <a:r>
                        <a:rPr lang="en-IN" sz="1200" kern="1200">
                          <a:effectLst/>
                        </a:rPr>
                        <a:t>25001302</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a:effectLst/>
                        </a:rPr>
                        <a:t>1.9637E+10</a:t>
                      </a:r>
                      <a:endParaRPr lang="en-US" sz="1000">
                        <a:effectLst/>
                        <a:latin typeface="Calibri"/>
                        <a:ea typeface="Calibri"/>
                        <a:cs typeface="Times New Roman"/>
                      </a:endParaRPr>
                    </a:p>
                  </a:txBody>
                  <a:tcPr marL="8376" marR="8376" marT="8376" marB="0" anchor="b"/>
                </a:tc>
                <a:tc>
                  <a:txBody>
                    <a:bodyPr/>
                    <a:lstStyle/>
                    <a:p>
                      <a:pPr marL="0" marR="0" algn="ctr" fontAlgn="b">
                        <a:lnSpc>
                          <a:spcPct val="107000"/>
                        </a:lnSpc>
                        <a:spcBef>
                          <a:spcPts val="0"/>
                        </a:spcBef>
                        <a:spcAft>
                          <a:spcPts val="0"/>
                        </a:spcAft>
                      </a:pPr>
                      <a:r>
                        <a:rPr lang="en-IN" sz="1200" kern="1200" dirty="0">
                          <a:effectLst/>
                        </a:rPr>
                        <a:t>6.37823E+12</a:t>
                      </a:r>
                      <a:endParaRPr lang="en-US" sz="1000" dirty="0">
                        <a:effectLst/>
                        <a:latin typeface="Calibri"/>
                        <a:ea typeface="Calibri"/>
                        <a:cs typeface="Times New Roman"/>
                      </a:endParaRPr>
                    </a:p>
                  </a:txBody>
                  <a:tcPr marL="8376" marR="8376" marT="8376" marB="0" anchor="b"/>
                </a:tc>
                <a:extLst>
                  <a:ext uri="{0D108BD9-81ED-4DB2-BD59-A6C34878D82A}">
                    <a16:rowId xmlns=""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4241122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5181600" cy="461665"/>
          </a:xfrm>
          <a:prstGeom prst="rect">
            <a:avLst/>
          </a:prstGeom>
        </p:spPr>
        <p:txBody>
          <a:bodyPr wrap="square">
            <a:spAutoFit/>
          </a:bodyPr>
          <a:lstStyle/>
          <a:p>
            <a:r>
              <a:rPr lang="en-IN" sz="2400" b="1" u="sng" dirty="0"/>
              <a:t>Multiple Regression Analysis:</a:t>
            </a:r>
            <a:endParaRPr lang="en-US" sz="2400" dirty="0"/>
          </a:p>
        </p:txBody>
      </p:sp>
      <p:sp>
        <p:nvSpPr>
          <p:cNvPr id="3" name="Rectangle 2"/>
          <p:cNvSpPr/>
          <p:nvPr/>
        </p:nvSpPr>
        <p:spPr>
          <a:xfrm>
            <a:off x="574963" y="1039091"/>
            <a:ext cx="8153400" cy="4524315"/>
          </a:xfrm>
          <a:prstGeom prst="rect">
            <a:avLst/>
          </a:prstGeom>
        </p:spPr>
        <p:txBody>
          <a:bodyPr wrap="square">
            <a:spAutoFit/>
          </a:bodyPr>
          <a:lstStyle/>
          <a:p>
            <a:pPr fontAlgn="base"/>
            <a:r>
              <a:rPr lang="en-IN" b="1" dirty="0"/>
              <a:t>Assumptions:</a:t>
            </a:r>
            <a:endParaRPr lang="en-US" dirty="0"/>
          </a:p>
          <a:p>
            <a:pPr fontAlgn="base"/>
            <a:r>
              <a:rPr lang="en-IN" dirty="0"/>
              <a:t> </a:t>
            </a:r>
            <a:endParaRPr lang="en-US" dirty="0"/>
          </a:p>
          <a:p>
            <a:pPr marL="342900" indent="-342900" fontAlgn="base">
              <a:buAutoNum type="arabicParenR"/>
            </a:pPr>
            <a:r>
              <a:rPr lang="en-IN" dirty="0"/>
              <a:t>Multiple linear regression requires the relationship between the independent and dependent variables to be linear.  The linearity assumption can best be tested with scatterplots.  The following two examples depict a curvilinear relationship (left) and a linear relationship (right).</a:t>
            </a:r>
          </a:p>
          <a:p>
            <a:pPr marL="342900" indent="-342900" fontAlgn="base">
              <a:buAutoNum type="arabicParenR"/>
            </a:pPr>
            <a:endParaRPr lang="en-IN" dirty="0"/>
          </a:p>
          <a:p>
            <a:pPr fontAlgn="base"/>
            <a:r>
              <a:rPr lang="en-IN" dirty="0"/>
              <a:t>2) The multiple linear regression analysis requires that the errors between observed and predicted values (i.e., the residuals of the regression) should be normally distributed. This assumption may be checked by looking at a histogram or a Q-Q-Plot.  Normality can also be checked with a goodness of fit test (e.g., the Kolmogorov-Smirnov test), though this test must be conducted on the residuals themselves.</a:t>
            </a:r>
          </a:p>
          <a:p>
            <a:pPr fontAlgn="base"/>
            <a:endParaRPr lang="en-US" dirty="0"/>
          </a:p>
          <a:p>
            <a:pPr fontAlgn="base"/>
            <a:r>
              <a:rPr lang="en-IN" dirty="0"/>
              <a:t>3) Multiple linear regression assumes that there is no multicollinearity in the data.  Multicollinearity occurs when the independent variables are too highly correlated with each other.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980521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80999" y="1143000"/>
                <a:ext cx="8430491" cy="4924425"/>
              </a:xfrm>
              <a:prstGeom prst="rect">
                <a:avLst/>
              </a:prstGeom>
            </p:spPr>
            <p:txBody>
              <a:bodyPr wrap="square">
                <a:spAutoFit/>
              </a:bodyPr>
              <a:lstStyle/>
              <a:p>
                <a:r>
                  <a:rPr lang="en-IN" b="1" dirty="0"/>
                  <a:t>Output:</a:t>
                </a:r>
                <a:endParaRPr lang="en-IN" dirty="0"/>
              </a:p>
              <a:p>
                <a:endParaRPr lang="en-IN" dirty="0"/>
              </a:p>
              <a:p>
                <a:r>
                  <a:rPr lang="en-IN" dirty="0"/>
                  <a:t>The test for significant of regression is a test to determine if there is a </a:t>
                </a:r>
                <a:r>
                  <a:rPr lang="en-IN" b="1" dirty="0"/>
                  <a:t>linear regression relationship</a:t>
                </a:r>
                <a:r>
                  <a:rPr lang="en-IN" dirty="0"/>
                  <a:t> between the response y and any of the repressor variables </a:t>
                </a:r>
                <a14:m>
                  <m:oMath xmlns:m="http://schemas.openxmlformats.org/officeDocument/2006/math">
                    <m:sSub>
                      <m:sSubPr>
                        <m:ctrlPr>
                          <a:rPr lang="en-US" i="1">
                            <a:latin typeface="Cambria Math"/>
                          </a:rPr>
                        </m:ctrlPr>
                      </m:sSubPr>
                      <m:e>
                        <m:r>
                          <a:rPr lang="en-IN" i="1">
                            <a:latin typeface="Cambria Math"/>
                          </a:rPr>
                          <m:t>𝑥</m:t>
                        </m:r>
                      </m:e>
                      <m:sub>
                        <m:r>
                          <a:rPr lang="en-IN" i="1">
                            <a:latin typeface="Cambria Math"/>
                          </a:rPr>
                          <m:t>1,</m:t>
                        </m:r>
                      </m:sub>
                    </m:sSub>
                    <m:sSub>
                      <m:sSubPr>
                        <m:ctrlPr>
                          <a:rPr lang="en-US" i="1">
                            <a:latin typeface="Cambria Math"/>
                          </a:rPr>
                        </m:ctrlPr>
                      </m:sSubPr>
                      <m:e>
                        <m:r>
                          <a:rPr lang="en-IN" i="1">
                            <a:latin typeface="Cambria Math"/>
                          </a:rPr>
                          <m:t>𝑥</m:t>
                        </m:r>
                      </m:e>
                      <m:sub>
                        <m:r>
                          <a:rPr lang="en-IN" i="1">
                            <a:latin typeface="Cambria Math"/>
                          </a:rPr>
                          <m:t>2</m:t>
                        </m:r>
                      </m:sub>
                    </m:sSub>
                    <m:r>
                      <a:rPr lang="en-IN" i="1">
                        <a:latin typeface="Cambria Math"/>
                      </a:rPr>
                      <m:t>…..</m:t>
                    </m:r>
                    <m:sSub>
                      <m:sSubPr>
                        <m:ctrlPr>
                          <a:rPr lang="en-US" i="1">
                            <a:latin typeface="Cambria Math"/>
                          </a:rPr>
                        </m:ctrlPr>
                      </m:sSubPr>
                      <m:e>
                        <m:r>
                          <a:rPr lang="en-IN" i="1">
                            <a:latin typeface="Cambria Math"/>
                          </a:rPr>
                          <m:t>𝑥</m:t>
                        </m:r>
                      </m:e>
                      <m:sub>
                        <m:r>
                          <a:rPr lang="en-IN" i="1">
                            <a:latin typeface="Cambria Math"/>
                          </a:rPr>
                          <m:t>𝑘</m:t>
                        </m:r>
                      </m:sub>
                    </m:sSub>
                  </m:oMath>
                </a14:m>
                <a:r>
                  <a:rPr lang="en-IN" dirty="0"/>
                  <a:t> . Here in my data the subscribers of YouTube are depend upon uploads and video views. A multiple regression model that might describe this relationship is,</a:t>
                </a:r>
                <a:endParaRPr lang="en-US" dirty="0"/>
              </a:p>
              <a:p>
                <a:r>
                  <a:rPr lang="en-IN" dirty="0"/>
                  <a:t>Y= </a:t>
                </a:r>
                <a14:m>
                  <m:oMath xmlns:m="http://schemas.openxmlformats.org/officeDocument/2006/math">
                    <m:sSub>
                      <m:sSubPr>
                        <m:ctrlPr>
                          <a:rPr lang="en-US" i="1">
                            <a:latin typeface="Cambria Math"/>
                          </a:rPr>
                        </m:ctrlPr>
                      </m:sSubPr>
                      <m:e>
                        <m:r>
                          <a:rPr lang="en-IN" i="1">
                            <a:latin typeface="Cambria Math"/>
                          </a:rPr>
                          <m:t>𝛽</m:t>
                        </m:r>
                      </m:e>
                      <m:sub>
                        <m:r>
                          <a:rPr lang="en-IN" i="1">
                            <a:latin typeface="Cambria Math"/>
                          </a:rPr>
                          <m:t>0</m:t>
                        </m:r>
                      </m:sub>
                    </m:sSub>
                  </m:oMath>
                </a14:m>
                <a:r>
                  <a:rPr lang="en-IN" dirty="0"/>
                  <a:t> + </a:t>
                </a:r>
                <a14:m>
                  <m:oMath xmlns:m="http://schemas.openxmlformats.org/officeDocument/2006/math">
                    <m:sSub>
                      <m:sSubPr>
                        <m:ctrlPr>
                          <a:rPr lang="en-US" i="1">
                            <a:latin typeface="Cambria Math"/>
                          </a:rPr>
                        </m:ctrlPr>
                      </m:sSubPr>
                      <m:e>
                        <m:r>
                          <a:rPr lang="en-IN" i="1">
                            <a:latin typeface="Cambria Math"/>
                          </a:rPr>
                          <m:t>𝛽</m:t>
                        </m:r>
                      </m:e>
                      <m:sub>
                        <m:r>
                          <a:rPr lang="en-IN" i="1">
                            <a:latin typeface="Cambria Math"/>
                          </a:rPr>
                          <m:t>1</m:t>
                        </m:r>
                      </m:sub>
                    </m:sSub>
                    <m:sSub>
                      <m:sSubPr>
                        <m:ctrlPr>
                          <a:rPr lang="en-US" i="1">
                            <a:latin typeface="Cambria Math"/>
                          </a:rPr>
                        </m:ctrlPr>
                      </m:sSubPr>
                      <m:e>
                        <m:r>
                          <a:rPr lang="en-IN" i="1">
                            <a:latin typeface="Cambria Math"/>
                          </a:rPr>
                          <m:t>𝑥</m:t>
                        </m:r>
                      </m:e>
                      <m:sub>
                        <m:r>
                          <a:rPr lang="en-IN" i="1">
                            <a:latin typeface="Cambria Math"/>
                          </a:rPr>
                          <m:t>1</m:t>
                        </m:r>
                      </m:sub>
                    </m:sSub>
                  </m:oMath>
                </a14:m>
                <a:r>
                  <a:rPr lang="en-IN" dirty="0"/>
                  <a:t> + </a:t>
                </a:r>
                <a14:m>
                  <m:oMath xmlns:m="http://schemas.openxmlformats.org/officeDocument/2006/math">
                    <m:sSub>
                      <m:sSubPr>
                        <m:ctrlPr>
                          <a:rPr lang="en-US" i="1">
                            <a:latin typeface="Cambria Math"/>
                          </a:rPr>
                        </m:ctrlPr>
                      </m:sSubPr>
                      <m:e>
                        <m:r>
                          <a:rPr lang="en-IN" i="1">
                            <a:latin typeface="Cambria Math"/>
                          </a:rPr>
                          <m:t>𝛽</m:t>
                        </m:r>
                      </m:e>
                      <m:sub>
                        <m:r>
                          <a:rPr lang="en-IN" i="1">
                            <a:latin typeface="Cambria Math"/>
                          </a:rPr>
                          <m:t>2</m:t>
                        </m:r>
                      </m:sub>
                    </m:sSub>
                    <m:sSub>
                      <m:sSubPr>
                        <m:ctrlPr>
                          <a:rPr lang="en-US" i="1">
                            <a:latin typeface="Cambria Math"/>
                          </a:rPr>
                        </m:ctrlPr>
                      </m:sSubPr>
                      <m:e>
                        <m:r>
                          <a:rPr lang="en-IN" i="1">
                            <a:latin typeface="Cambria Math"/>
                          </a:rPr>
                          <m:t>𝑥</m:t>
                        </m:r>
                      </m:e>
                      <m:sub>
                        <m:r>
                          <a:rPr lang="en-IN" i="1">
                            <a:latin typeface="Cambria Math"/>
                          </a:rPr>
                          <m:t>2</m:t>
                        </m:r>
                      </m:sub>
                    </m:sSub>
                  </m:oMath>
                </a14:m>
                <a:r>
                  <a:rPr lang="en-IN" dirty="0"/>
                  <a:t> +</a:t>
                </a:r>
                <a14:m>
                  <m:oMath xmlns:m="http://schemas.openxmlformats.org/officeDocument/2006/math">
                    <m:r>
                      <a:rPr lang="en-IN" i="1">
                        <a:latin typeface="Cambria Math"/>
                      </a:rPr>
                      <m:t> </m:t>
                    </m:r>
                    <m:r>
                      <a:rPr lang="en-IN" i="1">
                        <a:latin typeface="Cambria Math"/>
                      </a:rPr>
                      <m:t>𝜖</m:t>
                    </m:r>
                  </m:oMath>
                </a14:m>
                <a:endParaRPr lang="en-US" dirty="0"/>
              </a:p>
              <a:p>
                <a:r>
                  <a:rPr lang="en-IN" dirty="0"/>
                  <a:t>Where y denotes the subscribers , </a:t>
                </a:r>
                <a14:m>
                  <m:oMath xmlns:m="http://schemas.openxmlformats.org/officeDocument/2006/math">
                    <m:sSub>
                      <m:sSubPr>
                        <m:ctrlPr>
                          <a:rPr lang="en-US" i="1">
                            <a:latin typeface="Cambria Math"/>
                          </a:rPr>
                        </m:ctrlPr>
                      </m:sSubPr>
                      <m:e>
                        <m:r>
                          <a:rPr lang="en-IN" i="1">
                            <a:latin typeface="Cambria Math"/>
                          </a:rPr>
                          <m:t>𝑥</m:t>
                        </m:r>
                      </m:e>
                      <m:sub>
                        <m:r>
                          <a:rPr lang="en-IN" i="1">
                            <a:latin typeface="Cambria Math"/>
                          </a:rPr>
                          <m:t>1</m:t>
                        </m:r>
                      </m:sub>
                    </m:sSub>
                  </m:oMath>
                </a14:m>
                <a:r>
                  <a:rPr lang="en-IN" dirty="0"/>
                  <a:t> denotes the uploads , </a:t>
                </a:r>
                <a14:m>
                  <m:oMath xmlns:m="http://schemas.openxmlformats.org/officeDocument/2006/math">
                    <m:sSub>
                      <m:sSubPr>
                        <m:ctrlPr>
                          <a:rPr lang="en-US" i="1">
                            <a:latin typeface="Cambria Math"/>
                          </a:rPr>
                        </m:ctrlPr>
                      </m:sSubPr>
                      <m:e>
                        <m:r>
                          <a:rPr lang="en-IN" i="1">
                            <a:latin typeface="Cambria Math"/>
                          </a:rPr>
                          <m:t>𝑥</m:t>
                        </m:r>
                      </m:e>
                      <m:sub>
                        <m:r>
                          <a:rPr lang="en-IN" i="1">
                            <a:latin typeface="Cambria Math"/>
                          </a:rPr>
                          <m:t>2</m:t>
                        </m:r>
                      </m:sub>
                    </m:sSub>
                  </m:oMath>
                </a14:m>
                <a:r>
                  <a:rPr lang="en-IN" dirty="0"/>
                  <a:t> denotes the video views . this is the multiple linear regression with two variables. </a:t>
                </a:r>
                <a:endParaRPr lang="en-US" dirty="0"/>
              </a:p>
              <a:p>
                <a14:m>
                  <m:oMath xmlns:m="http://schemas.openxmlformats.org/officeDocument/2006/math">
                    <m:sSub>
                      <m:sSubPr>
                        <m:ctrlPr>
                          <a:rPr lang="en-US" i="1">
                            <a:latin typeface="Cambria Math"/>
                          </a:rPr>
                        </m:ctrlPr>
                      </m:sSubPr>
                      <m:e>
                        <m:r>
                          <a:rPr lang="en-IN" i="1">
                            <a:latin typeface="Cambria Math"/>
                          </a:rPr>
                          <m:t>𝛽</m:t>
                        </m:r>
                      </m:e>
                      <m:sub>
                        <m:r>
                          <a:rPr lang="en-IN" i="1">
                            <a:latin typeface="Cambria Math"/>
                          </a:rPr>
                          <m:t>0</m:t>
                        </m:r>
                      </m:sub>
                    </m:sSub>
                  </m:oMath>
                </a14:m>
                <a:r>
                  <a:rPr lang="en-IN" dirty="0"/>
                  <a:t>,</a:t>
                </a:r>
                <a14:m>
                  <m:oMath xmlns:m="http://schemas.openxmlformats.org/officeDocument/2006/math">
                    <m:r>
                      <a:rPr lang="en-IN" i="1">
                        <a:latin typeface="Cambria Math"/>
                      </a:rPr>
                      <m:t> </m:t>
                    </m:r>
                    <m:sSub>
                      <m:sSubPr>
                        <m:ctrlPr>
                          <a:rPr lang="en-US" i="1">
                            <a:latin typeface="Cambria Math"/>
                          </a:rPr>
                        </m:ctrlPr>
                      </m:sSubPr>
                      <m:e>
                        <m:r>
                          <a:rPr lang="en-IN" i="1">
                            <a:latin typeface="Cambria Math"/>
                          </a:rPr>
                          <m:t>𝛽</m:t>
                        </m:r>
                      </m:e>
                      <m:sub>
                        <m:r>
                          <a:rPr lang="en-IN" i="1">
                            <a:latin typeface="Cambria Math"/>
                          </a:rPr>
                          <m:t>1</m:t>
                        </m:r>
                      </m:sub>
                    </m:sSub>
                  </m:oMath>
                </a14:m>
                <a:r>
                  <a:rPr lang="en-IN" dirty="0"/>
                  <a:t> and  </a:t>
                </a:r>
                <a14:m>
                  <m:oMath xmlns:m="http://schemas.openxmlformats.org/officeDocument/2006/math">
                    <m:sSub>
                      <m:sSubPr>
                        <m:ctrlPr>
                          <a:rPr lang="en-US" i="1">
                            <a:latin typeface="Cambria Math"/>
                          </a:rPr>
                        </m:ctrlPr>
                      </m:sSubPr>
                      <m:e>
                        <m:r>
                          <a:rPr lang="en-IN" i="1">
                            <a:latin typeface="Cambria Math"/>
                          </a:rPr>
                          <m:t>𝛽</m:t>
                        </m:r>
                      </m:e>
                      <m:sub>
                        <m:r>
                          <a:rPr lang="en-IN" i="1">
                            <a:latin typeface="Cambria Math"/>
                          </a:rPr>
                          <m:t>2</m:t>
                        </m:r>
                      </m:sub>
                    </m:sSub>
                  </m:oMath>
                </a14:m>
                <a:r>
                  <a:rPr lang="en-IN" dirty="0"/>
                  <a:t>  are the unknown parameter</a:t>
                </a:r>
                <a:endParaRPr lang="en-US" dirty="0"/>
              </a:p>
              <a:p>
                <a:r>
                  <a:rPr lang="en-IN" dirty="0"/>
                  <a:t> </a:t>
                </a:r>
                <a:endParaRPr lang="en-US" dirty="0"/>
              </a:p>
              <a:p>
                <a:r>
                  <a:rPr lang="en-IN" dirty="0"/>
                  <a:t>The appropriate hypothesis are:</a:t>
                </a:r>
                <a:endParaRPr lang="en-US" dirty="0"/>
              </a:p>
              <a:p>
                <a:pPr/>
                <a14:m>
                  <m:oMathPara xmlns:m="http://schemas.openxmlformats.org/officeDocument/2006/math">
                    <m:oMathParaPr>
                      <m:jc m:val="centerGroup"/>
                    </m:oMathParaPr>
                    <m:oMath xmlns:m="http://schemas.openxmlformats.org/officeDocument/2006/math">
                      <m:sSub>
                        <m:sSubPr>
                          <m:ctrlPr>
                            <a:rPr lang="en-US" b="1" i="1">
                              <a:latin typeface="Cambria Math"/>
                            </a:rPr>
                          </m:ctrlPr>
                        </m:sSubPr>
                        <m:e>
                          <m:r>
                            <a:rPr lang="en-IN" b="1" i="1">
                              <a:latin typeface="Cambria Math"/>
                            </a:rPr>
                            <m:t>𝑯</m:t>
                          </m:r>
                        </m:e>
                        <m:sub>
                          <m:r>
                            <a:rPr lang="en-IN" b="1" i="1">
                              <a:latin typeface="Cambria Math"/>
                            </a:rPr>
                            <m:t>𝟎</m:t>
                          </m:r>
                        </m:sub>
                      </m:sSub>
                      <m:r>
                        <a:rPr lang="en-IN" b="1" i="1">
                          <a:latin typeface="Cambria Math"/>
                        </a:rPr>
                        <m:t>:</m:t>
                      </m:r>
                      <m:sSub>
                        <m:sSubPr>
                          <m:ctrlPr>
                            <a:rPr lang="en-US" b="1" i="1">
                              <a:latin typeface="Cambria Math"/>
                            </a:rPr>
                          </m:ctrlPr>
                        </m:sSubPr>
                        <m:e>
                          <m:r>
                            <a:rPr lang="en-IN" b="1" i="1">
                              <a:latin typeface="Cambria Math"/>
                            </a:rPr>
                            <m:t>𝜷</m:t>
                          </m:r>
                        </m:e>
                        <m:sub>
                          <m:r>
                            <a:rPr lang="en-IN" b="1" i="1">
                              <a:latin typeface="Cambria Math"/>
                            </a:rPr>
                            <m:t>𝟏</m:t>
                          </m:r>
                        </m:sub>
                      </m:sSub>
                      <m:r>
                        <a:rPr lang="en-IN" b="1" i="1">
                          <a:latin typeface="Cambria Math"/>
                        </a:rPr>
                        <m:t>=</m:t>
                      </m:r>
                      <m:sSub>
                        <m:sSubPr>
                          <m:ctrlPr>
                            <a:rPr lang="en-US" b="1" i="1">
                              <a:latin typeface="Cambria Math"/>
                            </a:rPr>
                          </m:ctrlPr>
                        </m:sSubPr>
                        <m:e>
                          <m:r>
                            <a:rPr lang="en-IN" b="1" i="1">
                              <a:latin typeface="Cambria Math"/>
                            </a:rPr>
                            <m:t>𝜷</m:t>
                          </m:r>
                        </m:e>
                        <m:sub>
                          <m:r>
                            <a:rPr lang="en-IN" b="1" i="1">
                              <a:latin typeface="Cambria Math"/>
                            </a:rPr>
                            <m:t>𝟏</m:t>
                          </m:r>
                        </m:sub>
                      </m:sSub>
                      <m:r>
                        <a:rPr lang="en-IN" b="1" i="1">
                          <a:latin typeface="Cambria Math"/>
                        </a:rPr>
                        <m:t>=…=</m:t>
                      </m:r>
                      <m:sSub>
                        <m:sSubPr>
                          <m:ctrlPr>
                            <a:rPr lang="en-US" b="1" i="1">
                              <a:latin typeface="Cambria Math"/>
                            </a:rPr>
                          </m:ctrlPr>
                        </m:sSubPr>
                        <m:e>
                          <m:r>
                            <a:rPr lang="en-IN" b="1" i="1">
                              <a:latin typeface="Cambria Math"/>
                            </a:rPr>
                            <m:t>𝜷</m:t>
                          </m:r>
                        </m:e>
                        <m:sub>
                          <m:r>
                            <a:rPr lang="en-IN" b="1" i="1">
                              <a:latin typeface="Cambria Math"/>
                            </a:rPr>
                            <m:t>𝑲</m:t>
                          </m:r>
                        </m:sub>
                      </m:sSub>
                      <m:r>
                        <a:rPr lang="en-IN" b="1" i="1">
                          <a:latin typeface="Cambria Math"/>
                        </a:rPr>
                        <m:t>=</m:t>
                      </m:r>
                      <m:r>
                        <a:rPr lang="en-IN" b="1" i="1">
                          <a:latin typeface="Cambria Math"/>
                        </a:rPr>
                        <m:t>𝟎</m:t>
                      </m:r>
                    </m:oMath>
                  </m:oMathPara>
                </a14:m>
                <a:endParaRPr lang="en-US" dirty="0"/>
              </a:p>
              <a:p>
                <a:r>
                  <a:rPr lang="en-IN" b="1" dirty="0"/>
                  <a:t> </a:t>
                </a:r>
                <a:endParaRPr lang="en-US" dirty="0"/>
              </a:p>
              <a:p>
                <a:pPr/>
                <a14:m>
                  <m:oMathPara xmlns:m="http://schemas.openxmlformats.org/officeDocument/2006/math">
                    <m:oMathParaPr>
                      <m:jc m:val="centerGroup"/>
                    </m:oMathParaPr>
                    <m:oMath xmlns:m="http://schemas.openxmlformats.org/officeDocument/2006/math">
                      <m:sSub>
                        <m:sSubPr>
                          <m:ctrlPr>
                            <a:rPr lang="en-US" b="1" i="1">
                              <a:latin typeface="Cambria Math"/>
                            </a:rPr>
                          </m:ctrlPr>
                        </m:sSubPr>
                        <m:e>
                          <m:r>
                            <a:rPr lang="en-IN" b="1" i="1">
                              <a:latin typeface="Cambria Math"/>
                            </a:rPr>
                            <m:t>𝑯</m:t>
                          </m:r>
                        </m:e>
                        <m:sub>
                          <m:r>
                            <a:rPr lang="en-IN" b="1" i="1">
                              <a:latin typeface="Cambria Math"/>
                            </a:rPr>
                            <m:t>𝟎</m:t>
                          </m:r>
                        </m:sub>
                      </m:sSub>
                      <m:r>
                        <a:rPr lang="en-IN" b="1" i="1">
                          <a:latin typeface="Cambria Math"/>
                        </a:rPr>
                        <m:t>:</m:t>
                      </m:r>
                      <m:sSub>
                        <m:sSubPr>
                          <m:ctrlPr>
                            <a:rPr lang="en-US" b="1" i="1">
                              <a:latin typeface="Cambria Math"/>
                            </a:rPr>
                          </m:ctrlPr>
                        </m:sSubPr>
                        <m:e>
                          <m:r>
                            <a:rPr lang="en-IN" b="1" i="1">
                              <a:latin typeface="Cambria Math"/>
                            </a:rPr>
                            <m:t>𝜷</m:t>
                          </m:r>
                        </m:e>
                        <m:sub>
                          <m:r>
                            <a:rPr lang="en-IN" b="1" i="1">
                              <a:latin typeface="Cambria Math"/>
                            </a:rPr>
                            <m:t>𝟏</m:t>
                          </m:r>
                        </m:sub>
                      </m:sSub>
                      <m:r>
                        <a:rPr lang="en-IN" b="1" i="1">
                          <a:latin typeface="Cambria Math"/>
                        </a:rPr>
                        <m:t>≠</m:t>
                      </m:r>
                      <m:r>
                        <a:rPr lang="en-IN" b="1" i="1">
                          <a:latin typeface="Cambria Math"/>
                        </a:rPr>
                        <m:t>𝟎</m:t>
                      </m:r>
                      <m:r>
                        <a:rPr lang="en-IN" b="1" i="1">
                          <a:latin typeface="Cambria Math"/>
                        </a:rPr>
                        <m:t> </m:t>
                      </m:r>
                      <m:r>
                        <a:rPr lang="en-IN" b="1" i="1">
                          <a:latin typeface="Cambria Math"/>
                        </a:rPr>
                        <m:t>𝒇𝒐𝒓</m:t>
                      </m:r>
                      <m:r>
                        <a:rPr lang="en-IN" b="1" i="1">
                          <a:latin typeface="Cambria Math"/>
                        </a:rPr>
                        <m:t> </m:t>
                      </m:r>
                      <m:r>
                        <a:rPr lang="en-IN" b="1" i="1">
                          <a:latin typeface="Cambria Math"/>
                        </a:rPr>
                        <m:t>𝒂𝒕</m:t>
                      </m:r>
                      <m:r>
                        <a:rPr lang="en-IN" b="1" i="1">
                          <a:latin typeface="Cambria Math"/>
                        </a:rPr>
                        <m:t> </m:t>
                      </m:r>
                      <m:r>
                        <a:rPr lang="en-IN" b="1" i="1">
                          <a:latin typeface="Cambria Math"/>
                        </a:rPr>
                        <m:t>𝒍𝒆𝒂𝒔𝒕</m:t>
                      </m:r>
                      <m:r>
                        <a:rPr lang="en-IN" b="1" i="1">
                          <a:latin typeface="Cambria Math"/>
                        </a:rPr>
                        <m:t> </m:t>
                      </m:r>
                      <m:r>
                        <a:rPr lang="en-IN" b="1" i="1">
                          <a:latin typeface="Cambria Math"/>
                        </a:rPr>
                        <m:t>𝒐𝒏𝒆</m:t>
                      </m:r>
                      <m:r>
                        <a:rPr lang="en-IN" b="1" i="1">
                          <a:latin typeface="Cambria Math"/>
                        </a:rPr>
                        <m:t> </m:t>
                      </m:r>
                      <m:r>
                        <a:rPr lang="en-IN" b="1" i="1">
                          <a:latin typeface="Cambria Math"/>
                        </a:rPr>
                        <m:t>𝒋</m:t>
                      </m:r>
                    </m:oMath>
                  </m:oMathPara>
                </a14:m>
                <a:endParaRPr lang="en-US" dirty="0"/>
              </a:p>
              <a:p>
                <a:r>
                  <a:rPr lang="en-IN" dirty="0"/>
                  <a:t>Rejection of this null hypothesis implies that at least one of the regression </a:t>
                </a:r>
                <a14:m>
                  <m:oMath xmlns:m="http://schemas.openxmlformats.org/officeDocument/2006/math">
                    <m:sSub>
                      <m:sSubPr>
                        <m:ctrlPr>
                          <a:rPr lang="en-US" i="1">
                            <a:latin typeface="Cambria Math"/>
                          </a:rPr>
                        </m:ctrlPr>
                      </m:sSubPr>
                      <m:e>
                        <m:r>
                          <a:rPr lang="en-IN" i="1">
                            <a:latin typeface="Cambria Math"/>
                          </a:rPr>
                          <m:t>𝑥</m:t>
                        </m:r>
                      </m:e>
                      <m:sub>
                        <m:r>
                          <a:rPr lang="en-IN" i="1">
                            <a:latin typeface="Cambria Math"/>
                          </a:rPr>
                          <m:t>1</m:t>
                        </m:r>
                      </m:sub>
                    </m:sSub>
                    <m:sSub>
                      <m:sSubPr>
                        <m:ctrlPr>
                          <a:rPr lang="en-US" i="1">
                            <a:latin typeface="Cambria Math"/>
                          </a:rPr>
                        </m:ctrlPr>
                      </m:sSubPr>
                      <m:e>
                        <m:r>
                          <a:rPr lang="en-IN" i="1">
                            <a:latin typeface="Cambria Math"/>
                          </a:rPr>
                          <m:t>𝑥</m:t>
                        </m:r>
                      </m:e>
                      <m:sub>
                        <m:r>
                          <a:rPr lang="en-IN" i="1">
                            <a:latin typeface="Cambria Math"/>
                          </a:rPr>
                          <m:t>2</m:t>
                        </m:r>
                      </m:sub>
                    </m:sSub>
                    <m:r>
                      <a:rPr lang="en-IN" i="1">
                        <a:latin typeface="Cambria Math"/>
                      </a:rPr>
                      <m:t>……</m:t>
                    </m:r>
                    <m:sSub>
                      <m:sSubPr>
                        <m:ctrlPr>
                          <a:rPr lang="en-US" i="1">
                            <a:latin typeface="Cambria Math"/>
                          </a:rPr>
                        </m:ctrlPr>
                      </m:sSubPr>
                      <m:e>
                        <m:r>
                          <a:rPr lang="en-IN" i="1">
                            <a:latin typeface="Cambria Math"/>
                          </a:rPr>
                          <m:t>𝑥</m:t>
                        </m:r>
                      </m:e>
                      <m:sub>
                        <m:r>
                          <a:rPr lang="en-IN" i="1">
                            <a:latin typeface="Cambria Math"/>
                          </a:rPr>
                          <m:t>𝑘</m:t>
                        </m:r>
                      </m:sub>
                    </m:sSub>
                    <m:r>
                      <a:rPr lang="en-IN" i="1">
                        <a:latin typeface="Cambria Math"/>
                      </a:rPr>
                      <m:t> </m:t>
                    </m:r>
                  </m:oMath>
                </a14:m>
                <a:r>
                  <a:rPr lang="en-IN" dirty="0"/>
                  <a:t>contributes significantly to the model .</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80999" y="1143000"/>
                <a:ext cx="8430491" cy="4924425"/>
              </a:xfrm>
              <a:prstGeom prst="rect">
                <a:avLst/>
              </a:prstGeom>
              <a:blipFill rotWithShape="1">
                <a:blip r:embed="rId3"/>
                <a:stretch>
                  <a:fillRect l="-578" t="-620" r="-1085"/>
                </a:stretch>
              </a:blipFill>
            </p:spPr>
            <p:txBody>
              <a:bodyPr/>
              <a:lstStyle/>
              <a:p>
                <a:r>
                  <a:rPr lang="en-IN">
                    <a:noFill/>
                  </a:rPr>
                  <a:t> </a:t>
                </a:r>
              </a:p>
            </p:txBody>
          </p:sp>
        </mc:Fallback>
      </mc:AlternateContent>
      <p:sp>
        <p:nvSpPr>
          <p:cNvPr id="3" name="Slide Number Placeholder 2"/>
          <p:cNvSpPr>
            <a:spLocks noGrp="1"/>
          </p:cNvSpPr>
          <p:nvPr>
            <p:ph type="sldNum" sz="quarter" idx="12"/>
          </p:nvPr>
        </p:nvSpPr>
        <p:spPr>
          <a:xfrm>
            <a:off x="6553200" y="6416675"/>
            <a:ext cx="2133600" cy="365125"/>
          </a:xfrm>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3288126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7924800" cy="369332"/>
          </a:xfrm>
          <a:prstGeom prst="rect">
            <a:avLst/>
          </a:prstGeom>
        </p:spPr>
        <p:txBody>
          <a:bodyPr wrap="square">
            <a:spAutoFit/>
          </a:bodyPr>
          <a:lstStyle/>
          <a:p>
            <a:r>
              <a:rPr lang="en-IN" b="1" dirty="0"/>
              <a:t>The first table of interest is the Model Summary table, as shown below:</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74637191"/>
              </p:ext>
            </p:extLst>
          </p:nvPr>
        </p:nvGraphicFramePr>
        <p:xfrm>
          <a:off x="838200" y="1066800"/>
          <a:ext cx="7467598" cy="3047999"/>
        </p:xfrm>
        <a:graphic>
          <a:graphicData uri="http://schemas.openxmlformats.org/drawingml/2006/table">
            <a:tbl>
              <a:tblPr>
                <a:tableStyleId>{69C7853C-536D-4A76-A0AE-DD22124D55A5}</a:tableStyleId>
              </a:tblPr>
              <a:tblGrid>
                <a:gridCol w="999058">
                  <a:extLst>
                    <a:ext uri="{9D8B030D-6E8A-4147-A177-3AD203B41FA5}">
                      <a16:colId xmlns="" xmlns:a16="http://schemas.microsoft.com/office/drawing/2014/main" val="20000"/>
                    </a:ext>
                  </a:extLst>
                </a:gridCol>
                <a:gridCol w="699623">
                  <a:extLst>
                    <a:ext uri="{9D8B030D-6E8A-4147-A177-3AD203B41FA5}">
                      <a16:colId xmlns="" xmlns:a16="http://schemas.microsoft.com/office/drawing/2014/main" val="20001"/>
                    </a:ext>
                  </a:extLst>
                </a:gridCol>
                <a:gridCol w="897603">
                  <a:extLst>
                    <a:ext uri="{9D8B030D-6E8A-4147-A177-3AD203B41FA5}">
                      <a16:colId xmlns="" xmlns:a16="http://schemas.microsoft.com/office/drawing/2014/main" val="20002"/>
                    </a:ext>
                  </a:extLst>
                </a:gridCol>
                <a:gridCol w="28206">
                  <a:extLst>
                    <a:ext uri="{9D8B030D-6E8A-4147-A177-3AD203B41FA5}">
                      <a16:colId xmlns="" xmlns:a16="http://schemas.microsoft.com/office/drawing/2014/main" val="20003"/>
                    </a:ext>
                  </a:extLst>
                </a:gridCol>
                <a:gridCol w="1974162">
                  <a:extLst>
                    <a:ext uri="{9D8B030D-6E8A-4147-A177-3AD203B41FA5}">
                      <a16:colId xmlns="" xmlns:a16="http://schemas.microsoft.com/office/drawing/2014/main" val="20004"/>
                    </a:ext>
                  </a:extLst>
                </a:gridCol>
                <a:gridCol w="2034049">
                  <a:extLst>
                    <a:ext uri="{9D8B030D-6E8A-4147-A177-3AD203B41FA5}">
                      <a16:colId xmlns="" xmlns:a16="http://schemas.microsoft.com/office/drawing/2014/main" val="20005"/>
                    </a:ext>
                  </a:extLst>
                </a:gridCol>
                <a:gridCol w="834897">
                  <a:extLst>
                    <a:ext uri="{9D8B030D-6E8A-4147-A177-3AD203B41FA5}">
                      <a16:colId xmlns="" xmlns:a16="http://schemas.microsoft.com/office/drawing/2014/main" val="20006"/>
                    </a:ext>
                  </a:extLst>
                </a:gridCol>
              </a:tblGrid>
              <a:tr h="724905">
                <a:tc gridSpan="7">
                  <a:txBody>
                    <a:bodyPr/>
                    <a:lstStyle/>
                    <a:p>
                      <a:pPr marL="38100" marR="38100" algn="just">
                        <a:lnSpc>
                          <a:spcPts val="1600"/>
                        </a:lnSpc>
                        <a:spcBef>
                          <a:spcPts val="0"/>
                        </a:spcBef>
                        <a:spcAft>
                          <a:spcPts val="0"/>
                        </a:spcAft>
                      </a:pPr>
                      <a:r>
                        <a:rPr lang="en-IN" sz="1800" dirty="0">
                          <a:effectLst/>
                        </a:rPr>
                        <a:t>Model Summary</a:t>
                      </a:r>
                      <a:r>
                        <a:rPr lang="en-IN" sz="1800" baseline="30000" dirty="0">
                          <a:effectLst/>
                        </a:rPr>
                        <a:t>   </a:t>
                      </a:r>
                      <a:endParaRPr lang="en-US" sz="1400" dirty="0">
                        <a:effectLst/>
                      </a:endParaRPr>
                    </a:p>
                    <a:p>
                      <a:pPr marL="38100" marR="38100" algn="just">
                        <a:lnSpc>
                          <a:spcPts val="1600"/>
                        </a:lnSpc>
                        <a:spcBef>
                          <a:spcPts val="0"/>
                        </a:spcBef>
                        <a:spcAft>
                          <a:spcPts val="0"/>
                        </a:spcAft>
                      </a:pPr>
                      <a:r>
                        <a:rPr lang="en-IN" sz="1800" dirty="0">
                          <a:effectLst/>
                        </a:rPr>
                        <a:t> </a:t>
                      </a:r>
                      <a:endParaRPr lang="en-US" sz="1400" dirty="0">
                        <a:effectLst/>
                        <a:latin typeface="Calibri"/>
                        <a:ea typeface="Calibri"/>
                        <a:cs typeface="Times New Roman"/>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789467">
                <a:tc>
                  <a:txBody>
                    <a:bodyPr/>
                    <a:lstStyle/>
                    <a:p>
                      <a:pPr marL="38100" marR="38100" algn="just">
                        <a:lnSpc>
                          <a:spcPts val="1600"/>
                        </a:lnSpc>
                        <a:spcBef>
                          <a:spcPts val="0"/>
                        </a:spcBef>
                        <a:spcAft>
                          <a:spcPts val="0"/>
                        </a:spcAft>
                      </a:pPr>
                      <a:r>
                        <a:rPr lang="en-IN" sz="1600">
                          <a:effectLst/>
                        </a:rPr>
                        <a:t>               Model</a:t>
                      </a:r>
                      <a:endParaRPr lang="en-US" sz="1400">
                        <a:effectLst/>
                        <a:latin typeface="Calibri"/>
                        <a:ea typeface="Calibri"/>
                        <a:cs typeface="Times New Roman"/>
                      </a:endParaRPr>
                    </a:p>
                  </a:txBody>
                  <a:tcPr marL="0" marR="0" marT="0" marB="0" anchor="b"/>
                </a:tc>
                <a:tc>
                  <a:txBody>
                    <a:bodyPr/>
                    <a:lstStyle/>
                    <a:p>
                      <a:pPr marL="38100" marR="38100" algn="just">
                        <a:lnSpc>
                          <a:spcPts val="1600"/>
                        </a:lnSpc>
                        <a:spcBef>
                          <a:spcPts val="0"/>
                        </a:spcBef>
                        <a:spcAft>
                          <a:spcPts val="0"/>
                        </a:spcAft>
                      </a:pPr>
                      <a:r>
                        <a:rPr lang="en-IN" sz="1600">
                          <a:effectLst/>
                        </a:rPr>
                        <a:t>R</a:t>
                      </a:r>
                      <a:endParaRPr lang="en-US" sz="1400">
                        <a:effectLst/>
                        <a:latin typeface="Calibri"/>
                        <a:ea typeface="Calibri"/>
                        <a:cs typeface="Times New Roman"/>
                      </a:endParaRPr>
                    </a:p>
                  </a:txBody>
                  <a:tcPr marL="0" marR="0" marT="0" marB="0" anchor="b"/>
                </a:tc>
                <a:tc>
                  <a:txBody>
                    <a:bodyPr/>
                    <a:lstStyle/>
                    <a:p>
                      <a:pPr marL="38100" marR="38100" algn="just">
                        <a:lnSpc>
                          <a:spcPts val="1600"/>
                        </a:lnSpc>
                        <a:spcBef>
                          <a:spcPts val="0"/>
                        </a:spcBef>
                        <a:spcAft>
                          <a:spcPts val="0"/>
                        </a:spcAft>
                      </a:pPr>
                      <a:r>
                        <a:rPr lang="en-IN" sz="1600">
                          <a:effectLst/>
                        </a:rPr>
                        <a:t>R Square</a:t>
                      </a:r>
                      <a:endParaRPr lang="en-US" sz="1400">
                        <a:effectLst/>
                        <a:latin typeface="Calibri"/>
                        <a:ea typeface="Calibri"/>
                        <a:cs typeface="Times New Roman"/>
                      </a:endParaRPr>
                    </a:p>
                  </a:txBody>
                  <a:tcPr marL="0" marR="0" marT="0" marB="0" anchor="b"/>
                </a:tc>
                <a:tc>
                  <a:txBody>
                    <a:bodyPr/>
                    <a:lstStyle/>
                    <a:p>
                      <a:pPr marL="38100" marR="38100" algn="just">
                        <a:lnSpc>
                          <a:spcPts val="1600"/>
                        </a:lnSpc>
                        <a:spcBef>
                          <a:spcPts val="0"/>
                        </a:spcBef>
                        <a:spcAft>
                          <a:spcPts val="0"/>
                        </a:spcAft>
                      </a:pPr>
                      <a:r>
                        <a:rPr lang="en-IN" sz="1600">
                          <a:effectLst/>
                        </a:rPr>
                        <a:t> </a:t>
                      </a:r>
                      <a:endParaRPr lang="en-US" sz="1400">
                        <a:effectLst/>
                        <a:latin typeface="Calibri"/>
                        <a:ea typeface="Calibri"/>
                        <a:cs typeface="Times New Roman"/>
                      </a:endParaRPr>
                    </a:p>
                  </a:txBody>
                  <a:tcPr marL="0" marR="0" marT="0" marB="0" anchor="b"/>
                </a:tc>
                <a:tc>
                  <a:txBody>
                    <a:bodyPr/>
                    <a:lstStyle/>
                    <a:p>
                      <a:pPr marL="38100" marR="38100" algn="just">
                        <a:lnSpc>
                          <a:spcPts val="1600"/>
                        </a:lnSpc>
                        <a:spcBef>
                          <a:spcPts val="0"/>
                        </a:spcBef>
                        <a:spcAft>
                          <a:spcPts val="0"/>
                        </a:spcAft>
                      </a:pPr>
                      <a:r>
                        <a:rPr lang="en-IN" sz="1600" dirty="0">
                          <a:effectLst/>
                        </a:rPr>
                        <a:t>    Adjusted R Square</a:t>
                      </a:r>
                      <a:endParaRPr lang="en-US" sz="1400" dirty="0">
                        <a:effectLst/>
                        <a:latin typeface="Calibri"/>
                        <a:ea typeface="Calibri"/>
                        <a:cs typeface="Times New Roman"/>
                      </a:endParaRPr>
                    </a:p>
                  </a:txBody>
                  <a:tcPr marL="0" marR="0" marT="0" marB="0" anchor="b"/>
                </a:tc>
                <a:tc>
                  <a:txBody>
                    <a:bodyPr/>
                    <a:lstStyle/>
                    <a:p>
                      <a:pPr marL="38100" marR="38100" algn="just">
                        <a:lnSpc>
                          <a:spcPts val="1600"/>
                        </a:lnSpc>
                        <a:spcBef>
                          <a:spcPts val="0"/>
                        </a:spcBef>
                        <a:spcAft>
                          <a:spcPts val="0"/>
                        </a:spcAft>
                      </a:pPr>
                      <a:r>
                        <a:rPr lang="en-IN" sz="1600">
                          <a:effectLst/>
                        </a:rPr>
                        <a:t>Std. Error of the Estimate</a:t>
                      </a:r>
                      <a:endParaRPr lang="en-US" sz="1400">
                        <a:effectLst/>
                        <a:latin typeface="Calibri"/>
                        <a:ea typeface="Calibri"/>
                        <a:cs typeface="Times New Roman"/>
                      </a:endParaRPr>
                    </a:p>
                  </a:txBody>
                  <a:tcPr marL="0" marR="0" marT="0" marB="0" anchor="b"/>
                </a:tc>
                <a:tc rowSpan="2">
                  <a:txBody>
                    <a:bodyPr/>
                    <a:lstStyle/>
                    <a:p>
                      <a:pPr marL="0" marR="38100" algn="just">
                        <a:lnSpc>
                          <a:spcPts val="1600"/>
                        </a:lnSpc>
                        <a:spcBef>
                          <a:spcPts val="0"/>
                        </a:spcBef>
                        <a:spcAft>
                          <a:spcPts val="0"/>
                        </a:spcAft>
                      </a:pPr>
                      <a:r>
                        <a:rPr lang="en-IN" sz="1050" dirty="0">
                          <a:effectLst/>
                        </a:rPr>
                        <a:t> </a:t>
                      </a:r>
                      <a:endParaRPr lang="en-US" sz="1400" dirty="0">
                        <a:effectLst/>
                        <a:latin typeface="Calibri"/>
                        <a:ea typeface="Calibri"/>
                        <a:cs typeface="Times New Roman"/>
                      </a:endParaRPr>
                    </a:p>
                  </a:txBody>
                  <a:tcPr marL="0" marR="0" marT="0" marB="0" anchor="b"/>
                </a:tc>
                <a:extLst>
                  <a:ext uri="{0D108BD9-81ED-4DB2-BD59-A6C34878D82A}">
                    <a16:rowId xmlns="" xmlns:a16="http://schemas.microsoft.com/office/drawing/2014/main" val="10001"/>
                  </a:ext>
                </a:extLst>
              </a:tr>
              <a:tr h="404361">
                <a:tc>
                  <a:txBody>
                    <a:bodyPr/>
                    <a:lstStyle/>
                    <a:p>
                      <a:pPr marL="38100" marR="38100" algn="just">
                        <a:lnSpc>
                          <a:spcPts val="1600"/>
                        </a:lnSpc>
                        <a:spcBef>
                          <a:spcPts val="0"/>
                        </a:spcBef>
                        <a:spcAft>
                          <a:spcPts val="0"/>
                        </a:spcAft>
                      </a:pPr>
                      <a:r>
                        <a:rPr lang="en-IN" sz="1600">
                          <a:effectLst/>
                        </a:rPr>
                        <a:t>     1</a:t>
                      </a:r>
                      <a:endParaRPr lang="en-US" sz="1400">
                        <a:effectLst/>
                        <a:latin typeface="Calibri"/>
                        <a:ea typeface="Calibri"/>
                        <a:cs typeface="Times New Roman"/>
                      </a:endParaRPr>
                    </a:p>
                  </a:txBody>
                  <a:tcPr marL="0" marR="0" marT="0" marB="0"/>
                </a:tc>
                <a:tc>
                  <a:txBody>
                    <a:bodyPr/>
                    <a:lstStyle/>
                    <a:p>
                      <a:pPr marL="38100" marR="38100" algn="just">
                        <a:lnSpc>
                          <a:spcPts val="1600"/>
                        </a:lnSpc>
                        <a:spcBef>
                          <a:spcPts val="0"/>
                        </a:spcBef>
                        <a:spcAft>
                          <a:spcPts val="0"/>
                        </a:spcAft>
                      </a:pPr>
                      <a:r>
                        <a:rPr lang="en-IN" sz="1600">
                          <a:effectLst/>
                        </a:rPr>
                        <a:t>.723</a:t>
                      </a:r>
                      <a:r>
                        <a:rPr lang="en-IN" sz="1600" baseline="30000">
                          <a:effectLst/>
                        </a:rPr>
                        <a:t>a</a:t>
                      </a:r>
                      <a:endParaRPr lang="en-US" sz="1400">
                        <a:effectLst/>
                        <a:latin typeface="Calibri"/>
                        <a:ea typeface="Calibri"/>
                        <a:cs typeface="Times New Roman"/>
                      </a:endParaRPr>
                    </a:p>
                  </a:txBody>
                  <a:tcPr marL="0" marR="0" marT="0" marB="0"/>
                </a:tc>
                <a:tc>
                  <a:txBody>
                    <a:bodyPr/>
                    <a:lstStyle/>
                    <a:p>
                      <a:pPr marL="38100" marR="38100" algn="just">
                        <a:lnSpc>
                          <a:spcPts val="1600"/>
                        </a:lnSpc>
                        <a:spcBef>
                          <a:spcPts val="0"/>
                        </a:spcBef>
                        <a:spcAft>
                          <a:spcPts val="0"/>
                        </a:spcAft>
                      </a:pPr>
                      <a:r>
                        <a:rPr lang="en-IN" sz="1600">
                          <a:effectLst/>
                        </a:rPr>
                        <a:t>.523</a:t>
                      </a:r>
                      <a:endParaRPr lang="en-US" sz="1400">
                        <a:effectLst/>
                        <a:latin typeface="Calibri"/>
                        <a:ea typeface="Calibri"/>
                        <a:cs typeface="Times New Roman"/>
                      </a:endParaRPr>
                    </a:p>
                  </a:txBody>
                  <a:tcPr marL="0" marR="0" marT="0" marB="0"/>
                </a:tc>
                <a:tc>
                  <a:txBody>
                    <a:bodyPr/>
                    <a:lstStyle/>
                    <a:p>
                      <a:pPr marL="38100" marR="38100" algn="just">
                        <a:lnSpc>
                          <a:spcPts val="1600"/>
                        </a:lnSpc>
                        <a:spcBef>
                          <a:spcPts val="0"/>
                        </a:spcBef>
                        <a:spcAft>
                          <a:spcPts val="0"/>
                        </a:spcAft>
                      </a:pPr>
                      <a:r>
                        <a:rPr lang="en-IN" sz="1600">
                          <a:effectLst/>
                        </a:rPr>
                        <a:t> </a:t>
                      </a:r>
                      <a:endParaRPr lang="en-US" sz="1400">
                        <a:effectLst/>
                        <a:latin typeface="Calibri"/>
                        <a:ea typeface="Calibri"/>
                        <a:cs typeface="Times New Roman"/>
                      </a:endParaRPr>
                    </a:p>
                  </a:txBody>
                  <a:tcPr marL="0" marR="0" marT="0" marB="0"/>
                </a:tc>
                <a:tc>
                  <a:txBody>
                    <a:bodyPr/>
                    <a:lstStyle/>
                    <a:p>
                      <a:pPr marL="38100" marR="38100" algn="just">
                        <a:lnSpc>
                          <a:spcPts val="1600"/>
                        </a:lnSpc>
                        <a:spcBef>
                          <a:spcPts val="0"/>
                        </a:spcBef>
                        <a:spcAft>
                          <a:spcPts val="0"/>
                        </a:spcAft>
                      </a:pPr>
                      <a:r>
                        <a:rPr lang="en-IN" sz="1600">
                          <a:effectLst/>
                        </a:rPr>
                        <a:t>  .522</a:t>
                      </a:r>
                      <a:endParaRPr lang="en-US" sz="1400">
                        <a:effectLst/>
                        <a:latin typeface="Calibri"/>
                        <a:ea typeface="Calibri"/>
                        <a:cs typeface="Times New Roman"/>
                      </a:endParaRPr>
                    </a:p>
                  </a:txBody>
                  <a:tcPr marL="0" marR="0" marT="0" marB="0"/>
                </a:tc>
                <a:tc>
                  <a:txBody>
                    <a:bodyPr/>
                    <a:lstStyle/>
                    <a:p>
                      <a:pPr marL="38100" marR="38100" algn="just">
                        <a:lnSpc>
                          <a:spcPts val="1600"/>
                        </a:lnSpc>
                        <a:spcBef>
                          <a:spcPts val="0"/>
                        </a:spcBef>
                        <a:spcAft>
                          <a:spcPts val="0"/>
                        </a:spcAft>
                      </a:pPr>
                      <a:r>
                        <a:rPr lang="en-IN" sz="1600" dirty="0">
                          <a:effectLst/>
                        </a:rPr>
                        <a:t>3292339.329</a:t>
                      </a:r>
                      <a:endParaRPr lang="en-US" sz="1400" dirty="0">
                        <a:effectLst/>
                        <a:latin typeface="Calibri"/>
                        <a:ea typeface="Calibri"/>
                        <a:cs typeface="Times New Roman"/>
                      </a:endParaRPr>
                    </a:p>
                  </a:txBody>
                  <a:tcPr marL="0" marR="0" marT="0" marB="0"/>
                </a:tc>
                <a:tc vMerge="1">
                  <a:txBody>
                    <a:bodyPr/>
                    <a:lstStyle/>
                    <a:p>
                      <a:endParaRPr lang="en-US"/>
                    </a:p>
                  </a:txBody>
                  <a:tcPr/>
                </a:tc>
                <a:extLst>
                  <a:ext uri="{0D108BD9-81ED-4DB2-BD59-A6C34878D82A}">
                    <a16:rowId xmlns="" xmlns:a16="http://schemas.microsoft.com/office/drawing/2014/main" val="10002"/>
                  </a:ext>
                </a:extLst>
              </a:tr>
              <a:tr h="724905">
                <a:tc gridSpan="7">
                  <a:txBody>
                    <a:bodyPr/>
                    <a:lstStyle/>
                    <a:p>
                      <a:pPr marL="38100" marR="38100" algn="just">
                        <a:lnSpc>
                          <a:spcPts val="1600"/>
                        </a:lnSpc>
                        <a:spcBef>
                          <a:spcPts val="0"/>
                        </a:spcBef>
                        <a:spcAft>
                          <a:spcPts val="0"/>
                        </a:spcAft>
                      </a:pPr>
                      <a:r>
                        <a:rPr lang="en-IN" sz="1800" dirty="0">
                          <a:effectLst/>
                        </a:rPr>
                        <a:t> </a:t>
                      </a:r>
                      <a:endParaRPr lang="en-US" sz="1400" dirty="0">
                        <a:effectLst/>
                      </a:endParaRPr>
                    </a:p>
                    <a:p>
                      <a:pPr marL="38100" marR="38100" algn="just">
                        <a:lnSpc>
                          <a:spcPts val="1600"/>
                        </a:lnSpc>
                        <a:spcBef>
                          <a:spcPts val="0"/>
                        </a:spcBef>
                        <a:spcAft>
                          <a:spcPts val="0"/>
                        </a:spcAft>
                      </a:pPr>
                      <a:r>
                        <a:rPr lang="en-IN" sz="1800" dirty="0">
                          <a:effectLst/>
                        </a:rPr>
                        <a:t>a. Predictors: (Constant), Video Views, Uploads</a:t>
                      </a:r>
                      <a:endParaRPr lang="en-US" sz="14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3"/>
                  </a:ext>
                </a:extLst>
              </a:tr>
              <a:tr h="404361">
                <a:tc gridSpan="7">
                  <a:txBody>
                    <a:bodyPr/>
                    <a:lstStyle/>
                    <a:p>
                      <a:pPr marL="38100" marR="38100" algn="just">
                        <a:lnSpc>
                          <a:spcPts val="1600"/>
                        </a:lnSpc>
                        <a:spcBef>
                          <a:spcPts val="0"/>
                        </a:spcBef>
                        <a:spcAft>
                          <a:spcPts val="0"/>
                        </a:spcAft>
                      </a:pPr>
                      <a:r>
                        <a:rPr lang="en-IN" sz="1800" dirty="0">
                          <a:effectLst/>
                        </a:rPr>
                        <a:t>b. Dependent Variable: Subscribers</a:t>
                      </a:r>
                      <a:endParaRPr lang="en-US" sz="14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4"/>
                  </a:ext>
                </a:extLst>
              </a:tr>
            </a:tbl>
          </a:graphicData>
        </a:graphic>
      </p:graphicFrame>
      <p:sp>
        <p:nvSpPr>
          <p:cNvPr id="4" name="Rectangle 3"/>
          <p:cNvSpPr/>
          <p:nvPr/>
        </p:nvSpPr>
        <p:spPr>
          <a:xfrm>
            <a:off x="810490" y="4315691"/>
            <a:ext cx="7620000" cy="1754326"/>
          </a:xfrm>
          <a:prstGeom prst="rect">
            <a:avLst/>
          </a:prstGeom>
        </p:spPr>
        <p:txBody>
          <a:bodyPr wrap="square">
            <a:spAutoFit/>
          </a:bodyPr>
          <a:lstStyle/>
          <a:p>
            <a:endParaRPr lang="en-IN" dirty="0"/>
          </a:p>
          <a:p>
            <a:r>
              <a:rPr lang="en-IN" dirty="0"/>
              <a:t>This table provides the </a:t>
            </a:r>
            <a:r>
              <a:rPr lang="en-IN" i="1" dirty="0"/>
              <a:t>R</a:t>
            </a:r>
            <a:r>
              <a:rPr lang="en-IN" dirty="0"/>
              <a:t> and </a:t>
            </a:r>
            <a:r>
              <a:rPr lang="en-IN" i="1" dirty="0"/>
              <a:t>R</a:t>
            </a:r>
            <a:r>
              <a:rPr lang="en-IN" baseline="30000" dirty="0"/>
              <a:t>2</a:t>
            </a:r>
            <a:r>
              <a:rPr lang="en-IN" dirty="0"/>
              <a:t> values. The </a:t>
            </a:r>
            <a:r>
              <a:rPr lang="en-IN" i="1" dirty="0"/>
              <a:t>R</a:t>
            </a:r>
            <a:r>
              <a:rPr lang="en-IN" dirty="0"/>
              <a:t> value represents the simple correlation and is 0.723, which indicates a high degree of correlation. The </a:t>
            </a:r>
            <a:r>
              <a:rPr lang="en-IN" i="1" dirty="0"/>
              <a:t>R</a:t>
            </a:r>
            <a:r>
              <a:rPr lang="en-IN" baseline="30000" dirty="0"/>
              <a:t>2</a:t>
            </a:r>
            <a:r>
              <a:rPr lang="en-IN" dirty="0"/>
              <a:t> value indicates how much of the total variation in the dependent variable, Subscribers, can be explained by the independent variable, Video Views, Uploads . In this case, can be explained, which is very large.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21770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YouTube logo is made of a red round-rectangular box with a white &quot;play&quot; button inside and the word &quot;YouTube&quot; written in black.">
            <a:hlinkClick r:id="rId2" tooltip="The YouTube logo is made of a red round-rectangular box with a white &quot;play&quot; button inside and the word &quot;YouTube&quot; written in black."/>
          </p:cNvPr>
          <p:cNvPicPr/>
          <p:nvPr/>
        </p:nvPicPr>
        <p:blipFill>
          <a:blip r:embed="rId3">
            <a:extLst>
              <a:ext uri="{28A0092B-C50C-407E-A947-70E740481C1C}">
                <a14:useLocalDpi xmlns:a14="http://schemas.microsoft.com/office/drawing/2010/main" val="0"/>
              </a:ext>
            </a:extLst>
          </a:blip>
          <a:srcRect/>
          <a:stretch>
            <a:fillRect/>
          </a:stretch>
        </p:blipFill>
        <p:spPr bwMode="auto">
          <a:xfrm>
            <a:off x="644236" y="1143000"/>
            <a:ext cx="1905000" cy="427990"/>
          </a:xfrm>
          <a:prstGeom prst="rect">
            <a:avLst/>
          </a:prstGeom>
          <a:noFill/>
          <a:ln>
            <a:noFill/>
          </a:ln>
        </p:spPr>
      </p:pic>
      <p:sp>
        <p:nvSpPr>
          <p:cNvPr id="6" name="TextBox 5"/>
          <p:cNvSpPr txBox="1"/>
          <p:nvPr/>
        </p:nvSpPr>
        <p:spPr>
          <a:xfrm>
            <a:off x="593942" y="812104"/>
            <a:ext cx="7924800" cy="5786199"/>
          </a:xfrm>
          <a:prstGeom prst="rect">
            <a:avLst/>
          </a:prstGeom>
          <a:solidFill>
            <a:schemeClr val="bg1"/>
          </a:solidFill>
        </p:spPr>
        <p:txBody>
          <a:bodyPr wrap="square" rtlCol="0">
            <a:spAutoFit/>
          </a:bodyPr>
          <a:lstStyle/>
          <a:p>
            <a:r>
              <a:rPr lang="en-IN" sz="2800" b="1" u="sng" dirty="0" smtClean="0"/>
              <a:t>Introduction:</a:t>
            </a:r>
          </a:p>
          <a:p>
            <a:endParaRPr lang="en-IN" sz="2800" b="1" u="sng" dirty="0" smtClean="0"/>
          </a:p>
          <a:p>
            <a:endParaRPr lang="en-IN" b="1" dirty="0" smtClean="0"/>
          </a:p>
          <a:p>
            <a:endParaRPr lang="en-IN" b="1" dirty="0"/>
          </a:p>
          <a:p>
            <a:endParaRPr lang="en-IN" b="1" dirty="0" smtClean="0"/>
          </a:p>
          <a:p>
            <a:pPr marL="342900" indent="-342900">
              <a:buFont typeface="Arial" pitchFamily="34" charset="0"/>
              <a:buChar char="•"/>
            </a:pPr>
            <a:r>
              <a:rPr lang="en-IN" sz="2000" b="1" dirty="0" smtClean="0"/>
              <a:t>YouTube </a:t>
            </a:r>
            <a:r>
              <a:rPr lang="en-IN" sz="2000" dirty="0" smtClean="0"/>
              <a:t>was </a:t>
            </a:r>
            <a:r>
              <a:rPr lang="en-IN" sz="2000" dirty="0"/>
              <a:t>created by PayPal employees as a </a:t>
            </a:r>
            <a:r>
              <a:rPr lang="en-IN" sz="2000" dirty="0" smtClean="0"/>
              <a:t>video-sharing</a:t>
            </a:r>
            <a:r>
              <a:rPr lang="en-IN" sz="2000" dirty="0"/>
              <a:t> </a:t>
            </a:r>
            <a:r>
              <a:rPr lang="en-IN" sz="2000" dirty="0" smtClean="0"/>
              <a:t>website </a:t>
            </a:r>
            <a:r>
              <a:rPr lang="en-IN" sz="2000" dirty="0"/>
              <a:t>where users could upload, share and view content. </a:t>
            </a:r>
            <a:endParaRPr lang="en-IN" sz="2000" dirty="0" smtClean="0"/>
          </a:p>
          <a:p>
            <a:pPr marL="342900" indent="-342900">
              <a:buFont typeface="Arial" pitchFamily="34" charset="0"/>
              <a:buChar char="•"/>
            </a:pPr>
            <a:r>
              <a:rPr lang="en-IN" sz="2000" dirty="0" smtClean="0"/>
              <a:t>The </a:t>
            </a:r>
            <a:r>
              <a:rPr lang="en-IN" sz="2000" dirty="0"/>
              <a:t>Internet domain name "www.youtube.com" was activated on Monday, February 14, 2005, at 9:13p.m</a:t>
            </a:r>
            <a:r>
              <a:rPr lang="en-IN" sz="2000" dirty="0" smtClean="0"/>
              <a:t>.</a:t>
            </a:r>
          </a:p>
          <a:p>
            <a:pPr marL="342900" indent="-342900">
              <a:buFont typeface="Arial" pitchFamily="34" charset="0"/>
              <a:buChar char="•"/>
            </a:pPr>
            <a:r>
              <a:rPr lang="en-IN" sz="2000" baseline="30000" dirty="0" smtClean="0"/>
              <a:t> </a:t>
            </a:r>
            <a:r>
              <a:rPr lang="en-IN" sz="2000" dirty="0" smtClean="0"/>
              <a:t>YouTube</a:t>
            </a:r>
            <a:r>
              <a:rPr lang="en-IN" sz="2000" dirty="0"/>
              <a:t> is an American </a:t>
            </a:r>
            <a:r>
              <a:rPr lang="en-IN" sz="2000" dirty="0" smtClean="0"/>
              <a:t>video-sharing</a:t>
            </a:r>
            <a:r>
              <a:rPr lang="en-IN" sz="2000" dirty="0"/>
              <a:t> </a:t>
            </a:r>
            <a:r>
              <a:rPr lang="en-IN" sz="2000" dirty="0" smtClean="0"/>
              <a:t>website </a:t>
            </a:r>
            <a:r>
              <a:rPr lang="en-IN" sz="2000" dirty="0"/>
              <a:t>headquartered in San Bruno, </a:t>
            </a:r>
            <a:r>
              <a:rPr lang="en-IN" sz="2000" dirty="0" smtClean="0"/>
              <a:t>California . </a:t>
            </a:r>
          </a:p>
          <a:p>
            <a:pPr marL="342900" indent="-342900">
              <a:buFont typeface="Arial" pitchFamily="34" charset="0"/>
              <a:buChar char="•"/>
            </a:pPr>
            <a:r>
              <a:rPr lang="en-IN" sz="2000" dirty="0" smtClean="0"/>
              <a:t>Three </a:t>
            </a:r>
            <a:r>
              <a:rPr lang="en-IN" sz="2000" dirty="0"/>
              <a:t>former </a:t>
            </a:r>
            <a:r>
              <a:rPr lang="en-IN" sz="2000" dirty="0" smtClean="0"/>
              <a:t>PayPal</a:t>
            </a:r>
            <a:r>
              <a:rPr lang="en-IN" sz="2000" dirty="0"/>
              <a:t> </a:t>
            </a:r>
            <a:r>
              <a:rPr lang="en-IN" sz="2000" dirty="0" smtClean="0"/>
              <a:t>employees—Chad Hurley ,</a:t>
            </a:r>
            <a:r>
              <a:rPr lang="en-IN" sz="2000" dirty="0"/>
              <a:t> Steve </a:t>
            </a:r>
            <a:r>
              <a:rPr lang="en-IN" sz="2000" dirty="0" smtClean="0"/>
              <a:t>Chen , </a:t>
            </a:r>
            <a:r>
              <a:rPr lang="en-IN" sz="2000" dirty="0"/>
              <a:t>and Jawed </a:t>
            </a:r>
            <a:r>
              <a:rPr lang="en-IN" sz="2000" dirty="0" smtClean="0"/>
              <a:t>Karim —</a:t>
            </a:r>
            <a:r>
              <a:rPr lang="en-IN" sz="2000" dirty="0"/>
              <a:t>created the service in February 2005</a:t>
            </a:r>
            <a:r>
              <a:rPr lang="en-IN" sz="2000" dirty="0" smtClean="0"/>
              <a:t>.</a:t>
            </a:r>
          </a:p>
          <a:p>
            <a:pPr marL="342900" indent="-342900">
              <a:buFont typeface="Arial" pitchFamily="34" charset="0"/>
              <a:buChar char="•"/>
            </a:pPr>
            <a:r>
              <a:rPr lang="en-IN" sz="2000" dirty="0"/>
              <a:t> </a:t>
            </a:r>
            <a:r>
              <a:rPr lang="en-IN" sz="2000" dirty="0" smtClean="0"/>
              <a:t>YouTube </a:t>
            </a:r>
            <a:r>
              <a:rPr lang="en-IN" sz="2000" dirty="0"/>
              <a:t>allows users to upload, view, rate, share, add to playlists, report, comment on videos, and subscribe to other users</a:t>
            </a:r>
            <a:r>
              <a:rPr lang="en-IN" sz="2000" dirty="0" smtClean="0"/>
              <a:t>.</a:t>
            </a:r>
          </a:p>
          <a:p>
            <a:pPr marL="342900" indent="-342900">
              <a:buFont typeface="Arial" pitchFamily="34" charset="0"/>
              <a:buChar char="•"/>
            </a:pPr>
            <a:r>
              <a:rPr lang="en-IN" sz="2000" dirty="0"/>
              <a:t>YouTube was founded by Chad Hurley, Steve Chen, and Jawed Karim, who were all early employees of PayPal.</a:t>
            </a:r>
            <a:endParaRPr lang="en-US" sz="2000" dirty="0"/>
          </a:p>
          <a:p>
            <a:endParaRPr lang="en-US" sz="2000" dirty="0"/>
          </a:p>
        </p:txBody>
      </p:sp>
      <p:pic>
        <p:nvPicPr>
          <p:cNvPr id="7" name="Picture 6" descr="The YouTube logo is made of a red round-rectangular box with a white &quot;play&quot; button inside and the word &quot;YouTube&quot; written in black.">
            <a:hlinkClick r:id="rId2" tooltip="The YouTube logo is made of a red round-rectangular box with a white &quot;play&quot; button inside and the word &quot;YouTube&quot; written in black."/>
          </p:cNvPr>
          <p:cNvPicPr/>
          <p:nvPr/>
        </p:nvPicPr>
        <p:blipFill>
          <a:blip r:embed="rId3">
            <a:extLst>
              <a:ext uri="{28A0092B-C50C-407E-A947-70E740481C1C}">
                <a14:useLocalDpi xmlns:a14="http://schemas.microsoft.com/office/drawing/2010/main" val="0"/>
              </a:ext>
            </a:extLst>
          </a:blip>
          <a:srcRect/>
          <a:stretch>
            <a:fillRect/>
          </a:stretch>
        </p:blipFill>
        <p:spPr bwMode="auto">
          <a:xfrm>
            <a:off x="796636" y="1828800"/>
            <a:ext cx="1905000" cy="427990"/>
          </a:xfrm>
          <a:prstGeom prst="rect">
            <a:avLst/>
          </a:prstGeom>
          <a:noFill/>
          <a:ln>
            <a:noFill/>
          </a:ln>
        </p:spPr>
      </p:pic>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268889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49971463"/>
              </p:ext>
            </p:extLst>
          </p:nvPr>
        </p:nvGraphicFramePr>
        <p:xfrm>
          <a:off x="304800" y="1295400"/>
          <a:ext cx="8610599" cy="3657602"/>
        </p:xfrm>
        <a:graphic>
          <a:graphicData uri="http://schemas.openxmlformats.org/drawingml/2006/table">
            <a:tbl>
              <a:tblPr>
                <a:tableStyleId>{69C7853C-536D-4A76-A0AE-DD22124D55A5}</a:tableStyleId>
              </a:tblPr>
              <a:tblGrid>
                <a:gridCol w="824849">
                  <a:extLst>
                    <a:ext uri="{9D8B030D-6E8A-4147-A177-3AD203B41FA5}">
                      <a16:colId xmlns="" xmlns:a16="http://schemas.microsoft.com/office/drawing/2014/main" val="20000"/>
                    </a:ext>
                  </a:extLst>
                </a:gridCol>
                <a:gridCol w="1049808">
                  <a:extLst>
                    <a:ext uri="{9D8B030D-6E8A-4147-A177-3AD203B41FA5}">
                      <a16:colId xmlns="" xmlns:a16="http://schemas.microsoft.com/office/drawing/2014/main" val="20001"/>
                    </a:ext>
                  </a:extLst>
                </a:gridCol>
                <a:gridCol w="2099616">
                  <a:extLst>
                    <a:ext uri="{9D8B030D-6E8A-4147-A177-3AD203B41FA5}">
                      <a16:colId xmlns="" xmlns:a16="http://schemas.microsoft.com/office/drawing/2014/main" val="20002"/>
                    </a:ext>
                  </a:extLst>
                </a:gridCol>
                <a:gridCol w="899836">
                  <a:extLst>
                    <a:ext uri="{9D8B030D-6E8A-4147-A177-3AD203B41FA5}">
                      <a16:colId xmlns="" xmlns:a16="http://schemas.microsoft.com/office/drawing/2014/main" val="20003"/>
                    </a:ext>
                  </a:extLst>
                </a:gridCol>
                <a:gridCol w="1949643">
                  <a:extLst>
                    <a:ext uri="{9D8B030D-6E8A-4147-A177-3AD203B41FA5}">
                      <a16:colId xmlns="" xmlns:a16="http://schemas.microsoft.com/office/drawing/2014/main" val="20004"/>
                    </a:ext>
                  </a:extLst>
                </a:gridCol>
                <a:gridCol w="866482">
                  <a:extLst>
                    <a:ext uri="{9D8B030D-6E8A-4147-A177-3AD203B41FA5}">
                      <a16:colId xmlns="" xmlns:a16="http://schemas.microsoft.com/office/drawing/2014/main" val="20005"/>
                    </a:ext>
                  </a:extLst>
                </a:gridCol>
                <a:gridCol w="920365">
                  <a:extLst>
                    <a:ext uri="{9D8B030D-6E8A-4147-A177-3AD203B41FA5}">
                      <a16:colId xmlns="" xmlns:a16="http://schemas.microsoft.com/office/drawing/2014/main" val="20006"/>
                    </a:ext>
                  </a:extLst>
                </a:gridCol>
              </a:tblGrid>
              <a:tr h="391391">
                <a:tc gridSpan="7">
                  <a:txBody>
                    <a:bodyPr/>
                    <a:lstStyle/>
                    <a:p>
                      <a:pPr marL="38100" marR="38100" algn="ctr">
                        <a:lnSpc>
                          <a:spcPts val="1600"/>
                        </a:lnSpc>
                        <a:spcBef>
                          <a:spcPts val="0"/>
                        </a:spcBef>
                        <a:spcAft>
                          <a:spcPts val="0"/>
                        </a:spcAft>
                      </a:pPr>
                      <a:r>
                        <a:rPr lang="en-IN" sz="2000" dirty="0">
                          <a:effectLst/>
                        </a:rPr>
                        <a:t>ANOVA</a:t>
                      </a:r>
                      <a:r>
                        <a:rPr lang="en-IN" sz="2000" baseline="30000" dirty="0">
                          <a:effectLst/>
                        </a:rPr>
                        <a:t>a</a:t>
                      </a:r>
                      <a:endParaRPr lang="en-US" sz="2000" dirty="0">
                        <a:effectLst/>
                        <a:latin typeface="Calibri"/>
                        <a:ea typeface="Calibri"/>
                        <a:cs typeface="Times New Roman"/>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64706">
                <a:tc gridSpan="2">
                  <a:txBody>
                    <a:bodyPr/>
                    <a:lstStyle/>
                    <a:p>
                      <a:pPr marL="38100" marR="38100">
                        <a:lnSpc>
                          <a:spcPts val="1600"/>
                        </a:lnSpc>
                        <a:spcBef>
                          <a:spcPts val="0"/>
                        </a:spcBef>
                        <a:spcAft>
                          <a:spcPts val="0"/>
                        </a:spcAft>
                      </a:pPr>
                      <a:r>
                        <a:rPr lang="en-IN" sz="1400" dirty="0">
                          <a:effectLst/>
                        </a:rPr>
                        <a:t>Model</a:t>
                      </a:r>
                      <a:endParaRPr lang="en-US" sz="2000" dirty="0">
                        <a:effectLst/>
                        <a:latin typeface="Calibri"/>
                        <a:ea typeface="Calibri"/>
                        <a:cs typeface="Times New Roman"/>
                      </a:endParaRPr>
                    </a:p>
                  </a:txBody>
                  <a:tcPr marL="0" marR="0" marT="0" marB="0" anchor="b"/>
                </a:tc>
                <a:tc hMerge="1">
                  <a:txBody>
                    <a:bodyPr/>
                    <a:lstStyle/>
                    <a:p>
                      <a:endParaRPr lang="en-US"/>
                    </a:p>
                  </a:txBody>
                  <a:tcPr/>
                </a:tc>
                <a:tc>
                  <a:txBody>
                    <a:bodyPr/>
                    <a:lstStyle/>
                    <a:p>
                      <a:pPr marL="38100" marR="38100" algn="ctr">
                        <a:lnSpc>
                          <a:spcPts val="1600"/>
                        </a:lnSpc>
                        <a:spcBef>
                          <a:spcPts val="0"/>
                        </a:spcBef>
                        <a:spcAft>
                          <a:spcPts val="0"/>
                        </a:spcAft>
                      </a:pPr>
                      <a:r>
                        <a:rPr lang="en-IN" sz="1400">
                          <a:effectLst/>
                        </a:rPr>
                        <a:t>Sum of Squares</a:t>
                      </a:r>
                      <a:endParaRPr lang="en-US" sz="200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IN" sz="1400" dirty="0">
                          <a:effectLst/>
                        </a:rPr>
                        <a:t>df</a:t>
                      </a:r>
                      <a:endParaRPr lang="en-US" sz="2000" dirty="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IN" sz="1400">
                          <a:effectLst/>
                        </a:rPr>
                        <a:t>Mean Square</a:t>
                      </a:r>
                      <a:endParaRPr lang="en-US" sz="200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IN" sz="1400">
                          <a:effectLst/>
                        </a:rPr>
                        <a:t>F</a:t>
                      </a:r>
                      <a:endParaRPr lang="en-US" sz="200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IN" sz="1400">
                          <a:effectLst/>
                        </a:rPr>
                        <a:t>Sig.</a:t>
                      </a:r>
                      <a:endParaRPr lang="en-US" sz="2000">
                        <a:effectLst/>
                        <a:latin typeface="Calibri"/>
                        <a:ea typeface="Calibri"/>
                        <a:cs typeface="Times New Roman"/>
                      </a:endParaRPr>
                    </a:p>
                  </a:txBody>
                  <a:tcPr marL="0" marR="0" marT="0" marB="0" anchor="b"/>
                </a:tc>
                <a:extLst>
                  <a:ext uri="{0D108BD9-81ED-4DB2-BD59-A6C34878D82A}">
                    <a16:rowId xmlns="" xmlns:a16="http://schemas.microsoft.com/office/drawing/2014/main" val="10001"/>
                  </a:ext>
                </a:extLst>
              </a:tr>
              <a:tr h="724800">
                <a:tc rowSpan="3">
                  <a:txBody>
                    <a:bodyPr/>
                    <a:lstStyle/>
                    <a:p>
                      <a:pPr marL="38100" marR="38100">
                        <a:lnSpc>
                          <a:spcPts val="1600"/>
                        </a:lnSpc>
                        <a:spcBef>
                          <a:spcPts val="0"/>
                        </a:spcBef>
                        <a:spcAft>
                          <a:spcPts val="0"/>
                        </a:spcAft>
                      </a:pPr>
                      <a:r>
                        <a:rPr lang="en-IN" sz="1400" dirty="0">
                          <a:effectLst/>
                        </a:rPr>
                        <a:t>1</a:t>
                      </a:r>
                      <a:endParaRPr lang="en-US" sz="2000" dirty="0">
                        <a:effectLst/>
                        <a:latin typeface="Calibri"/>
                        <a:ea typeface="Calibri"/>
                        <a:cs typeface="Times New Roman"/>
                      </a:endParaRPr>
                    </a:p>
                  </a:txBody>
                  <a:tcPr marL="0" marR="0" marT="0" marB="0"/>
                </a:tc>
                <a:tc>
                  <a:txBody>
                    <a:bodyPr/>
                    <a:lstStyle/>
                    <a:p>
                      <a:pPr marL="38100" marR="38100">
                        <a:lnSpc>
                          <a:spcPts val="1600"/>
                        </a:lnSpc>
                        <a:spcBef>
                          <a:spcPts val="0"/>
                        </a:spcBef>
                        <a:spcAft>
                          <a:spcPts val="0"/>
                        </a:spcAft>
                      </a:pPr>
                      <a:r>
                        <a:rPr lang="en-IN" sz="1400" dirty="0">
                          <a:effectLst/>
                        </a:rPr>
                        <a:t>Regression</a:t>
                      </a:r>
                      <a:endParaRPr lang="en-US" sz="20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dirty="0">
                          <a:effectLst/>
                        </a:rPr>
                        <a:t>47410380070621456.000</a:t>
                      </a:r>
                      <a:endParaRPr lang="en-US" sz="20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2</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23705190035310728.000</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2186.927</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.000</a:t>
                      </a:r>
                      <a:r>
                        <a:rPr lang="en-IN" sz="1400" baseline="30000">
                          <a:effectLst/>
                        </a:rPr>
                        <a:t>b</a:t>
                      </a:r>
                      <a:endParaRPr lang="en-US" sz="2000">
                        <a:effectLst/>
                        <a:latin typeface="Calibri"/>
                        <a:ea typeface="Calibri"/>
                        <a:cs typeface="Times New Roman"/>
                      </a:endParaRPr>
                    </a:p>
                  </a:txBody>
                  <a:tcPr marL="0" marR="0" marT="0" marB="0"/>
                </a:tc>
                <a:extLst>
                  <a:ext uri="{0D108BD9-81ED-4DB2-BD59-A6C34878D82A}">
                    <a16:rowId xmlns="" xmlns:a16="http://schemas.microsoft.com/office/drawing/2014/main" val="10002"/>
                  </a:ext>
                </a:extLst>
              </a:tr>
              <a:tr h="724800">
                <a:tc vMerge="1">
                  <a:txBody>
                    <a:bodyPr/>
                    <a:lstStyle/>
                    <a:p>
                      <a:endParaRPr lang="en-US"/>
                    </a:p>
                  </a:txBody>
                  <a:tcPr/>
                </a:tc>
                <a:tc>
                  <a:txBody>
                    <a:bodyPr/>
                    <a:lstStyle/>
                    <a:p>
                      <a:pPr marL="38100" marR="38100">
                        <a:lnSpc>
                          <a:spcPts val="1600"/>
                        </a:lnSpc>
                        <a:spcBef>
                          <a:spcPts val="0"/>
                        </a:spcBef>
                        <a:spcAft>
                          <a:spcPts val="0"/>
                        </a:spcAft>
                      </a:pPr>
                      <a:r>
                        <a:rPr lang="en-IN" sz="1400" dirty="0">
                          <a:effectLst/>
                        </a:rPr>
                        <a:t>Residual</a:t>
                      </a:r>
                      <a:endParaRPr lang="en-US" sz="20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dirty="0">
                          <a:effectLst/>
                        </a:rPr>
                        <a:t>43325474535180512.000</a:t>
                      </a:r>
                      <a:endParaRPr lang="en-US" sz="20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dirty="0">
                          <a:effectLst/>
                        </a:rPr>
                        <a:t>3997</a:t>
                      </a:r>
                      <a:endParaRPr lang="en-US" sz="20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10839498257488.244</a:t>
                      </a:r>
                      <a:endParaRPr lang="en-US" sz="20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IN" sz="2400" dirty="0">
                          <a:effectLst/>
                        </a:rPr>
                        <a:t> </a:t>
                      </a:r>
                      <a:endParaRPr lang="en-US" sz="20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IN" sz="2400" dirty="0">
                          <a:effectLst/>
                        </a:rPr>
                        <a:t> </a:t>
                      </a:r>
                      <a:endParaRPr lang="en-US" sz="2000" dirty="0">
                        <a:effectLst/>
                        <a:latin typeface="Calibri"/>
                        <a:ea typeface="Calibri"/>
                        <a:cs typeface="Times New Roman"/>
                      </a:endParaRPr>
                    </a:p>
                  </a:txBody>
                  <a:tcPr marL="0" marR="0" marT="0" marB="0" anchor="ctr"/>
                </a:tc>
                <a:extLst>
                  <a:ext uri="{0D108BD9-81ED-4DB2-BD59-A6C34878D82A}">
                    <a16:rowId xmlns="" xmlns:a16="http://schemas.microsoft.com/office/drawing/2014/main" val="10003"/>
                  </a:ext>
                </a:extLst>
              </a:tr>
              <a:tr h="724800">
                <a:tc vMerge="1">
                  <a:txBody>
                    <a:bodyPr/>
                    <a:lstStyle/>
                    <a:p>
                      <a:endParaRPr lang="en-US"/>
                    </a:p>
                  </a:txBody>
                  <a:tcPr/>
                </a:tc>
                <a:tc>
                  <a:txBody>
                    <a:bodyPr/>
                    <a:lstStyle/>
                    <a:p>
                      <a:pPr marL="38100" marR="38100">
                        <a:lnSpc>
                          <a:spcPts val="1600"/>
                        </a:lnSpc>
                        <a:spcBef>
                          <a:spcPts val="0"/>
                        </a:spcBef>
                        <a:spcAft>
                          <a:spcPts val="0"/>
                        </a:spcAft>
                      </a:pPr>
                      <a:r>
                        <a:rPr lang="en-IN" sz="1400">
                          <a:effectLst/>
                        </a:rPr>
                        <a:t>Total</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dirty="0">
                          <a:effectLst/>
                        </a:rPr>
                        <a:t>90735854605801968.000</a:t>
                      </a:r>
                      <a:endParaRPr lang="en-US" sz="20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dirty="0">
                          <a:effectLst/>
                        </a:rPr>
                        <a:t>3999</a:t>
                      </a:r>
                      <a:endParaRPr lang="en-US" sz="2000" dirty="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IN" sz="2400" dirty="0">
                          <a:effectLst/>
                        </a:rPr>
                        <a:t> </a:t>
                      </a:r>
                      <a:endParaRPr lang="en-US" sz="20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IN" sz="2400" dirty="0">
                          <a:effectLst/>
                        </a:rPr>
                        <a:t> </a:t>
                      </a:r>
                      <a:endParaRPr lang="en-US" sz="20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0"/>
                        </a:spcAft>
                      </a:pPr>
                      <a:r>
                        <a:rPr lang="en-IN" sz="2400" dirty="0">
                          <a:effectLst/>
                        </a:rPr>
                        <a:t> </a:t>
                      </a:r>
                      <a:endParaRPr lang="en-US" sz="2000" dirty="0">
                        <a:effectLst/>
                        <a:latin typeface="Calibri"/>
                        <a:ea typeface="Calibri"/>
                        <a:cs typeface="Times New Roman"/>
                      </a:endParaRPr>
                    </a:p>
                  </a:txBody>
                  <a:tcPr marL="0" marR="0" marT="0" marB="0" anchor="ctr"/>
                </a:tc>
                <a:extLst>
                  <a:ext uri="{0D108BD9-81ED-4DB2-BD59-A6C34878D82A}">
                    <a16:rowId xmlns="" xmlns:a16="http://schemas.microsoft.com/office/drawing/2014/main" val="10004"/>
                  </a:ext>
                </a:extLst>
              </a:tr>
              <a:tr h="362399">
                <a:tc gridSpan="7">
                  <a:txBody>
                    <a:bodyPr/>
                    <a:lstStyle/>
                    <a:p>
                      <a:pPr marL="38100" marR="38100">
                        <a:lnSpc>
                          <a:spcPts val="1600"/>
                        </a:lnSpc>
                        <a:spcBef>
                          <a:spcPts val="0"/>
                        </a:spcBef>
                        <a:spcAft>
                          <a:spcPts val="0"/>
                        </a:spcAft>
                      </a:pPr>
                      <a:r>
                        <a:rPr lang="en-IN" sz="1400" dirty="0">
                          <a:effectLst/>
                        </a:rPr>
                        <a:t>a. Dependent Variable: Subscribers</a:t>
                      </a:r>
                      <a:endParaRPr lang="en-US" sz="20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5"/>
                  </a:ext>
                </a:extLst>
              </a:tr>
              <a:tr h="364706">
                <a:tc gridSpan="7">
                  <a:txBody>
                    <a:bodyPr/>
                    <a:lstStyle/>
                    <a:p>
                      <a:pPr marL="38100" marR="38100">
                        <a:lnSpc>
                          <a:spcPts val="1600"/>
                        </a:lnSpc>
                        <a:spcBef>
                          <a:spcPts val="0"/>
                        </a:spcBef>
                        <a:spcAft>
                          <a:spcPts val="0"/>
                        </a:spcAft>
                      </a:pPr>
                      <a:r>
                        <a:rPr lang="en-IN" sz="1400" dirty="0">
                          <a:effectLst/>
                        </a:rPr>
                        <a:t>b. Predictors: (Constant), Video Views, Uploads</a:t>
                      </a:r>
                      <a:endParaRPr lang="en-US" sz="20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6"/>
                  </a:ext>
                </a:extLst>
              </a:tr>
            </a:tbl>
          </a:graphicData>
        </a:graphic>
      </p:graphicFrame>
      <p:sp>
        <p:nvSpPr>
          <p:cNvPr id="4" name="Rectangle 3"/>
          <p:cNvSpPr/>
          <p:nvPr/>
        </p:nvSpPr>
        <p:spPr>
          <a:xfrm>
            <a:off x="318655" y="381000"/>
            <a:ext cx="8347364" cy="646331"/>
          </a:xfrm>
          <a:prstGeom prst="rect">
            <a:avLst/>
          </a:prstGeom>
        </p:spPr>
        <p:txBody>
          <a:bodyPr wrap="square">
            <a:spAutoFit/>
          </a:bodyPr>
          <a:lstStyle/>
          <a:p>
            <a:r>
              <a:rPr lang="en-IN" dirty="0"/>
              <a:t>The next table is the </a:t>
            </a:r>
            <a:r>
              <a:rPr lang="en-IN" b="1" dirty="0"/>
              <a:t>ANOVA</a:t>
            </a:r>
            <a:r>
              <a:rPr lang="en-IN" dirty="0"/>
              <a:t> table, which reports how well the regression equation fits the data (i.e., predicts the dependent variable) and is shown below:</a:t>
            </a:r>
            <a:endParaRPr lang="en-US" dirty="0"/>
          </a:p>
        </p:txBody>
      </p:sp>
      <p:sp>
        <p:nvSpPr>
          <p:cNvPr id="5" name="Rectangle 4"/>
          <p:cNvSpPr/>
          <p:nvPr/>
        </p:nvSpPr>
        <p:spPr>
          <a:xfrm>
            <a:off x="318655" y="5073365"/>
            <a:ext cx="8437418" cy="1477328"/>
          </a:xfrm>
          <a:prstGeom prst="rect">
            <a:avLst/>
          </a:prstGeom>
        </p:spPr>
        <p:txBody>
          <a:bodyPr wrap="square">
            <a:spAutoFit/>
          </a:bodyPr>
          <a:lstStyle/>
          <a:p>
            <a:endParaRPr lang="en-IN" dirty="0"/>
          </a:p>
          <a:p>
            <a:r>
              <a:rPr lang="en-IN" dirty="0"/>
              <a:t>This table indicates that the regression model predicts the dependent variable significantly. Here, </a:t>
            </a:r>
            <a:r>
              <a:rPr lang="en-IN" i="1" dirty="0"/>
              <a:t>p</a:t>
            </a:r>
            <a:r>
              <a:rPr lang="en-IN" dirty="0"/>
              <a:t> &lt; 0.0005, which is less than 0.05, and indicates that, overall, the regression model statistically significantly predicts the outcome variable (i.e., it is a good fit for the data).</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8764799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31138351"/>
              </p:ext>
            </p:extLst>
          </p:nvPr>
        </p:nvGraphicFramePr>
        <p:xfrm>
          <a:off x="304800" y="914400"/>
          <a:ext cx="8229598" cy="2849700"/>
        </p:xfrm>
        <a:graphic>
          <a:graphicData uri="http://schemas.openxmlformats.org/drawingml/2006/table">
            <a:tbl>
              <a:tblPr>
                <a:tableStyleId>{69C7853C-536D-4A76-A0AE-DD22124D55A5}</a:tableStyleId>
              </a:tblPr>
              <a:tblGrid>
                <a:gridCol w="1257712">
                  <a:extLst>
                    <a:ext uri="{9D8B030D-6E8A-4147-A177-3AD203B41FA5}">
                      <a16:colId xmlns="" xmlns:a16="http://schemas.microsoft.com/office/drawing/2014/main" val="20000"/>
                    </a:ext>
                  </a:extLst>
                </a:gridCol>
                <a:gridCol w="1257712">
                  <a:extLst>
                    <a:ext uri="{9D8B030D-6E8A-4147-A177-3AD203B41FA5}">
                      <a16:colId xmlns="" xmlns:a16="http://schemas.microsoft.com/office/drawing/2014/main" val="20001"/>
                    </a:ext>
                  </a:extLst>
                </a:gridCol>
                <a:gridCol w="1257712">
                  <a:extLst>
                    <a:ext uri="{9D8B030D-6E8A-4147-A177-3AD203B41FA5}">
                      <a16:colId xmlns="" xmlns:a16="http://schemas.microsoft.com/office/drawing/2014/main" val="20002"/>
                    </a:ext>
                  </a:extLst>
                </a:gridCol>
                <a:gridCol w="1312180">
                  <a:extLst>
                    <a:ext uri="{9D8B030D-6E8A-4147-A177-3AD203B41FA5}">
                      <a16:colId xmlns="" xmlns:a16="http://schemas.microsoft.com/office/drawing/2014/main" val="20003"/>
                    </a:ext>
                  </a:extLst>
                </a:gridCol>
                <a:gridCol w="1312180">
                  <a:extLst>
                    <a:ext uri="{9D8B030D-6E8A-4147-A177-3AD203B41FA5}">
                      <a16:colId xmlns="" xmlns:a16="http://schemas.microsoft.com/office/drawing/2014/main" val="20004"/>
                    </a:ext>
                  </a:extLst>
                </a:gridCol>
                <a:gridCol w="916051">
                  <a:extLst>
                    <a:ext uri="{9D8B030D-6E8A-4147-A177-3AD203B41FA5}">
                      <a16:colId xmlns="" xmlns:a16="http://schemas.microsoft.com/office/drawing/2014/main" val="20005"/>
                    </a:ext>
                  </a:extLst>
                </a:gridCol>
                <a:gridCol w="916051">
                  <a:extLst>
                    <a:ext uri="{9D8B030D-6E8A-4147-A177-3AD203B41FA5}">
                      <a16:colId xmlns="" xmlns:a16="http://schemas.microsoft.com/office/drawing/2014/main" val="20006"/>
                    </a:ext>
                  </a:extLst>
                </a:gridCol>
              </a:tblGrid>
              <a:tr h="352261">
                <a:tc gridSpan="7">
                  <a:txBody>
                    <a:bodyPr/>
                    <a:lstStyle/>
                    <a:p>
                      <a:pPr marL="38100" marR="38100" algn="ctr">
                        <a:lnSpc>
                          <a:spcPts val="1600"/>
                        </a:lnSpc>
                        <a:spcBef>
                          <a:spcPts val="0"/>
                        </a:spcBef>
                        <a:spcAft>
                          <a:spcPts val="0"/>
                        </a:spcAft>
                      </a:pPr>
                      <a:r>
                        <a:rPr lang="en-IN" sz="2000">
                          <a:effectLst/>
                        </a:rPr>
                        <a:t>Coefficients</a:t>
                      </a:r>
                      <a:r>
                        <a:rPr lang="en-IN" sz="2000" baseline="30000">
                          <a:effectLst/>
                        </a:rPr>
                        <a:t>a</a:t>
                      </a:r>
                      <a:endParaRPr lang="en-US" sz="2000">
                        <a:effectLst/>
                        <a:latin typeface="Calibri"/>
                        <a:ea typeface="Calibri"/>
                        <a:cs typeface="Times New Roman"/>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717875">
                <a:tc rowSpan="2" gridSpan="2">
                  <a:txBody>
                    <a:bodyPr/>
                    <a:lstStyle/>
                    <a:p>
                      <a:pPr marL="38100" marR="38100">
                        <a:lnSpc>
                          <a:spcPts val="1600"/>
                        </a:lnSpc>
                        <a:spcBef>
                          <a:spcPts val="0"/>
                        </a:spcBef>
                        <a:spcAft>
                          <a:spcPts val="0"/>
                        </a:spcAft>
                      </a:pPr>
                      <a:r>
                        <a:rPr lang="en-IN" sz="1400">
                          <a:effectLst/>
                        </a:rPr>
                        <a:t>Model</a:t>
                      </a:r>
                      <a:endParaRPr lang="en-US" sz="2000">
                        <a:effectLst/>
                        <a:latin typeface="Calibri"/>
                        <a:ea typeface="Calibri"/>
                        <a:cs typeface="Times New Roman"/>
                      </a:endParaRPr>
                    </a:p>
                  </a:txBody>
                  <a:tcPr marL="0" marR="0" marT="0" marB="0" anchor="b"/>
                </a:tc>
                <a:tc rowSpan="2" hMerge="1">
                  <a:txBody>
                    <a:bodyPr/>
                    <a:lstStyle/>
                    <a:p>
                      <a:endParaRPr lang="en-US"/>
                    </a:p>
                  </a:txBody>
                  <a:tcPr/>
                </a:tc>
                <a:tc gridSpan="2">
                  <a:txBody>
                    <a:bodyPr/>
                    <a:lstStyle/>
                    <a:p>
                      <a:pPr marL="38100" marR="38100" algn="ctr">
                        <a:lnSpc>
                          <a:spcPts val="1600"/>
                        </a:lnSpc>
                        <a:spcBef>
                          <a:spcPts val="0"/>
                        </a:spcBef>
                        <a:spcAft>
                          <a:spcPts val="0"/>
                        </a:spcAft>
                      </a:pPr>
                      <a:r>
                        <a:rPr lang="en-IN" sz="1400">
                          <a:effectLst/>
                        </a:rPr>
                        <a:t>Unstandardized Coefficients</a:t>
                      </a:r>
                      <a:endParaRPr lang="en-US" sz="2000">
                        <a:effectLst/>
                        <a:latin typeface="Calibri"/>
                        <a:ea typeface="Calibri"/>
                        <a:cs typeface="Times New Roman"/>
                      </a:endParaRPr>
                    </a:p>
                  </a:txBody>
                  <a:tcPr marL="0" marR="0" marT="0" marB="0" anchor="b"/>
                </a:tc>
                <a:tc hMerge="1">
                  <a:txBody>
                    <a:bodyPr/>
                    <a:lstStyle/>
                    <a:p>
                      <a:endParaRPr lang="en-US"/>
                    </a:p>
                  </a:txBody>
                  <a:tcPr/>
                </a:tc>
                <a:tc>
                  <a:txBody>
                    <a:bodyPr/>
                    <a:lstStyle/>
                    <a:p>
                      <a:pPr marL="38100" marR="38100" algn="ctr">
                        <a:lnSpc>
                          <a:spcPts val="1600"/>
                        </a:lnSpc>
                        <a:spcBef>
                          <a:spcPts val="0"/>
                        </a:spcBef>
                        <a:spcAft>
                          <a:spcPts val="0"/>
                        </a:spcAft>
                      </a:pPr>
                      <a:r>
                        <a:rPr lang="en-IN" sz="1400">
                          <a:effectLst/>
                        </a:rPr>
                        <a:t>Standardized Coefficients</a:t>
                      </a:r>
                      <a:endParaRPr lang="en-US" sz="2000">
                        <a:effectLst/>
                        <a:latin typeface="Calibri"/>
                        <a:ea typeface="Calibri"/>
                        <a:cs typeface="Times New Roman"/>
                      </a:endParaRPr>
                    </a:p>
                  </a:txBody>
                  <a:tcPr marL="0" marR="0" marT="0" marB="0" anchor="b"/>
                </a:tc>
                <a:tc rowSpan="2">
                  <a:txBody>
                    <a:bodyPr/>
                    <a:lstStyle/>
                    <a:p>
                      <a:pPr marL="38100" marR="38100" algn="ctr">
                        <a:lnSpc>
                          <a:spcPts val="1600"/>
                        </a:lnSpc>
                        <a:spcBef>
                          <a:spcPts val="0"/>
                        </a:spcBef>
                        <a:spcAft>
                          <a:spcPts val="0"/>
                        </a:spcAft>
                      </a:pPr>
                      <a:r>
                        <a:rPr lang="en-IN" sz="1400">
                          <a:effectLst/>
                        </a:rPr>
                        <a:t>t</a:t>
                      </a:r>
                      <a:endParaRPr lang="en-US" sz="2000">
                        <a:effectLst/>
                        <a:latin typeface="Calibri"/>
                        <a:ea typeface="Calibri"/>
                        <a:cs typeface="Times New Roman"/>
                      </a:endParaRPr>
                    </a:p>
                  </a:txBody>
                  <a:tcPr marL="0" marR="0" marT="0" marB="0" anchor="b"/>
                </a:tc>
                <a:tc rowSpan="2">
                  <a:txBody>
                    <a:bodyPr/>
                    <a:lstStyle/>
                    <a:p>
                      <a:pPr marL="38100" marR="38100" algn="ctr">
                        <a:lnSpc>
                          <a:spcPts val="1600"/>
                        </a:lnSpc>
                        <a:spcBef>
                          <a:spcPts val="0"/>
                        </a:spcBef>
                        <a:spcAft>
                          <a:spcPts val="0"/>
                        </a:spcAft>
                      </a:pPr>
                      <a:r>
                        <a:rPr lang="en-IN" sz="1400">
                          <a:effectLst/>
                        </a:rPr>
                        <a:t>Sig.</a:t>
                      </a:r>
                      <a:endParaRPr lang="en-US" sz="2000">
                        <a:effectLst/>
                        <a:latin typeface="Calibri"/>
                        <a:ea typeface="Calibri"/>
                        <a:cs typeface="Times New Roman"/>
                      </a:endParaRPr>
                    </a:p>
                  </a:txBody>
                  <a:tcPr marL="0" marR="0" marT="0" marB="0" anchor="b"/>
                </a:tc>
                <a:extLst>
                  <a:ext uri="{0D108BD9-81ED-4DB2-BD59-A6C34878D82A}">
                    <a16:rowId xmlns="" xmlns:a16="http://schemas.microsoft.com/office/drawing/2014/main" val="10001"/>
                  </a:ext>
                </a:extLst>
              </a:tr>
              <a:tr h="339735">
                <a:tc gridSpan="2" vMerge="1">
                  <a:txBody>
                    <a:bodyPr/>
                    <a:lstStyle/>
                    <a:p>
                      <a:endParaRPr lang="en-US"/>
                    </a:p>
                  </a:txBody>
                  <a:tcPr/>
                </a:tc>
                <a:tc hMerge="1" vMerge="1">
                  <a:txBody>
                    <a:bodyPr/>
                    <a:lstStyle/>
                    <a:p>
                      <a:endParaRPr lang="en-US"/>
                    </a:p>
                  </a:txBody>
                  <a:tcPr/>
                </a:tc>
                <a:tc>
                  <a:txBody>
                    <a:bodyPr/>
                    <a:lstStyle/>
                    <a:p>
                      <a:pPr marL="38100" marR="38100" algn="ctr">
                        <a:lnSpc>
                          <a:spcPts val="1600"/>
                        </a:lnSpc>
                        <a:spcBef>
                          <a:spcPts val="0"/>
                        </a:spcBef>
                        <a:spcAft>
                          <a:spcPts val="0"/>
                        </a:spcAft>
                      </a:pPr>
                      <a:r>
                        <a:rPr lang="en-IN" sz="1400">
                          <a:effectLst/>
                        </a:rPr>
                        <a:t>B</a:t>
                      </a:r>
                      <a:endParaRPr lang="en-US" sz="200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IN" sz="1400">
                          <a:effectLst/>
                        </a:rPr>
                        <a:t>Std. Error</a:t>
                      </a:r>
                      <a:endParaRPr lang="en-US" sz="200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IN" sz="1400">
                          <a:effectLst/>
                        </a:rPr>
                        <a:t>Beta</a:t>
                      </a:r>
                      <a:endParaRPr lang="en-US" sz="2000">
                        <a:effectLst/>
                        <a:latin typeface="Calibri"/>
                        <a:ea typeface="Calibri"/>
                        <a:cs typeface="Times New Roman"/>
                      </a:endParaRPr>
                    </a:p>
                  </a:txBody>
                  <a:tcPr marL="0" marR="0" marT="0" marB="0" anchor="b"/>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2"/>
                  </a:ext>
                </a:extLst>
              </a:tr>
              <a:tr h="368449">
                <a:tc rowSpan="3">
                  <a:txBody>
                    <a:bodyPr/>
                    <a:lstStyle/>
                    <a:p>
                      <a:pPr marL="38100" marR="38100">
                        <a:lnSpc>
                          <a:spcPts val="1600"/>
                        </a:lnSpc>
                        <a:spcBef>
                          <a:spcPts val="0"/>
                        </a:spcBef>
                        <a:spcAft>
                          <a:spcPts val="0"/>
                        </a:spcAft>
                      </a:pPr>
                      <a:r>
                        <a:rPr lang="en-IN" sz="1400">
                          <a:effectLst/>
                        </a:rPr>
                        <a:t>1</a:t>
                      </a:r>
                      <a:endParaRPr lang="en-US" sz="2000">
                        <a:effectLst/>
                        <a:latin typeface="Calibri"/>
                        <a:ea typeface="Calibri"/>
                        <a:cs typeface="Times New Roman"/>
                      </a:endParaRPr>
                    </a:p>
                  </a:txBody>
                  <a:tcPr marL="0" marR="0" marT="0" marB="0"/>
                </a:tc>
                <a:tc>
                  <a:txBody>
                    <a:bodyPr/>
                    <a:lstStyle/>
                    <a:p>
                      <a:pPr marL="38100" marR="38100">
                        <a:lnSpc>
                          <a:spcPts val="1600"/>
                        </a:lnSpc>
                        <a:spcBef>
                          <a:spcPts val="0"/>
                        </a:spcBef>
                        <a:spcAft>
                          <a:spcPts val="0"/>
                        </a:spcAft>
                      </a:pPr>
                      <a:r>
                        <a:rPr lang="en-IN" sz="1400">
                          <a:effectLst/>
                        </a:rPr>
                        <a:t>(Constant)</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2830333.450</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61825.592</a:t>
                      </a:r>
                      <a:endParaRPr lang="en-US" sz="20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IN" sz="2400">
                          <a:effectLst/>
                        </a:rPr>
                        <a:t> </a:t>
                      </a:r>
                      <a:endParaRPr lang="en-US" sz="20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IN" sz="1400">
                          <a:effectLst/>
                        </a:rPr>
                        <a:t>45.779</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.000</a:t>
                      </a:r>
                      <a:endParaRPr lang="en-US" sz="2000">
                        <a:effectLst/>
                        <a:latin typeface="Calibri"/>
                        <a:ea typeface="Calibri"/>
                        <a:cs typeface="Times New Roman"/>
                      </a:endParaRPr>
                    </a:p>
                  </a:txBody>
                  <a:tcPr marL="0" marR="0" marT="0" marB="0"/>
                </a:tc>
                <a:extLst>
                  <a:ext uri="{0D108BD9-81ED-4DB2-BD59-A6C34878D82A}">
                    <a16:rowId xmlns="" xmlns:a16="http://schemas.microsoft.com/office/drawing/2014/main" val="10003"/>
                  </a:ext>
                </a:extLst>
              </a:tr>
              <a:tr h="339735">
                <a:tc vMerge="1">
                  <a:txBody>
                    <a:bodyPr/>
                    <a:lstStyle/>
                    <a:p>
                      <a:endParaRPr lang="en-US"/>
                    </a:p>
                  </a:txBody>
                  <a:tcPr/>
                </a:tc>
                <a:tc>
                  <a:txBody>
                    <a:bodyPr/>
                    <a:lstStyle/>
                    <a:p>
                      <a:pPr marL="38100" marR="38100">
                        <a:lnSpc>
                          <a:spcPts val="1600"/>
                        </a:lnSpc>
                        <a:spcBef>
                          <a:spcPts val="0"/>
                        </a:spcBef>
                        <a:spcAft>
                          <a:spcPts val="0"/>
                        </a:spcAft>
                      </a:pPr>
                      <a:r>
                        <a:rPr lang="en-IN" sz="1400">
                          <a:effectLst/>
                        </a:rPr>
                        <a:t>Uploads</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-27.541</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4.145</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-.073</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-6.644</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.000</a:t>
                      </a:r>
                      <a:endParaRPr lang="en-US" sz="2000">
                        <a:effectLst/>
                        <a:latin typeface="Calibri"/>
                        <a:ea typeface="Calibri"/>
                        <a:cs typeface="Times New Roman"/>
                      </a:endParaRPr>
                    </a:p>
                  </a:txBody>
                  <a:tcPr marL="0" marR="0" marT="0" marB="0"/>
                </a:tc>
                <a:extLst>
                  <a:ext uri="{0D108BD9-81ED-4DB2-BD59-A6C34878D82A}">
                    <a16:rowId xmlns="" xmlns:a16="http://schemas.microsoft.com/office/drawing/2014/main" val="10004"/>
                  </a:ext>
                </a:extLst>
              </a:tr>
              <a:tr h="339735">
                <a:tc vMerge="1">
                  <a:txBody>
                    <a:bodyPr/>
                    <a:lstStyle/>
                    <a:p>
                      <a:endParaRPr lang="en-US"/>
                    </a:p>
                  </a:txBody>
                  <a:tcPr/>
                </a:tc>
                <a:tc>
                  <a:txBody>
                    <a:bodyPr/>
                    <a:lstStyle/>
                    <a:p>
                      <a:pPr marL="38100" marR="38100">
                        <a:lnSpc>
                          <a:spcPts val="1600"/>
                        </a:lnSpc>
                        <a:spcBef>
                          <a:spcPts val="0"/>
                        </a:spcBef>
                        <a:spcAft>
                          <a:spcPts val="0"/>
                        </a:spcAft>
                      </a:pPr>
                      <a:r>
                        <a:rPr lang="en-IN" sz="1400">
                          <a:effectLst/>
                        </a:rPr>
                        <a:t>Video Views</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.001</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.000</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.730</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a:effectLst/>
                        </a:rPr>
                        <a:t>66.043</a:t>
                      </a:r>
                      <a:endParaRPr lang="en-US" sz="20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400" dirty="0">
                          <a:effectLst/>
                        </a:rPr>
                        <a:t>.000</a:t>
                      </a:r>
                      <a:endParaRPr lang="en-US" sz="2000" dirty="0">
                        <a:effectLst/>
                        <a:latin typeface="Calibri"/>
                        <a:ea typeface="Calibri"/>
                        <a:cs typeface="Times New Roman"/>
                      </a:endParaRPr>
                    </a:p>
                  </a:txBody>
                  <a:tcPr marL="0" marR="0" marT="0" marB="0"/>
                </a:tc>
                <a:extLst>
                  <a:ext uri="{0D108BD9-81ED-4DB2-BD59-A6C34878D82A}">
                    <a16:rowId xmlns="" xmlns:a16="http://schemas.microsoft.com/office/drawing/2014/main" val="10005"/>
                  </a:ext>
                </a:extLst>
              </a:tr>
              <a:tr h="339735">
                <a:tc gridSpan="7">
                  <a:txBody>
                    <a:bodyPr/>
                    <a:lstStyle/>
                    <a:p>
                      <a:pPr marL="38100" marR="38100">
                        <a:lnSpc>
                          <a:spcPts val="1600"/>
                        </a:lnSpc>
                        <a:spcBef>
                          <a:spcPts val="0"/>
                        </a:spcBef>
                        <a:spcAft>
                          <a:spcPts val="0"/>
                        </a:spcAft>
                      </a:pPr>
                      <a:r>
                        <a:rPr lang="en-IN" sz="1400" dirty="0">
                          <a:effectLst/>
                        </a:rPr>
                        <a:t>a. Dependent Variable: Subscribers</a:t>
                      </a:r>
                      <a:endParaRPr lang="en-US" sz="20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457200" y="4114799"/>
                <a:ext cx="6324600" cy="1200329"/>
              </a:xfrm>
              <a:prstGeom prst="rect">
                <a:avLst/>
              </a:prstGeom>
            </p:spPr>
            <p:txBody>
              <a:bodyPr wrap="square">
                <a:spAutoFit/>
              </a:bodyPr>
              <a:lstStyle/>
              <a:p>
                <a:r>
                  <a:rPr lang="en-IN" dirty="0"/>
                  <a:t>To present the regression equation as:</a:t>
                </a:r>
                <a:endParaRPr lang="en-US" dirty="0"/>
              </a:p>
              <a:p>
                <a:r>
                  <a:rPr lang="en-IN" dirty="0"/>
                  <a:t> </a:t>
                </a:r>
                <a:endParaRPr lang="en-US" dirty="0"/>
              </a:p>
              <a:p>
                <a:r>
                  <a:rPr lang="en-IN" dirty="0"/>
                  <a:t>                 y = 2830333.450 + (-27.541) </a:t>
                </a:r>
                <a14:m>
                  <m:oMath xmlns:m="http://schemas.openxmlformats.org/officeDocument/2006/math">
                    <m:sSub>
                      <m:sSubPr>
                        <m:ctrlPr>
                          <a:rPr lang="en-US" i="1">
                            <a:latin typeface="Cambria Math"/>
                          </a:rPr>
                        </m:ctrlPr>
                      </m:sSubPr>
                      <m:e>
                        <m:r>
                          <a:rPr lang="en-IN" i="1">
                            <a:latin typeface="Cambria Math"/>
                          </a:rPr>
                          <m:t>𝑥</m:t>
                        </m:r>
                      </m:e>
                      <m:sub>
                        <m:r>
                          <a:rPr lang="en-IN" i="1">
                            <a:latin typeface="Cambria Math"/>
                          </a:rPr>
                          <m:t>1</m:t>
                        </m:r>
                      </m:sub>
                    </m:sSub>
                  </m:oMath>
                </a14:m>
                <a:r>
                  <a:rPr lang="en-IN" dirty="0"/>
                  <a:t> +  (0 .001) </a:t>
                </a:r>
                <a14:m>
                  <m:oMath xmlns:m="http://schemas.openxmlformats.org/officeDocument/2006/math">
                    <m:sSub>
                      <m:sSubPr>
                        <m:ctrlPr>
                          <a:rPr lang="en-US" i="1">
                            <a:latin typeface="Cambria Math"/>
                          </a:rPr>
                        </m:ctrlPr>
                      </m:sSubPr>
                      <m:e>
                        <m:r>
                          <a:rPr lang="en-IN" i="1">
                            <a:latin typeface="Cambria Math"/>
                          </a:rPr>
                          <m:t>𝑥</m:t>
                        </m:r>
                      </m:e>
                      <m:sub>
                        <m:r>
                          <a:rPr lang="en-IN" i="1">
                            <a:latin typeface="Cambria Math"/>
                          </a:rPr>
                          <m:t>2</m:t>
                        </m:r>
                      </m:sub>
                    </m:sSub>
                  </m:oMath>
                </a14:m>
                <a:endParaRPr lang="en-US" dirty="0"/>
              </a:p>
              <a:p>
                <a:r>
                  <a:rPr lang="en-IN" dirty="0"/>
                  <a:t>Subscribers = 2830333.450 + (-27.541) Uploads + (0 .001</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57200" y="4114799"/>
                <a:ext cx="6324600" cy="1200329"/>
              </a:xfrm>
              <a:prstGeom prst="rect">
                <a:avLst/>
              </a:prstGeom>
              <a:blipFill rotWithShape="1">
                <a:blip r:embed="rId2"/>
                <a:stretch>
                  <a:fillRect l="-771" t="-2538" b="-71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250685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945" y="228600"/>
            <a:ext cx="8458200" cy="923330"/>
          </a:xfrm>
          <a:prstGeom prst="rect">
            <a:avLst/>
          </a:prstGeom>
        </p:spPr>
        <p:txBody>
          <a:bodyPr wrap="square">
            <a:spAutoFit/>
          </a:bodyPr>
          <a:lstStyle/>
          <a:p>
            <a:r>
              <a:rPr lang="en-IN" dirty="0"/>
              <a:t>Now , Scatter plot between dependent and predicted values . when we draw straight line through origin , almost points lies along to the straight line but only two points are somehow not in line and that’s why we may say there is two points be an outlier.</a:t>
            </a:r>
            <a:endParaRPr lang="en-US" dirty="0"/>
          </a:p>
        </p:txBody>
      </p:sp>
      <p:pic>
        <p:nvPicPr>
          <p:cNvPr id="3" name="Picture 2"/>
          <p:cNvPicPr/>
          <p:nvPr/>
        </p:nvPicPr>
        <p:blipFill>
          <a:blip r:embed="rId2"/>
          <a:stretch>
            <a:fillRect/>
          </a:stretch>
        </p:blipFill>
        <p:spPr>
          <a:xfrm>
            <a:off x="526473" y="1737994"/>
            <a:ext cx="8222671" cy="4358005"/>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070978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381000"/>
            <a:ext cx="8077200" cy="923330"/>
          </a:xfrm>
          <a:prstGeom prst="rect">
            <a:avLst/>
          </a:prstGeom>
        </p:spPr>
        <p:txBody>
          <a:bodyPr wrap="square">
            <a:spAutoFit/>
          </a:bodyPr>
          <a:lstStyle/>
          <a:p>
            <a:r>
              <a:rPr lang="en-IN" dirty="0"/>
              <a:t>The graph is between dependent variable subscribers and their predicted values. This shows there is no much difference in predicted values and dependent value. There is </a:t>
            </a:r>
            <a:r>
              <a:rPr lang="en-IN" dirty="0" err="1"/>
              <a:t>approx</a:t>
            </a:r>
            <a:r>
              <a:rPr lang="en-IN" dirty="0"/>
              <a:t> two outlier we can detect. </a:t>
            </a:r>
            <a:endParaRPr lang="en-US" dirty="0"/>
          </a:p>
        </p:txBody>
      </p:sp>
      <p:graphicFrame>
        <p:nvGraphicFramePr>
          <p:cNvPr id="3" name="Chart 2"/>
          <p:cNvGraphicFramePr/>
          <p:nvPr>
            <p:extLst>
              <p:ext uri="{D42A27DB-BD31-4B8C-83A1-F6EECF244321}">
                <p14:modId xmlns:p14="http://schemas.microsoft.com/office/powerpoint/2010/main" val="1088934268"/>
              </p:ext>
            </p:extLst>
          </p:nvPr>
        </p:nvGraphicFramePr>
        <p:xfrm>
          <a:off x="762000" y="1921510"/>
          <a:ext cx="7543800" cy="402209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814281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1961434" cy="523220"/>
          </a:xfrm>
          <a:prstGeom prst="rect">
            <a:avLst/>
          </a:prstGeom>
        </p:spPr>
        <p:txBody>
          <a:bodyPr wrap="none">
            <a:spAutoFit/>
          </a:bodyPr>
          <a:lstStyle/>
          <a:p>
            <a:r>
              <a:rPr lang="en-IN" sz="2800" b="1" u="sng" dirty="0"/>
              <a:t>Correlation: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53926843"/>
              </p:ext>
            </p:extLst>
          </p:nvPr>
        </p:nvGraphicFramePr>
        <p:xfrm>
          <a:off x="609600" y="1143000"/>
          <a:ext cx="7620001" cy="4450334"/>
        </p:xfrm>
        <a:graphic>
          <a:graphicData uri="http://schemas.openxmlformats.org/drawingml/2006/table">
            <a:tbl>
              <a:tblPr>
                <a:tableStyleId>{69C7853C-536D-4A76-A0AE-DD22124D55A5}</a:tableStyleId>
              </a:tblPr>
              <a:tblGrid>
                <a:gridCol w="1466904">
                  <a:extLst>
                    <a:ext uri="{9D8B030D-6E8A-4147-A177-3AD203B41FA5}">
                      <a16:colId xmlns="" xmlns:a16="http://schemas.microsoft.com/office/drawing/2014/main" val="20000"/>
                    </a:ext>
                  </a:extLst>
                </a:gridCol>
                <a:gridCol w="1891921">
                  <a:extLst>
                    <a:ext uri="{9D8B030D-6E8A-4147-A177-3AD203B41FA5}">
                      <a16:colId xmlns="" xmlns:a16="http://schemas.microsoft.com/office/drawing/2014/main" val="20001"/>
                    </a:ext>
                  </a:extLst>
                </a:gridCol>
                <a:gridCol w="1420392">
                  <a:extLst>
                    <a:ext uri="{9D8B030D-6E8A-4147-A177-3AD203B41FA5}">
                      <a16:colId xmlns="" xmlns:a16="http://schemas.microsoft.com/office/drawing/2014/main" val="20002"/>
                    </a:ext>
                  </a:extLst>
                </a:gridCol>
                <a:gridCol w="1420392">
                  <a:extLst>
                    <a:ext uri="{9D8B030D-6E8A-4147-A177-3AD203B41FA5}">
                      <a16:colId xmlns="" xmlns:a16="http://schemas.microsoft.com/office/drawing/2014/main" val="20003"/>
                    </a:ext>
                  </a:extLst>
                </a:gridCol>
                <a:gridCol w="1420392">
                  <a:extLst>
                    <a:ext uri="{9D8B030D-6E8A-4147-A177-3AD203B41FA5}">
                      <a16:colId xmlns="" xmlns:a16="http://schemas.microsoft.com/office/drawing/2014/main" val="20004"/>
                    </a:ext>
                  </a:extLst>
                </a:gridCol>
              </a:tblGrid>
              <a:tr h="464281">
                <a:tc gridSpan="5">
                  <a:txBody>
                    <a:bodyPr/>
                    <a:lstStyle/>
                    <a:p>
                      <a:pPr marL="38100" marR="38100" algn="ctr">
                        <a:lnSpc>
                          <a:spcPts val="1600"/>
                        </a:lnSpc>
                        <a:spcBef>
                          <a:spcPts val="0"/>
                        </a:spcBef>
                        <a:spcAft>
                          <a:spcPts val="0"/>
                        </a:spcAft>
                      </a:pPr>
                      <a:r>
                        <a:rPr lang="en-IN" sz="2400" dirty="0">
                          <a:effectLst/>
                        </a:rPr>
                        <a:t>Correlations</a:t>
                      </a:r>
                      <a:endParaRPr lang="en-US" sz="2400" dirty="0">
                        <a:effectLst/>
                        <a:latin typeface="Calibri"/>
                        <a:ea typeface="Calibri"/>
                        <a:cs typeface="Times New Roman"/>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22885">
                <a:tc gridSpan="2">
                  <a:txBody>
                    <a:bodyPr/>
                    <a:lstStyle/>
                    <a:p>
                      <a:pPr marL="0" marR="0">
                        <a:lnSpc>
                          <a:spcPct val="115000"/>
                        </a:lnSpc>
                        <a:spcBef>
                          <a:spcPts val="0"/>
                        </a:spcBef>
                        <a:spcAft>
                          <a:spcPts val="0"/>
                        </a:spcAft>
                      </a:pPr>
                      <a:r>
                        <a:rPr lang="en-IN" sz="2800" dirty="0">
                          <a:effectLst/>
                        </a:rPr>
                        <a:t> </a:t>
                      </a:r>
                      <a:endParaRPr lang="en-US" sz="2400" dirty="0">
                        <a:effectLst/>
                        <a:latin typeface="Calibri"/>
                        <a:ea typeface="Calibri"/>
                        <a:cs typeface="Times New Roman"/>
                      </a:endParaRPr>
                    </a:p>
                  </a:txBody>
                  <a:tcPr marL="0" marR="0" marT="0" marB="0" anchor="b"/>
                </a:tc>
                <a:tc hMerge="1">
                  <a:txBody>
                    <a:bodyPr/>
                    <a:lstStyle/>
                    <a:p>
                      <a:endParaRPr lang="en-US"/>
                    </a:p>
                  </a:txBody>
                  <a:tcPr/>
                </a:tc>
                <a:tc>
                  <a:txBody>
                    <a:bodyPr/>
                    <a:lstStyle/>
                    <a:p>
                      <a:pPr marL="38100" marR="38100" algn="ctr">
                        <a:lnSpc>
                          <a:spcPts val="1600"/>
                        </a:lnSpc>
                        <a:spcBef>
                          <a:spcPts val="0"/>
                        </a:spcBef>
                        <a:spcAft>
                          <a:spcPts val="0"/>
                        </a:spcAft>
                      </a:pPr>
                      <a:r>
                        <a:rPr lang="en-IN" sz="1600">
                          <a:effectLst/>
                        </a:rPr>
                        <a:t>Uploads</a:t>
                      </a:r>
                      <a:endParaRPr lang="en-US" sz="240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IN" sz="1600">
                          <a:effectLst/>
                        </a:rPr>
                        <a:t>Subscribers</a:t>
                      </a:r>
                      <a:endParaRPr lang="en-US" sz="2400">
                        <a:effectLst/>
                        <a:latin typeface="Calibri"/>
                        <a:ea typeface="Calibri"/>
                        <a:cs typeface="Times New Roman"/>
                      </a:endParaRPr>
                    </a:p>
                  </a:txBody>
                  <a:tcPr marL="0" marR="0" marT="0" marB="0" anchor="b"/>
                </a:tc>
                <a:tc>
                  <a:txBody>
                    <a:bodyPr/>
                    <a:lstStyle/>
                    <a:p>
                      <a:pPr marL="38100" marR="38100" algn="ctr">
                        <a:lnSpc>
                          <a:spcPts val="1600"/>
                        </a:lnSpc>
                        <a:spcBef>
                          <a:spcPts val="0"/>
                        </a:spcBef>
                        <a:spcAft>
                          <a:spcPts val="0"/>
                        </a:spcAft>
                      </a:pPr>
                      <a:r>
                        <a:rPr lang="en-IN" sz="1600">
                          <a:effectLst/>
                        </a:rPr>
                        <a:t>Video Views</a:t>
                      </a:r>
                      <a:endParaRPr lang="en-US" sz="2400">
                        <a:effectLst/>
                        <a:latin typeface="Calibri"/>
                        <a:ea typeface="Calibri"/>
                        <a:cs typeface="Times New Roman"/>
                      </a:endParaRPr>
                    </a:p>
                  </a:txBody>
                  <a:tcPr marL="0" marR="0" marT="0" marB="0" anchor="b"/>
                </a:tc>
                <a:extLst>
                  <a:ext uri="{0D108BD9-81ED-4DB2-BD59-A6C34878D82A}">
                    <a16:rowId xmlns="" xmlns:a16="http://schemas.microsoft.com/office/drawing/2014/main" val="10001"/>
                  </a:ext>
                </a:extLst>
              </a:tr>
              <a:tr h="233680">
                <a:tc rowSpan="3">
                  <a:txBody>
                    <a:bodyPr/>
                    <a:lstStyle/>
                    <a:p>
                      <a:pPr marL="38100" marR="38100">
                        <a:lnSpc>
                          <a:spcPts val="1600"/>
                        </a:lnSpc>
                        <a:spcBef>
                          <a:spcPts val="0"/>
                        </a:spcBef>
                        <a:spcAft>
                          <a:spcPts val="0"/>
                        </a:spcAft>
                      </a:pPr>
                      <a:r>
                        <a:rPr lang="en-IN" sz="1600" dirty="0">
                          <a:effectLst/>
                        </a:rPr>
                        <a:t>Uploads</a:t>
                      </a:r>
                      <a:endParaRPr lang="en-US" sz="2400" dirty="0">
                        <a:effectLst/>
                        <a:latin typeface="Calibri"/>
                        <a:ea typeface="Calibri"/>
                        <a:cs typeface="Times New Roman"/>
                      </a:endParaRPr>
                    </a:p>
                  </a:txBody>
                  <a:tcPr marL="0" marR="0" marT="0" marB="0"/>
                </a:tc>
                <a:tc>
                  <a:txBody>
                    <a:bodyPr/>
                    <a:lstStyle/>
                    <a:p>
                      <a:pPr marL="38100" marR="38100">
                        <a:lnSpc>
                          <a:spcPts val="1600"/>
                        </a:lnSpc>
                        <a:spcBef>
                          <a:spcPts val="0"/>
                        </a:spcBef>
                        <a:spcAft>
                          <a:spcPts val="0"/>
                        </a:spcAft>
                      </a:pPr>
                      <a:r>
                        <a:rPr lang="en-IN" sz="1600">
                          <a:effectLst/>
                        </a:rPr>
                        <a:t>Pearson Correlation</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1</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.038</a:t>
                      </a:r>
                      <a:r>
                        <a:rPr lang="en-IN" sz="1600" baseline="30000">
                          <a:effectLst/>
                        </a:rPr>
                        <a:t>*</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.153</a:t>
                      </a:r>
                      <a:r>
                        <a:rPr lang="en-IN" sz="1600" baseline="30000">
                          <a:effectLst/>
                        </a:rPr>
                        <a:t>**</a:t>
                      </a:r>
                      <a:endParaRPr lang="en-US" sz="2400">
                        <a:effectLst/>
                        <a:latin typeface="Calibri"/>
                        <a:ea typeface="Calibri"/>
                        <a:cs typeface="Times New Roman"/>
                      </a:endParaRPr>
                    </a:p>
                  </a:txBody>
                  <a:tcPr marL="0" marR="0" marT="0" marB="0"/>
                </a:tc>
                <a:extLst>
                  <a:ext uri="{0D108BD9-81ED-4DB2-BD59-A6C34878D82A}">
                    <a16:rowId xmlns="" xmlns:a16="http://schemas.microsoft.com/office/drawing/2014/main" val="10002"/>
                  </a:ext>
                </a:extLst>
              </a:tr>
              <a:tr h="101600">
                <a:tc vMerge="1">
                  <a:txBody>
                    <a:bodyPr/>
                    <a:lstStyle/>
                    <a:p>
                      <a:endParaRPr lang="en-US"/>
                    </a:p>
                  </a:txBody>
                  <a:tcPr/>
                </a:tc>
                <a:tc>
                  <a:txBody>
                    <a:bodyPr/>
                    <a:lstStyle/>
                    <a:p>
                      <a:pPr marL="38100" marR="38100">
                        <a:lnSpc>
                          <a:spcPts val="1600"/>
                        </a:lnSpc>
                        <a:spcBef>
                          <a:spcPts val="0"/>
                        </a:spcBef>
                        <a:spcAft>
                          <a:spcPts val="0"/>
                        </a:spcAft>
                      </a:pPr>
                      <a:r>
                        <a:rPr lang="en-IN" sz="1600">
                          <a:effectLst/>
                        </a:rPr>
                        <a:t>Sig. (2-tailed)</a:t>
                      </a:r>
                      <a:endParaRPr lang="en-US" sz="24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IN" sz="2800">
                          <a:effectLst/>
                        </a:rPr>
                        <a:t> </a:t>
                      </a:r>
                      <a:endParaRPr lang="en-US" sz="24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IN" sz="1600">
                          <a:effectLst/>
                        </a:rPr>
                        <a:t>.016</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.000</a:t>
                      </a:r>
                      <a:endParaRPr lang="en-US" sz="2400">
                        <a:effectLst/>
                        <a:latin typeface="Calibri"/>
                        <a:ea typeface="Calibri"/>
                        <a:cs typeface="Times New Roman"/>
                      </a:endParaRPr>
                    </a:p>
                  </a:txBody>
                  <a:tcPr marL="0" marR="0" marT="0" marB="0"/>
                </a:tc>
                <a:extLst>
                  <a:ext uri="{0D108BD9-81ED-4DB2-BD59-A6C34878D82A}">
                    <a16:rowId xmlns="" xmlns:a16="http://schemas.microsoft.com/office/drawing/2014/main" val="10003"/>
                  </a:ext>
                </a:extLst>
              </a:tr>
              <a:tr h="101600">
                <a:tc vMerge="1">
                  <a:txBody>
                    <a:bodyPr/>
                    <a:lstStyle/>
                    <a:p>
                      <a:endParaRPr lang="en-US"/>
                    </a:p>
                  </a:txBody>
                  <a:tcPr/>
                </a:tc>
                <a:tc>
                  <a:txBody>
                    <a:bodyPr/>
                    <a:lstStyle/>
                    <a:p>
                      <a:pPr marL="38100" marR="38100">
                        <a:lnSpc>
                          <a:spcPts val="1600"/>
                        </a:lnSpc>
                        <a:spcBef>
                          <a:spcPts val="0"/>
                        </a:spcBef>
                        <a:spcAft>
                          <a:spcPts val="0"/>
                        </a:spcAft>
                      </a:pPr>
                      <a:r>
                        <a:rPr lang="en-IN" sz="1600">
                          <a:effectLst/>
                        </a:rPr>
                        <a:t>N</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4000</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4000</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4000</a:t>
                      </a:r>
                      <a:endParaRPr lang="en-US" sz="2400">
                        <a:effectLst/>
                        <a:latin typeface="Calibri"/>
                        <a:ea typeface="Calibri"/>
                        <a:cs typeface="Times New Roman"/>
                      </a:endParaRPr>
                    </a:p>
                  </a:txBody>
                  <a:tcPr marL="0" marR="0" marT="0" marB="0"/>
                </a:tc>
                <a:extLst>
                  <a:ext uri="{0D108BD9-81ED-4DB2-BD59-A6C34878D82A}">
                    <a16:rowId xmlns="" xmlns:a16="http://schemas.microsoft.com/office/drawing/2014/main" val="10004"/>
                  </a:ext>
                </a:extLst>
              </a:tr>
              <a:tr h="233680">
                <a:tc rowSpan="3">
                  <a:txBody>
                    <a:bodyPr/>
                    <a:lstStyle/>
                    <a:p>
                      <a:pPr marL="38100" marR="38100">
                        <a:lnSpc>
                          <a:spcPts val="1600"/>
                        </a:lnSpc>
                        <a:spcBef>
                          <a:spcPts val="0"/>
                        </a:spcBef>
                        <a:spcAft>
                          <a:spcPts val="0"/>
                        </a:spcAft>
                      </a:pPr>
                      <a:r>
                        <a:rPr lang="en-IN" sz="1600" dirty="0">
                          <a:effectLst/>
                        </a:rPr>
                        <a:t>Subscribers</a:t>
                      </a:r>
                      <a:endParaRPr lang="en-US" sz="2400" dirty="0">
                        <a:effectLst/>
                        <a:latin typeface="Calibri"/>
                        <a:ea typeface="Calibri"/>
                        <a:cs typeface="Times New Roman"/>
                      </a:endParaRPr>
                    </a:p>
                  </a:txBody>
                  <a:tcPr marL="0" marR="0" marT="0" marB="0"/>
                </a:tc>
                <a:tc>
                  <a:txBody>
                    <a:bodyPr/>
                    <a:lstStyle/>
                    <a:p>
                      <a:pPr marL="38100" marR="38100">
                        <a:lnSpc>
                          <a:spcPts val="1600"/>
                        </a:lnSpc>
                        <a:spcBef>
                          <a:spcPts val="0"/>
                        </a:spcBef>
                        <a:spcAft>
                          <a:spcPts val="0"/>
                        </a:spcAft>
                      </a:pPr>
                      <a:r>
                        <a:rPr lang="en-IN" sz="1600" dirty="0">
                          <a:effectLst/>
                        </a:rPr>
                        <a:t>Pearson Correlation</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.038</a:t>
                      </a:r>
                      <a:r>
                        <a:rPr lang="en-IN" sz="1600" baseline="30000">
                          <a:effectLst/>
                        </a:rPr>
                        <a:t>*</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1</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.719</a:t>
                      </a:r>
                      <a:r>
                        <a:rPr lang="en-IN" sz="1600" baseline="30000">
                          <a:effectLst/>
                        </a:rPr>
                        <a:t>**</a:t>
                      </a:r>
                      <a:endParaRPr lang="en-US" sz="2400">
                        <a:effectLst/>
                        <a:latin typeface="Calibri"/>
                        <a:ea typeface="Calibri"/>
                        <a:cs typeface="Times New Roman"/>
                      </a:endParaRPr>
                    </a:p>
                  </a:txBody>
                  <a:tcPr marL="0" marR="0" marT="0" marB="0"/>
                </a:tc>
                <a:extLst>
                  <a:ext uri="{0D108BD9-81ED-4DB2-BD59-A6C34878D82A}">
                    <a16:rowId xmlns="" xmlns:a16="http://schemas.microsoft.com/office/drawing/2014/main" val="10005"/>
                  </a:ext>
                </a:extLst>
              </a:tr>
              <a:tr h="101600">
                <a:tc vMerge="1">
                  <a:txBody>
                    <a:bodyPr/>
                    <a:lstStyle/>
                    <a:p>
                      <a:endParaRPr lang="en-US"/>
                    </a:p>
                  </a:txBody>
                  <a:tcPr/>
                </a:tc>
                <a:tc>
                  <a:txBody>
                    <a:bodyPr/>
                    <a:lstStyle/>
                    <a:p>
                      <a:pPr marL="38100" marR="38100">
                        <a:lnSpc>
                          <a:spcPts val="1600"/>
                        </a:lnSpc>
                        <a:spcBef>
                          <a:spcPts val="0"/>
                        </a:spcBef>
                        <a:spcAft>
                          <a:spcPts val="0"/>
                        </a:spcAft>
                      </a:pPr>
                      <a:r>
                        <a:rPr lang="en-IN" sz="1600" dirty="0">
                          <a:effectLst/>
                        </a:rPr>
                        <a:t>Sig. (2-tailed)</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.016</a:t>
                      </a:r>
                      <a:endParaRPr lang="en-US" sz="24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IN" sz="2800">
                          <a:effectLst/>
                        </a:rPr>
                        <a:t> </a:t>
                      </a:r>
                      <a:endParaRPr lang="en-US" sz="2400">
                        <a:effectLst/>
                        <a:latin typeface="Calibri"/>
                        <a:ea typeface="Calibri"/>
                        <a:cs typeface="Times New Roman"/>
                      </a:endParaRPr>
                    </a:p>
                  </a:txBody>
                  <a:tcPr marL="0" marR="0" marT="0" marB="0" anchor="ctr"/>
                </a:tc>
                <a:tc>
                  <a:txBody>
                    <a:bodyPr/>
                    <a:lstStyle/>
                    <a:p>
                      <a:pPr marL="38100" marR="38100" algn="r">
                        <a:lnSpc>
                          <a:spcPts val="1600"/>
                        </a:lnSpc>
                        <a:spcBef>
                          <a:spcPts val="0"/>
                        </a:spcBef>
                        <a:spcAft>
                          <a:spcPts val="0"/>
                        </a:spcAft>
                      </a:pPr>
                      <a:r>
                        <a:rPr lang="en-IN" sz="1600">
                          <a:effectLst/>
                        </a:rPr>
                        <a:t>.000</a:t>
                      </a:r>
                      <a:endParaRPr lang="en-US" sz="2400">
                        <a:effectLst/>
                        <a:latin typeface="Calibri"/>
                        <a:ea typeface="Calibri"/>
                        <a:cs typeface="Times New Roman"/>
                      </a:endParaRPr>
                    </a:p>
                  </a:txBody>
                  <a:tcPr marL="0" marR="0" marT="0" marB="0"/>
                </a:tc>
                <a:extLst>
                  <a:ext uri="{0D108BD9-81ED-4DB2-BD59-A6C34878D82A}">
                    <a16:rowId xmlns="" xmlns:a16="http://schemas.microsoft.com/office/drawing/2014/main" val="10006"/>
                  </a:ext>
                </a:extLst>
              </a:tr>
              <a:tr h="101600">
                <a:tc vMerge="1">
                  <a:txBody>
                    <a:bodyPr/>
                    <a:lstStyle/>
                    <a:p>
                      <a:endParaRPr lang="en-US"/>
                    </a:p>
                  </a:txBody>
                  <a:tcPr/>
                </a:tc>
                <a:tc>
                  <a:txBody>
                    <a:bodyPr/>
                    <a:lstStyle/>
                    <a:p>
                      <a:pPr marL="38100" marR="38100">
                        <a:lnSpc>
                          <a:spcPts val="1600"/>
                        </a:lnSpc>
                        <a:spcBef>
                          <a:spcPts val="0"/>
                        </a:spcBef>
                        <a:spcAft>
                          <a:spcPts val="0"/>
                        </a:spcAft>
                      </a:pPr>
                      <a:r>
                        <a:rPr lang="en-IN" sz="1600" dirty="0">
                          <a:effectLst/>
                        </a:rPr>
                        <a:t>N</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4000</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4000</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4000</a:t>
                      </a:r>
                      <a:endParaRPr lang="en-US" sz="2400">
                        <a:effectLst/>
                        <a:latin typeface="Calibri"/>
                        <a:ea typeface="Calibri"/>
                        <a:cs typeface="Times New Roman"/>
                      </a:endParaRPr>
                    </a:p>
                  </a:txBody>
                  <a:tcPr marL="0" marR="0" marT="0" marB="0"/>
                </a:tc>
                <a:extLst>
                  <a:ext uri="{0D108BD9-81ED-4DB2-BD59-A6C34878D82A}">
                    <a16:rowId xmlns="" xmlns:a16="http://schemas.microsoft.com/office/drawing/2014/main" val="10007"/>
                  </a:ext>
                </a:extLst>
              </a:tr>
              <a:tr h="233680">
                <a:tc rowSpan="3">
                  <a:txBody>
                    <a:bodyPr/>
                    <a:lstStyle/>
                    <a:p>
                      <a:pPr marL="38100" marR="38100">
                        <a:lnSpc>
                          <a:spcPts val="1600"/>
                        </a:lnSpc>
                        <a:spcBef>
                          <a:spcPts val="0"/>
                        </a:spcBef>
                        <a:spcAft>
                          <a:spcPts val="0"/>
                        </a:spcAft>
                      </a:pPr>
                      <a:r>
                        <a:rPr lang="en-IN" sz="1600">
                          <a:effectLst/>
                        </a:rPr>
                        <a:t>Video Views</a:t>
                      </a:r>
                      <a:endParaRPr lang="en-US" sz="2400">
                        <a:effectLst/>
                        <a:latin typeface="Calibri"/>
                        <a:ea typeface="Calibri"/>
                        <a:cs typeface="Times New Roman"/>
                      </a:endParaRPr>
                    </a:p>
                  </a:txBody>
                  <a:tcPr marL="0" marR="0" marT="0" marB="0"/>
                </a:tc>
                <a:tc>
                  <a:txBody>
                    <a:bodyPr/>
                    <a:lstStyle/>
                    <a:p>
                      <a:pPr marL="38100" marR="38100">
                        <a:lnSpc>
                          <a:spcPts val="1600"/>
                        </a:lnSpc>
                        <a:spcBef>
                          <a:spcPts val="0"/>
                        </a:spcBef>
                        <a:spcAft>
                          <a:spcPts val="0"/>
                        </a:spcAft>
                      </a:pPr>
                      <a:r>
                        <a:rPr lang="en-IN" sz="1600" dirty="0">
                          <a:effectLst/>
                        </a:rPr>
                        <a:t>Pearson Correlation</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dirty="0">
                          <a:effectLst/>
                        </a:rPr>
                        <a:t>.153</a:t>
                      </a:r>
                      <a:r>
                        <a:rPr lang="en-IN" sz="1600" baseline="30000" dirty="0">
                          <a:effectLst/>
                        </a:rPr>
                        <a:t>**</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.719</a:t>
                      </a:r>
                      <a:r>
                        <a:rPr lang="en-IN" sz="1600" baseline="30000">
                          <a:effectLst/>
                        </a:rPr>
                        <a:t>**</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1</a:t>
                      </a:r>
                      <a:endParaRPr lang="en-US" sz="2400">
                        <a:effectLst/>
                        <a:latin typeface="Calibri"/>
                        <a:ea typeface="Calibri"/>
                        <a:cs typeface="Times New Roman"/>
                      </a:endParaRPr>
                    </a:p>
                  </a:txBody>
                  <a:tcPr marL="0" marR="0" marT="0" marB="0"/>
                </a:tc>
                <a:extLst>
                  <a:ext uri="{0D108BD9-81ED-4DB2-BD59-A6C34878D82A}">
                    <a16:rowId xmlns="" xmlns:a16="http://schemas.microsoft.com/office/drawing/2014/main" val="10008"/>
                  </a:ext>
                </a:extLst>
              </a:tr>
              <a:tr h="101600">
                <a:tc vMerge="1">
                  <a:txBody>
                    <a:bodyPr/>
                    <a:lstStyle/>
                    <a:p>
                      <a:endParaRPr lang="en-US"/>
                    </a:p>
                  </a:txBody>
                  <a:tcPr/>
                </a:tc>
                <a:tc>
                  <a:txBody>
                    <a:bodyPr/>
                    <a:lstStyle/>
                    <a:p>
                      <a:pPr marL="38100" marR="38100">
                        <a:lnSpc>
                          <a:spcPts val="1600"/>
                        </a:lnSpc>
                        <a:spcBef>
                          <a:spcPts val="0"/>
                        </a:spcBef>
                        <a:spcAft>
                          <a:spcPts val="0"/>
                        </a:spcAft>
                      </a:pPr>
                      <a:r>
                        <a:rPr lang="en-IN" sz="1600" dirty="0">
                          <a:effectLst/>
                        </a:rPr>
                        <a:t>Sig. (2-tailed)</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dirty="0">
                          <a:effectLst/>
                        </a:rPr>
                        <a:t>.000</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.000</a:t>
                      </a:r>
                      <a:endParaRPr lang="en-US" sz="2400">
                        <a:effectLst/>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IN" sz="2800" dirty="0">
                          <a:effectLst/>
                        </a:rPr>
                        <a:t> </a:t>
                      </a:r>
                      <a:endParaRPr lang="en-US" sz="2400" dirty="0">
                        <a:effectLst/>
                        <a:latin typeface="Calibri"/>
                        <a:ea typeface="Calibri"/>
                        <a:cs typeface="Times New Roman"/>
                      </a:endParaRPr>
                    </a:p>
                  </a:txBody>
                  <a:tcPr marL="0" marR="0" marT="0" marB="0" anchor="ctr"/>
                </a:tc>
                <a:extLst>
                  <a:ext uri="{0D108BD9-81ED-4DB2-BD59-A6C34878D82A}">
                    <a16:rowId xmlns="" xmlns:a16="http://schemas.microsoft.com/office/drawing/2014/main" val="10009"/>
                  </a:ext>
                </a:extLst>
              </a:tr>
              <a:tr h="101600">
                <a:tc vMerge="1">
                  <a:txBody>
                    <a:bodyPr/>
                    <a:lstStyle/>
                    <a:p>
                      <a:endParaRPr lang="en-US"/>
                    </a:p>
                  </a:txBody>
                  <a:tcPr/>
                </a:tc>
                <a:tc>
                  <a:txBody>
                    <a:bodyPr/>
                    <a:lstStyle/>
                    <a:p>
                      <a:pPr marL="38100" marR="38100">
                        <a:lnSpc>
                          <a:spcPts val="1600"/>
                        </a:lnSpc>
                        <a:spcBef>
                          <a:spcPts val="0"/>
                        </a:spcBef>
                        <a:spcAft>
                          <a:spcPts val="0"/>
                        </a:spcAft>
                      </a:pPr>
                      <a:r>
                        <a:rPr lang="en-IN" sz="1600" dirty="0">
                          <a:effectLst/>
                        </a:rPr>
                        <a:t>N</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dirty="0">
                          <a:effectLst/>
                        </a:rPr>
                        <a:t>4000</a:t>
                      </a:r>
                      <a:endParaRPr lang="en-US" sz="2400" dirty="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a:effectLst/>
                        </a:rPr>
                        <a:t>4000</a:t>
                      </a:r>
                      <a:endParaRPr lang="en-US" sz="2400">
                        <a:effectLst/>
                        <a:latin typeface="Calibri"/>
                        <a:ea typeface="Calibri"/>
                        <a:cs typeface="Times New Roman"/>
                      </a:endParaRPr>
                    </a:p>
                  </a:txBody>
                  <a:tcPr marL="0" marR="0" marT="0" marB="0"/>
                </a:tc>
                <a:tc>
                  <a:txBody>
                    <a:bodyPr/>
                    <a:lstStyle/>
                    <a:p>
                      <a:pPr marL="38100" marR="38100" algn="r">
                        <a:lnSpc>
                          <a:spcPts val="1600"/>
                        </a:lnSpc>
                        <a:spcBef>
                          <a:spcPts val="0"/>
                        </a:spcBef>
                        <a:spcAft>
                          <a:spcPts val="0"/>
                        </a:spcAft>
                      </a:pPr>
                      <a:r>
                        <a:rPr lang="en-IN" sz="1600" dirty="0">
                          <a:effectLst/>
                        </a:rPr>
                        <a:t>4000</a:t>
                      </a:r>
                      <a:endParaRPr lang="en-US" sz="2400" dirty="0">
                        <a:effectLst/>
                        <a:latin typeface="Calibri"/>
                        <a:ea typeface="Calibri"/>
                        <a:cs typeface="Times New Roman"/>
                      </a:endParaRPr>
                    </a:p>
                  </a:txBody>
                  <a:tcPr marL="0" marR="0" marT="0" marB="0"/>
                </a:tc>
                <a:extLst>
                  <a:ext uri="{0D108BD9-81ED-4DB2-BD59-A6C34878D82A}">
                    <a16:rowId xmlns="" xmlns:a16="http://schemas.microsoft.com/office/drawing/2014/main" val="10010"/>
                  </a:ext>
                </a:extLst>
              </a:tr>
              <a:tr h="331501">
                <a:tc gridSpan="5">
                  <a:txBody>
                    <a:bodyPr/>
                    <a:lstStyle/>
                    <a:p>
                      <a:pPr marL="38100" marR="38100">
                        <a:lnSpc>
                          <a:spcPts val="1600"/>
                        </a:lnSpc>
                        <a:spcBef>
                          <a:spcPts val="0"/>
                        </a:spcBef>
                        <a:spcAft>
                          <a:spcPts val="0"/>
                        </a:spcAft>
                      </a:pPr>
                      <a:r>
                        <a:rPr lang="en-IN" sz="1600" dirty="0">
                          <a:effectLst/>
                        </a:rPr>
                        <a:t>*. Correlation is significant at the 0.05 level (2-tailed).</a:t>
                      </a:r>
                      <a:endParaRPr lang="en-US" sz="24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1"/>
                  </a:ext>
                </a:extLst>
              </a:tr>
              <a:tr h="381000">
                <a:tc gridSpan="5">
                  <a:txBody>
                    <a:bodyPr/>
                    <a:lstStyle/>
                    <a:p>
                      <a:pPr marL="38100" marR="38100">
                        <a:lnSpc>
                          <a:spcPts val="1600"/>
                        </a:lnSpc>
                        <a:spcBef>
                          <a:spcPts val="0"/>
                        </a:spcBef>
                        <a:spcAft>
                          <a:spcPts val="0"/>
                        </a:spcAft>
                      </a:pPr>
                      <a:r>
                        <a:rPr lang="en-IN" sz="1600" dirty="0">
                          <a:effectLst/>
                        </a:rPr>
                        <a:t>**. Correlation is significant at the 0.01 level (2-tailed).</a:t>
                      </a:r>
                      <a:endParaRPr lang="en-US" sz="2400" dirty="0">
                        <a:effectLst/>
                        <a:latin typeface="Calibri"/>
                        <a:ea typeface="Calibri"/>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2"/>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72117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7924800" cy="1754326"/>
          </a:xfrm>
          <a:prstGeom prst="rect">
            <a:avLst/>
          </a:prstGeom>
        </p:spPr>
        <p:txBody>
          <a:bodyPr wrap="square">
            <a:spAutoFit/>
          </a:bodyPr>
          <a:lstStyle/>
          <a:p>
            <a:r>
              <a:rPr lang="en-IN" b="1" u="sng" dirty="0"/>
              <a:t>Conclusion:</a:t>
            </a:r>
          </a:p>
          <a:p>
            <a:endParaRPr lang="en-US" dirty="0"/>
          </a:p>
          <a:p>
            <a:r>
              <a:rPr lang="en-IN" dirty="0"/>
              <a:t>We can see that all the three variables are positively correlated. All the correlation coefficients are significant at 5% level of significance, as observed in the above table. The correlation coefficient between video views and subscribers is 0.719, and is highly significant.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699367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38200"/>
            <a:ext cx="7086600" cy="2954655"/>
          </a:xfrm>
          <a:prstGeom prst="rect">
            <a:avLst/>
          </a:prstGeom>
          <a:noFill/>
        </p:spPr>
        <p:txBody>
          <a:bodyPr wrap="square" rtlCol="0">
            <a:spAutoFit/>
          </a:bodyPr>
          <a:lstStyle/>
          <a:p>
            <a:r>
              <a:rPr lang="en-IN" sz="2400" b="1" dirty="0"/>
              <a:t>Conclusion </a:t>
            </a:r>
            <a:r>
              <a:rPr lang="en-IN" b="1" dirty="0"/>
              <a:t>:</a:t>
            </a:r>
            <a:endParaRPr lang="en-IN" dirty="0"/>
          </a:p>
          <a:p>
            <a:pPr lvl="0"/>
            <a:r>
              <a:rPr lang="en-IN" dirty="0"/>
              <a:t> </a:t>
            </a:r>
          </a:p>
          <a:p>
            <a:pPr marL="285750" lvl="0" indent="-285750">
              <a:buFont typeface="Arial" pitchFamily="34" charset="0"/>
              <a:buChar char="•"/>
            </a:pPr>
            <a:r>
              <a:rPr lang="en-IN" dirty="0"/>
              <a:t>By Explanatory Data Analysis we visualise the data by the different type visualisation graph.</a:t>
            </a:r>
          </a:p>
          <a:p>
            <a:r>
              <a:rPr lang="en-IN" dirty="0"/>
              <a:t> </a:t>
            </a:r>
          </a:p>
          <a:p>
            <a:pPr marL="285750" indent="-285750">
              <a:buFont typeface="Arial" pitchFamily="34" charset="0"/>
              <a:buChar char="•"/>
            </a:pPr>
            <a:r>
              <a:rPr lang="en-IN" dirty="0"/>
              <a:t>By the Multiple Linear Regression we got that our data fit is good.</a:t>
            </a:r>
          </a:p>
          <a:p>
            <a:r>
              <a:rPr lang="en-IN" dirty="0"/>
              <a:t> </a:t>
            </a:r>
          </a:p>
          <a:p>
            <a:pPr marL="285750" lvl="0" indent="-285750">
              <a:buFont typeface="Arial" pitchFamily="34" charset="0"/>
              <a:buChar char="•"/>
            </a:pPr>
            <a:r>
              <a:rPr lang="en-IN" dirty="0"/>
              <a:t>By Correlation Coefficient we get the relation between the variable that they all are positively correlated but all are not significant.</a:t>
            </a:r>
          </a:p>
          <a:p>
            <a:r>
              <a:rPr lang="en-IN" dirty="0"/>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462005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7010400" cy="2492990"/>
          </a:xfrm>
          <a:prstGeom prst="rect">
            <a:avLst/>
          </a:prstGeom>
        </p:spPr>
        <p:txBody>
          <a:bodyPr wrap="square">
            <a:spAutoFit/>
          </a:bodyPr>
          <a:lstStyle/>
          <a:p>
            <a:r>
              <a:rPr lang="en-IN" sz="3600" b="1" u="sng" dirty="0"/>
              <a:t>Reference</a:t>
            </a:r>
            <a:endParaRPr lang="en-US" sz="3600" b="1" dirty="0"/>
          </a:p>
          <a:p>
            <a:r>
              <a:rPr lang="en-IN" b="1" dirty="0"/>
              <a:t> </a:t>
            </a:r>
            <a:endParaRPr lang="en-US" dirty="0"/>
          </a:p>
          <a:p>
            <a:r>
              <a:rPr lang="en-IN" sz="2400" b="1" dirty="0"/>
              <a:t>Introduction to Linear Regression Analysis </a:t>
            </a:r>
            <a:endParaRPr lang="en-US" sz="2400" dirty="0"/>
          </a:p>
          <a:p>
            <a:r>
              <a:rPr lang="en-IN" dirty="0"/>
              <a:t>DOUGLAS C. MONTGOMERY </a:t>
            </a:r>
            <a:endParaRPr lang="en-US" dirty="0"/>
          </a:p>
          <a:p>
            <a:r>
              <a:rPr lang="en-IN" b="1" dirty="0"/>
              <a:t>ELIZABETH A. PECK</a:t>
            </a:r>
            <a:endParaRPr lang="en-US" dirty="0"/>
          </a:p>
          <a:p>
            <a:r>
              <a:rPr lang="en-IN" dirty="0"/>
              <a:t> </a:t>
            </a:r>
            <a:endParaRPr lang="en-US" dirty="0"/>
          </a:p>
          <a:p>
            <a:r>
              <a:rPr lang="en-IN" sz="2400" b="1" u="sng" dirty="0"/>
              <a:t>Statisticssolution.com</a:t>
            </a:r>
            <a:endParaRPr lang="en-US" sz="2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323323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1927" y="5657671"/>
            <a:ext cx="7239000" cy="1200329"/>
          </a:xfrm>
          <a:prstGeom prst="rect">
            <a:avLst/>
          </a:prstGeom>
          <a:noFill/>
        </p:spPr>
        <p:txBody>
          <a:bodyPr wrap="square" rtlCol="0">
            <a:spAutoFit/>
          </a:bodyPr>
          <a:lstStyle/>
          <a:p>
            <a:r>
              <a:rPr lang="en-IN" sz="7200" b="1" u="sng" dirty="0">
                <a:solidFill>
                  <a:schemeClr val="accent4">
                    <a:lumMod val="50000"/>
                  </a:schemeClr>
                </a:solidFill>
              </a:rPr>
              <a:t>Thank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41323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upload.wikimedia.org/wikipedia/commons/thumb/c/c8/Youtube_founders.jpg/400px-Youtube_founders.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7391400" cy="1828800"/>
          </a:xfrm>
          <a:prstGeom prst="rect">
            <a:avLst/>
          </a:prstGeom>
          <a:noFill/>
          <a:ln>
            <a:noFill/>
          </a:ln>
        </p:spPr>
      </p:pic>
      <p:sp>
        <p:nvSpPr>
          <p:cNvPr id="7" name="TextBox 6"/>
          <p:cNvSpPr txBox="1"/>
          <p:nvPr/>
        </p:nvSpPr>
        <p:spPr>
          <a:xfrm>
            <a:off x="609600" y="2590800"/>
            <a:ext cx="8001000" cy="4247317"/>
          </a:xfrm>
          <a:prstGeom prst="rect">
            <a:avLst/>
          </a:prstGeom>
          <a:noFill/>
        </p:spPr>
        <p:txBody>
          <a:bodyPr wrap="square" rtlCol="0">
            <a:spAutoFit/>
          </a:bodyPr>
          <a:lstStyle/>
          <a:p>
            <a:r>
              <a:rPr lang="en-IN" dirty="0"/>
              <a:t>From left to right: Chad </a:t>
            </a:r>
            <a:r>
              <a:rPr lang="en-IN" dirty="0" smtClean="0"/>
              <a:t>Hurley ,</a:t>
            </a:r>
            <a:r>
              <a:rPr lang="en-IN" dirty="0"/>
              <a:t> Steve </a:t>
            </a:r>
            <a:r>
              <a:rPr lang="en-IN" dirty="0" smtClean="0"/>
              <a:t>Chen</a:t>
            </a:r>
            <a:r>
              <a:rPr lang="en-IN" dirty="0"/>
              <a:t> </a:t>
            </a:r>
            <a:r>
              <a:rPr lang="en-IN" dirty="0" smtClean="0"/>
              <a:t>and</a:t>
            </a:r>
            <a:r>
              <a:rPr lang="en-IN" dirty="0"/>
              <a:t> Jawed </a:t>
            </a:r>
            <a:r>
              <a:rPr lang="en-IN" dirty="0" smtClean="0"/>
              <a:t>Karim, </a:t>
            </a:r>
            <a:r>
              <a:rPr lang="en-IN" dirty="0"/>
              <a:t>the founders of </a:t>
            </a:r>
            <a:r>
              <a:rPr lang="en-IN" dirty="0" smtClean="0"/>
              <a:t>YouTube</a:t>
            </a:r>
          </a:p>
          <a:p>
            <a:pPr marL="285750" indent="-285750">
              <a:buFont typeface="Arial" pitchFamily="34" charset="0"/>
              <a:buChar char="•"/>
            </a:pPr>
            <a:r>
              <a:rPr lang="en-IN" dirty="0" smtClean="0"/>
              <a:t>Hurley </a:t>
            </a:r>
            <a:r>
              <a:rPr lang="en-IN" dirty="0"/>
              <a:t>had studied design at Indiana University of Pennsylvania, and Chen and Karim studied computer </a:t>
            </a:r>
            <a:r>
              <a:rPr lang="en-IN" dirty="0" smtClean="0"/>
              <a:t>science</a:t>
            </a:r>
            <a:r>
              <a:rPr lang="en-IN" dirty="0"/>
              <a:t> </a:t>
            </a:r>
            <a:r>
              <a:rPr lang="en-IN" dirty="0" smtClean="0"/>
              <a:t>together </a:t>
            </a:r>
            <a:r>
              <a:rPr lang="en-IN" dirty="0"/>
              <a:t>at the University of Illinois at Urbana–Champaign. </a:t>
            </a:r>
            <a:endParaRPr lang="en-IN" dirty="0" smtClean="0"/>
          </a:p>
          <a:p>
            <a:pPr marL="285750" indent="-285750">
              <a:buFont typeface="Arial" pitchFamily="34" charset="0"/>
              <a:buChar char="•"/>
            </a:pPr>
            <a:r>
              <a:rPr lang="en-IN" dirty="0" smtClean="0"/>
              <a:t>According </a:t>
            </a:r>
            <a:r>
              <a:rPr lang="en-IN" dirty="0"/>
              <a:t>to a story that has often been repeated in the media, Hurley and Chen developed the idea for YouTube during the early months of </a:t>
            </a:r>
            <a:r>
              <a:rPr lang="en-IN" dirty="0" smtClean="0"/>
              <a:t>2005.</a:t>
            </a:r>
          </a:p>
          <a:p>
            <a:pPr marL="285750" indent="-285750">
              <a:buFont typeface="Arial" pitchFamily="34" charset="0"/>
              <a:buChar char="•"/>
            </a:pPr>
            <a:r>
              <a:rPr lang="en-IN" dirty="0" smtClean="0"/>
              <a:t>After </a:t>
            </a:r>
            <a:r>
              <a:rPr lang="en-IN" dirty="0"/>
              <a:t>they had experienced difficulty sharing videos that had been shot at a dinner party at Chen's apartment in San Francisco. </a:t>
            </a:r>
            <a:endParaRPr lang="en-IN" dirty="0" smtClean="0"/>
          </a:p>
          <a:p>
            <a:pPr marL="285750" indent="-285750">
              <a:buFont typeface="Arial" pitchFamily="34" charset="0"/>
              <a:buChar char="•"/>
            </a:pPr>
            <a:r>
              <a:rPr lang="en-IN" dirty="0" smtClean="0"/>
              <a:t>Karim </a:t>
            </a:r>
            <a:r>
              <a:rPr lang="en-IN" dirty="0"/>
              <a:t>did not attend the party and denied that it had occurred, but Chen commented that the idea that YouTube was founded after a dinner party "was probably very strengthened by marketing ideas around creating a story that was very digestible</a:t>
            </a:r>
            <a:r>
              <a:rPr lang="en-IN" dirty="0" smtClean="0"/>
              <a:t>".</a:t>
            </a:r>
          </a:p>
          <a:p>
            <a:pPr marL="285750" indent="-285750">
              <a:buFont typeface="Arial" pitchFamily="34" charset="0"/>
              <a:buChar char="•"/>
            </a:pPr>
            <a:endParaRPr lang="en-US" dirty="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665778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TextBox 2"/>
          <p:cNvSpPr txBox="1"/>
          <p:nvPr/>
        </p:nvSpPr>
        <p:spPr>
          <a:xfrm>
            <a:off x="228600" y="381000"/>
            <a:ext cx="7239000" cy="2862322"/>
          </a:xfrm>
          <a:prstGeom prst="rect">
            <a:avLst/>
          </a:prstGeom>
          <a:noFill/>
        </p:spPr>
        <p:txBody>
          <a:bodyPr wrap="square" rtlCol="0">
            <a:spAutoFit/>
          </a:bodyPr>
          <a:lstStyle/>
          <a:p>
            <a:pPr marL="285750" indent="-285750">
              <a:buFont typeface="Arial" pitchFamily="34" charset="0"/>
              <a:buChar char="•"/>
            </a:pPr>
            <a:r>
              <a:rPr lang="en-US" dirty="0"/>
              <a:t>Karim said the inspiration for YouTube first came from Janet Jackson's role in the 2004 Super Bowl incident, when her breast was exposed during her performance, and later from the 2004 Indian Ocean tsunami</a:t>
            </a:r>
            <a:r>
              <a:rPr lang="en-US" dirty="0" smtClean="0"/>
              <a:t>.</a:t>
            </a:r>
          </a:p>
          <a:p>
            <a:pPr marL="285750" indent="-285750">
              <a:buFont typeface="Arial" pitchFamily="34" charset="0"/>
              <a:buChar char="•"/>
            </a:pPr>
            <a:r>
              <a:rPr lang="en-US" dirty="0" smtClean="0"/>
              <a:t> </a:t>
            </a:r>
            <a:r>
              <a:rPr lang="en-US" dirty="0"/>
              <a:t>Karim could not easily find video clips of either event online, which led to the idea of a video sharing </a:t>
            </a:r>
            <a:r>
              <a:rPr lang="en-US" dirty="0" smtClean="0"/>
              <a:t>site.</a:t>
            </a:r>
          </a:p>
          <a:p>
            <a:pPr marL="285750" indent="-285750">
              <a:buFont typeface="Arial" pitchFamily="34" charset="0"/>
              <a:buChar char="•"/>
            </a:pPr>
            <a:r>
              <a:rPr lang="en-US" dirty="0" smtClean="0"/>
              <a:t>Hurley </a:t>
            </a:r>
            <a:r>
              <a:rPr lang="en-US" dirty="0"/>
              <a:t>and Chen said that the original idea for YouTube was a video version of an online dating </a:t>
            </a:r>
            <a:r>
              <a:rPr lang="en-US" dirty="0" smtClean="0"/>
              <a:t>service</a:t>
            </a:r>
            <a:r>
              <a:rPr lang="en-US" dirty="0"/>
              <a:t>,</a:t>
            </a:r>
            <a:r>
              <a:rPr lang="en-US" dirty="0" smtClean="0"/>
              <a:t>and </a:t>
            </a:r>
            <a:r>
              <a:rPr lang="en-US" dirty="0"/>
              <a:t>had been influenced by the website Hot or </a:t>
            </a:r>
            <a:r>
              <a:rPr lang="en-US" dirty="0" smtClean="0"/>
              <a:t>Not.</a:t>
            </a:r>
          </a:p>
          <a:p>
            <a:pPr marL="285750" indent="-285750">
              <a:buFont typeface="Arial" pitchFamily="34" charset="0"/>
              <a:buChar char="•"/>
            </a:pPr>
            <a:r>
              <a:rPr lang="en-US" dirty="0"/>
              <a:t> Difficulty in finding enough dating videos led to a change of plans, with the site's founders deciding to accept uploads of any type of video</a:t>
            </a:r>
            <a:r>
              <a:rPr lang="en-US" dirty="0" smtClean="0"/>
              <a:t>.</a:t>
            </a:r>
            <a:endParaRPr lang="en-IN" dirty="0"/>
          </a:p>
        </p:txBody>
      </p:sp>
    </p:spTree>
    <p:extLst>
      <p:ext uri="{BB962C8B-B14F-4D97-AF65-F5344CB8AC3E}">
        <p14:creationId xmlns:p14="http://schemas.microsoft.com/office/powerpoint/2010/main" val="1569140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457200"/>
            <a:ext cx="8915400" cy="830997"/>
          </a:xfrm>
          <a:prstGeom prst="rect">
            <a:avLst/>
          </a:prstGeom>
          <a:noFill/>
        </p:spPr>
        <p:txBody>
          <a:bodyPr wrap="square" rtlCol="0">
            <a:spAutoFit/>
          </a:bodyPr>
          <a:lstStyle/>
          <a:p>
            <a:pPr fontAlgn="base"/>
            <a:r>
              <a:rPr lang="en-IN" sz="2400" b="1" dirty="0"/>
              <a:t>YouTube monthly worldwide active users vs. top social platforms, in millions</a:t>
            </a:r>
            <a:endParaRPr lang="en-IN" sz="2400" dirty="0"/>
          </a:p>
        </p:txBody>
      </p:sp>
      <p:pic>
        <p:nvPicPr>
          <p:cNvPr id="4" name="Picture 3" descr="http://www.businessofapps.com/wp-content/uploads/2018/05/youtube_mau_vs_other_top_platforms.png"/>
          <p:cNvPicPr/>
          <p:nvPr/>
        </p:nvPicPr>
        <p:blipFill>
          <a:blip r:embed="rId2">
            <a:extLst>
              <a:ext uri="{28A0092B-C50C-407E-A947-70E740481C1C}">
                <a14:useLocalDpi xmlns:a14="http://schemas.microsoft.com/office/drawing/2010/main" val="0"/>
              </a:ext>
            </a:extLst>
          </a:blip>
          <a:srcRect/>
          <a:stretch>
            <a:fillRect/>
          </a:stretch>
        </p:blipFill>
        <p:spPr bwMode="auto">
          <a:xfrm>
            <a:off x="1330368" y="1816078"/>
            <a:ext cx="6711864" cy="4584722"/>
          </a:xfrm>
          <a:prstGeom prst="rect">
            <a:avLst/>
          </a:prstGeom>
          <a:noFill/>
          <a:ln>
            <a:noFill/>
          </a:ln>
        </p:spPr>
      </p:pic>
      <p:sp>
        <p:nvSpPr>
          <p:cNvPr id="5" name="Rectangle 4"/>
          <p:cNvSpPr/>
          <p:nvPr/>
        </p:nvSpPr>
        <p:spPr>
          <a:xfrm>
            <a:off x="304801" y="3906816"/>
            <a:ext cx="8763000" cy="677108"/>
          </a:xfrm>
          <a:prstGeom prst="rect">
            <a:avLst/>
          </a:prstGeom>
        </p:spPr>
        <p:txBody>
          <a:bodyPr wrap="square">
            <a:spAutoFit/>
          </a:bodyPr>
          <a:lstStyle/>
          <a:p>
            <a:pPr fontAlgn="base"/>
            <a:endParaRPr lang="en-IN" dirty="0"/>
          </a:p>
          <a:p>
            <a:pPr fontAlgn="base"/>
            <a:endParaRPr lang="en-IN"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11540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a:bodyPr>
          <a:lstStyle/>
          <a:p>
            <a:pPr marL="0" indent="0">
              <a:buNone/>
            </a:pPr>
            <a:r>
              <a:rPr lang="en-IN" sz="2800" b="1" u="sng" dirty="0"/>
              <a:t>Objective</a:t>
            </a:r>
          </a:p>
          <a:p>
            <a:pPr marL="0" indent="0">
              <a:buNone/>
            </a:pPr>
            <a:endParaRPr lang="en-US" sz="2000" dirty="0"/>
          </a:p>
          <a:p>
            <a:pPr lvl="0"/>
            <a:r>
              <a:rPr lang="en-IN" sz="2000" dirty="0"/>
              <a:t>Which YouTube channel have most viewers, Subscribers etc.?</a:t>
            </a:r>
            <a:endParaRPr lang="en-US" sz="2000" dirty="0"/>
          </a:p>
          <a:p>
            <a:pPr marL="0" indent="0">
              <a:buNone/>
            </a:pPr>
            <a:r>
              <a:rPr lang="en-IN" sz="2000" dirty="0"/>
              <a:t> </a:t>
            </a:r>
            <a:endParaRPr lang="en-US" sz="2000" dirty="0"/>
          </a:p>
          <a:p>
            <a:pPr lvl="0"/>
            <a:r>
              <a:rPr lang="en-IN" sz="2000" dirty="0"/>
              <a:t>Does more video upload gives out the more video views and more subscribers?</a:t>
            </a:r>
            <a:endParaRPr lang="en-US" sz="2000" dirty="0"/>
          </a:p>
          <a:p>
            <a:pPr marL="0" indent="0">
              <a:buNone/>
            </a:pPr>
            <a:r>
              <a:rPr lang="en-IN" sz="2000" dirty="0"/>
              <a:t> </a:t>
            </a:r>
            <a:endParaRPr lang="en-US" sz="2000" dirty="0"/>
          </a:p>
          <a:p>
            <a:pPr lvl="0"/>
            <a:r>
              <a:rPr lang="en-IN" sz="2000" dirty="0"/>
              <a:t>Does more Subscribers gives more video views?</a:t>
            </a:r>
            <a:endParaRPr lang="en-US" sz="2000" dirty="0"/>
          </a:p>
          <a:p>
            <a:pPr marL="0" indent="0">
              <a:buNone/>
            </a:pPr>
            <a:r>
              <a:rPr lang="en-IN" sz="2000" dirty="0"/>
              <a:t> </a:t>
            </a:r>
            <a:endParaRPr lang="en-US" sz="2000" dirty="0"/>
          </a:p>
          <a:p>
            <a:pPr lvl="0"/>
            <a:r>
              <a:rPr lang="en-IN" sz="2000" dirty="0"/>
              <a:t>Is there a way to predict the number of subscribers based on the no. of video uploads by the channel and number of video views on it?</a:t>
            </a:r>
            <a:endParaRPr lang="en-US" sz="2000" dirty="0"/>
          </a:p>
          <a:p>
            <a:pPr marL="0" indent="0">
              <a:buNone/>
            </a:pPr>
            <a:r>
              <a:rPr lang="en-IN" sz="2000" dirty="0"/>
              <a:t> </a:t>
            </a:r>
            <a:endParaRPr lang="en-US" sz="2000" dirty="0"/>
          </a:p>
          <a:p>
            <a:pPr lvl="0"/>
            <a:r>
              <a:rPr lang="en-IN" sz="2000" dirty="0"/>
              <a:t>Is our data normally fitted?</a:t>
            </a:r>
            <a:endParaRPr lang="en-US" sz="2000" dirty="0"/>
          </a:p>
          <a:p>
            <a:pPr marL="0" indent="0">
              <a:buNone/>
            </a:pPr>
            <a:r>
              <a:rPr lang="en-IN" sz="2000" dirty="0"/>
              <a:t> </a:t>
            </a:r>
            <a:endParaRPr lang="en-US" sz="2000" dirty="0"/>
          </a:p>
          <a:p>
            <a:pPr lvl="0"/>
            <a:r>
              <a:rPr lang="en-IN" sz="2000" dirty="0"/>
              <a:t>What is relation between the variable?</a:t>
            </a:r>
            <a:endParaRPr lang="en-US" sz="2000" dirty="0"/>
          </a:p>
          <a:p>
            <a:pPr marL="0" indent="0">
              <a:buNone/>
            </a:pPr>
            <a:endParaRPr lang="en-US" dirty="0"/>
          </a:p>
          <a:p>
            <a:pPr marL="0" indent="0">
              <a:buNone/>
            </a:pPr>
            <a:endParaRPr lang="en-US" sz="36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52976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TotalTime>
  <Words>1940</Words>
  <Application>Microsoft Office PowerPoint</Application>
  <PresentationFormat>On-screen Show (4:3)</PresentationFormat>
  <Paragraphs>659</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Ashvini</dc:creator>
  <cp:lastModifiedBy>Ashvini</cp:lastModifiedBy>
  <cp:revision>126</cp:revision>
  <dcterms:created xsi:type="dcterms:W3CDTF">2006-08-16T00:00:00Z</dcterms:created>
  <dcterms:modified xsi:type="dcterms:W3CDTF">2020-07-07T13:39:54Z</dcterms:modified>
</cp:coreProperties>
</file>