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9" roundtripDataSignature="AMtx7mi7MO2q1QLuE7QoCvCMG9lDPsSo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3" name="Shape 13"/>
        <p:cNvGrpSpPr/>
        <p:nvPr/>
      </p:nvGrpSpPr>
      <p:grpSpPr>
        <a:xfrm>
          <a:off x="0" y="0"/>
          <a:ext cx="0" cy="0"/>
          <a:chOff x="0" y="0"/>
          <a:chExt cx="0" cy="0"/>
        </a:xfrm>
      </p:grpSpPr>
      <p:sp>
        <p:nvSpPr>
          <p:cNvPr id="14" name="Google Shape;14;p15"/>
          <p:cNvSpPr/>
          <p:nvPr/>
        </p:nvSpPr>
        <p:spPr>
          <a:xfrm>
            <a:off x="304800" y="329184"/>
            <a:ext cx="8532055" cy="6196819"/>
          </a:xfrm>
          <a:prstGeom prst="roundRect">
            <a:avLst>
              <a:gd fmla="val 2081" name="adj"/>
            </a:avLst>
          </a:prstGeom>
          <a:gradFill>
            <a:gsLst>
              <a:gs pos="0">
                <a:srgbClr val="FFFFFF"/>
              </a:gs>
              <a:gs pos="98000">
                <a:srgbClr val="FFFFFF"/>
              </a:gs>
              <a:gs pos="99055">
                <a:srgbClr val="F6F6F6"/>
              </a:gs>
              <a:gs pos="100000">
                <a:srgbClr val="D8D8D8"/>
              </a:gs>
            </a:gsLst>
            <a:lin ang="5400000" scaled="0"/>
          </a:gradFill>
          <a:ln cap="rnd" cmpd="sng" w="9525">
            <a:solidFill>
              <a:srgbClr val="A2A0A0"/>
            </a:solidFill>
            <a:prstDash val="solid"/>
            <a:round/>
            <a:headEnd len="sm" w="sm" type="none"/>
            <a:tailEnd len="sm" w="sm" type="none"/>
          </a:ln>
          <a:effectLst>
            <a:outerShdw blurRad="76200" rotWithShape="0" algn="tl" dir="5400000" dist="5080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15" name="Google Shape;15;p15"/>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5"/>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5"/>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24"/>
          <p:cNvSpPr txBox="1"/>
          <p:nvPr>
            <p:ph type="title"/>
          </p:nvPr>
        </p:nvSpPr>
        <p:spPr>
          <a:xfrm>
            <a:off x="502920" y="4983480"/>
            <a:ext cx="8183880" cy="10515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F8C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24"/>
          <p:cNvSpPr txBox="1"/>
          <p:nvPr>
            <p:ph idx="1" type="body"/>
          </p:nvPr>
        </p:nvSpPr>
        <p:spPr>
          <a:xfrm rot="5400000">
            <a:off x="2500884" y="-1467612"/>
            <a:ext cx="4187952" cy="8183880"/>
          </a:xfrm>
          <a:prstGeom prst="rect">
            <a:avLst/>
          </a:prstGeom>
          <a:noFill/>
          <a:ln>
            <a:noFill/>
          </a:ln>
        </p:spPr>
        <p:txBody>
          <a:bodyPr anchorCtr="0" anchor="t" bIns="45700" lIns="182875" spcFirstLastPara="1" rIns="91425" wrap="square" tIns="91425">
            <a:normAutofit/>
          </a:bodyPr>
          <a:lstStyle>
            <a:lvl1pPr indent="-320040" lvl="0" marL="457200" algn="l">
              <a:spcBef>
                <a:spcPts val="250"/>
              </a:spcBef>
              <a:spcAft>
                <a:spcPts val="0"/>
              </a:spcAft>
              <a:buSzPts val="1440"/>
              <a:buChar char="⚫"/>
              <a:defRPr/>
            </a:lvl1pPr>
            <a:lvl2pPr indent="-342900" lvl="1" marL="914400" algn="l">
              <a:spcBef>
                <a:spcPts val="250"/>
              </a:spcBef>
              <a:spcAft>
                <a:spcPts val="0"/>
              </a:spcAft>
              <a:buSzPts val="1800"/>
              <a:buChar char="◦"/>
              <a:defRPr/>
            </a:lvl2pPr>
            <a:lvl3pPr indent="-342900" lvl="2" marL="1371600" algn="l">
              <a:spcBef>
                <a:spcPts val="250"/>
              </a:spcBef>
              <a:spcAft>
                <a:spcPts val="0"/>
              </a:spcAft>
              <a:buSzPts val="1800"/>
              <a:buChar char="●"/>
              <a:defRPr/>
            </a:lvl3pPr>
            <a:lvl4pPr indent="-356616" lvl="3" marL="1828800" algn="l">
              <a:spcBef>
                <a:spcPts val="230"/>
              </a:spcBef>
              <a:spcAft>
                <a:spcPts val="0"/>
              </a:spcAft>
              <a:buSzPts val="2016"/>
              <a:buChar char="◦"/>
              <a:defRPr/>
            </a:lvl4pPr>
            <a:lvl5pPr indent="-342900" lvl="4" marL="2286000" algn="l">
              <a:spcBef>
                <a:spcPts val="250"/>
              </a:spcBef>
              <a:spcAft>
                <a:spcPts val="0"/>
              </a:spcAft>
              <a:buSzPts val="1800"/>
              <a:buChar char="●"/>
              <a:defRPr/>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80" name="Google Shape;80;p24"/>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4"/>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4"/>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25"/>
          <p:cNvSpPr txBox="1"/>
          <p:nvPr>
            <p:ph type="title"/>
          </p:nvPr>
        </p:nvSpPr>
        <p:spPr>
          <a:xfrm rot="5400000">
            <a:off x="4991101" y="2171704"/>
            <a:ext cx="5257799" cy="1981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F8C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5"/>
          <p:cNvSpPr txBox="1"/>
          <p:nvPr>
            <p:ph idx="1" type="body"/>
          </p:nvPr>
        </p:nvSpPr>
        <p:spPr>
          <a:xfrm rot="5400000">
            <a:off x="876300" y="190503"/>
            <a:ext cx="5257801" cy="5943600"/>
          </a:xfrm>
          <a:prstGeom prst="rect">
            <a:avLst/>
          </a:prstGeom>
          <a:noFill/>
          <a:ln>
            <a:noFill/>
          </a:ln>
        </p:spPr>
        <p:txBody>
          <a:bodyPr anchorCtr="0" anchor="t" bIns="45700" lIns="182875" spcFirstLastPara="1" rIns="91425" wrap="square" tIns="91425">
            <a:normAutofit/>
          </a:bodyPr>
          <a:lstStyle>
            <a:lvl1pPr indent="-320040" lvl="0" marL="457200" algn="l">
              <a:spcBef>
                <a:spcPts val="250"/>
              </a:spcBef>
              <a:spcAft>
                <a:spcPts val="0"/>
              </a:spcAft>
              <a:buSzPts val="1440"/>
              <a:buChar char="⚫"/>
              <a:defRPr/>
            </a:lvl1pPr>
            <a:lvl2pPr indent="-342900" lvl="1" marL="914400" algn="l">
              <a:spcBef>
                <a:spcPts val="250"/>
              </a:spcBef>
              <a:spcAft>
                <a:spcPts val="0"/>
              </a:spcAft>
              <a:buSzPts val="1800"/>
              <a:buChar char="◦"/>
              <a:defRPr/>
            </a:lvl2pPr>
            <a:lvl3pPr indent="-342900" lvl="2" marL="1371600" algn="l">
              <a:spcBef>
                <a:spcPts val="250"/>
              </a:spcBef>
              <a:spcAft>
                <a:spcPts val="0"/>
              </a:spcAft>
              <a:buSzPts val="1800"/>
              <a:buChar char="●"/>
              <a:defRPr/>
            </a:lvl3pPr>
            <a:lvl4pPr indent="-356616" lvl="3" marL="1828800" algn="l">
              <a:spcBef>
                <a:spcPts val="230"/>
              </a:spcBef>
              <a:spcAft>
                <a:spcPts val="0"/>
              </a:spcAft>
              <a:buSzPts val="2016"/>
              <a:buChar char="◦"/>
              <a:defRPr/>
            </a:lvl4pPr>
            <a:lvl5pPr indent="-342900" lvl="4" marL="2286000" algn="l">
              <a:spcBef>
                <a:spcPts val="250"/>
              </a:spcBef>
              <a:spcAft>
                <a:spcPts val="0"/>
              </a:spcAft>
              <a:buSzPts val="1800"/>
              <a:buChar char="●"/>
              <a:defRPr/>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86" name="Google Shape;86;p25"/>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5"/>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5"/>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16"/>
          <p:cNvSpPr/>
          <p:nvPr/>
        </p:nvSpPr>
        <p:spPr>
          <a:xfrm>
            <a:off x="304800" y="329184"/>
            <a:ext cx="8532055" cy="6196819"/>
          </a:xfrm>
          <a:prstGeom prst="roundRect">
            <a:avLst>
              <a:gd fmla="val 2081" name="adj"/>
            </a:avLst>
          </a:prstGeom>
          <a:gradFill>
            <a:gsLst>
              <a:gs pos="0">
                <a:srgbClr val="FFFFFF"/>
              </a:gs>
              <a:gs pos="98000">
                <a:srgbClr val="FFFFFF"/>
              </a:gs>
              <a:gs pos="99055">
                <a:srgbClr val="F6F6F6"/>
              </a:gs>
              <a:gs pos="100000">
                <a:srgbClr val="D8D8D8"/>
              </a:gs>
            </a:gsLst>
            <a:lin ang="5400000" scaled="0"/>
          </a:gradFill>
          <a:ln cap="rnd" cmpd="sng" w="9525">
            <a:solidFill>
              <a:srgbClr val="A2A0A0"/>
            </a:solidFill>
            <a:prstDash val="solid"/>
            <a:round/>
            <a:headEnd len="sm" w="sm" type="none"/>
            <a:tailEnd len="sm" w="sm" type="none"/>
          </a:ln>
          <a:effectLst>
            <a:outerShdw blurRad="76200" rotWithShape="0" algn="tl" dir="5400000" dist="5080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20" name="Google Shape;20;p16"/>
          <p:cNvSpPr/>
          <p:nvPr/>
        </p:nvSpPr>
        <p:spPr>
          <a:xfrm>
            <a:off x="418596" y="434162"/>
            <a:ext cx="8306809" cy="3108960"/>
          </a:xfrm>
          <a:prstGeom prst="roundRect">
            <a:avLst>
              <a:gd fmla="val 4578" name="adj"/>
            </a:avLst>
          </a:prstGeom>
          <a:gradFill>
            <a:gsLst>
              <a:gs pos="0">
                <a:schemeClr val="lt1"/>
              </a:gs>
              <a:gs pos="55000">
                <a:srgbClr val="DFDFDF"/>
              </a:gs>
              <a:gs pos="100000">
                <a:srgbClr val="9E9E9E"/>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21" name="Google Shape;21;p16"/>
          <p:cNvSpPr txBox="1"/>
          <p:nvPr>
            <p:ph type="ctrTitle"/>
          </p:nvPr>
        </p:nvSpPr>
        <p:spPr>
          <a:xfrm>
            <a:off x="722376" y="1820206"/>
            <a:ext cx="7772400" cy="1828800"/>
          </a:xfrm>
          <a:prstGeom prst="rect">
            <a:avLst/>
          </a:prstGeom>
          <a:noFill/>
          <a:ln>
            <a:noFill/>
          </a:ln>
        </p:spPr>
        <p:txBody>
          <a:bodyPr anchorCtr="0" anchor="b" bIns="45700" lIns="45700" spcFirstLastPara="1" rIns="45700" wrap="square" tIns="45700">
            <a:normAutofit/>
          </a:bodyPr>
          <a:lstStyle>
            <a:lvl1pPr lvl="0" algn="r">
              <a:spcBef>
                <a:spcPts val="0"/>
              </a:spcBef>
              <a:spcAft>
                <a:spcPts val="0"/>
              </a:spcAft>
              <a:buClr>
                <a:srgbClr val="FF8C3C"/>
              </a:buClr>
              <a:buSzPts val="4500"/>
              <a:buFont typeface="Verdana"/>
              <a:buNone/>
              <a:defRPr b="1" sz="4500">
                <a:solidFill>
                  <a:srgbClr val="FF8C3C"/>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6"/>
          <p:cNvSpPr txBox="1"/>
          <p:nvPr>
            <p:ph idx="1" type="subTitle"/>
          </p:nvPr>
        </p:nvSpPr>
        <p:spPr>
          <a:xfrm>
            <a:off x="722376" y="3685032"/>
            <a:ext cx="7772400" cy="914400"/>
          </a:xfrm>
          <a:prstGeom prst="rect">
            <a:avLst/>
          </a:prstGeom>
          <a:noFill/>
          <a:ln>
            <a:noFill/>
          </a:ln>
        </p:spPr>
        <p:txBody>
          <a:bodyPr anchorCtr="0" anchor="t" bIns="45700" lIns="182875" spcFirstLastPara="1" rIns="91425" wrap="square" tIns="0">
            <a:normAutofit/>
          </a:bodyPr>
          <a:lstStyle>
            <a:lvl1pPr lvl="0" algn="r">
              <a:spcBef>
                <a:spcPts val="0"/>
              </a:spcBef>
              <a:spcAft>
                <a:spcPts val="0"/>
              </a:spcAft>
              <a:buSzPts val="1600"/>
              <a:buNone/>
              <a:defRPr sz="2000">
                <a:solidFill>
                  <a:srgbClr val="78766F"/>
                </a:solidFill>
              </a:defRPr>
            </a:lvl1pPr>
            <a:lvl2pPr lvl="1" algn="ctr">
              <a:spcBef>
                <a:spcPts val="250"/>
              </a:spcBef>
              <a:spcAft>
                <a:spcPts val="0"/>
              </a:spcAft>
              <a:buSzPts val="1800"/>
              <a:buNone/>
              <a:defRPr/>
            </a:lvl2pPr>
            <a:lvl3pPr lvl="2" algn="ctr">
              <a:spcBef>
                <a:spcPts val="250"/>
              </a:spcBef>
              <a:spcAft>
                <a:spcPts val="0"/>
              </a:spcAft>
              <a:buSzPts val="1800"/>
              <a:buNone/>
              <a:defRPr/>
            </a:lvl3pPr>
            <a:lvl4pPr lvl="3" algn="ctr">
              <a:spcBef>
                <a:spcPts val="230"/>
              </a:spcBef>
              <a:spcAft>
                <a:spcPts val="0"/>
              </a:spcAft>
              <a:buSzPts val="2016"/>
              <a:buNone/>
              <a:defRPr/>
            </a:lvl4pPr>
            <a:lvl5pPr lvl="4" algn="ctr">
              <a:spcBef>
                <a:spcPts val="250"/>
              </a:spcBef>
              <a:spcAft>
                <a:spcPts val="0"/>
              </a:spcAft>
              <a:buSzPts val="1800"/>
              <a:buNone/>
              <a:defRPr/>
            </a:lvl5pPr>
            <a:lvl6pPr lvl="5" algn="ctr">
              <a:spcBef>
                <a:spcPts val="250"/>
              </a:spcBef>
              <a:spcAft>
                <a:spcPts val="0"/>
              </a:spcAft>
              <a:buSzPts val="1800"/>
              <a:buNone/>
              <a:defRPr/>
            </a:lvl6pPr>
            <a:lvl7pPr lvl="6" algn="ctr">
              <a:spcBef>
                <a:spcPts val="255"/>
              </a:spcBef>
              <a:spcAft>
                <a:spcPts val="0"/>
              </a:spcAft>
              <a:buSzPts val="1800"/>
              <a:buNone/>
              <a:defRPr/>
            </a:lvl7pPr>
            <a:lvl8pPr lvl="7" algn="ctr">
              <a:spcBef>
                <a:spcPts val="257"/>
              </a:spcBef>
              <a:spcAft>
                <a:spcPts val="0"/>
              </a:spcAft>
              <a:buSzPts val="1800"/>
              <a:buNone/>
              <a:defRPr/>
            </a:lvl8pPr>
            <a:lvl9pPr lvl="8" algn="ctr">
              <a:spcBef>
                <a:spcPts val="255"/>
              </a:spcBef>
              <a:spcAft>
                <a:spcPts val="0"/>
              </a:spcAft>
              <a:buSzPts val="1800"/>
              <a:buNone/>
              <a:defRPr/>
            </a:lvl9pPr>
          </a:lstStyle>
          <a:p/>
        </p:txBody>
      </p:sp>
      <p:sp>
        <p:nvSpPr>
          <p:cNvPr id="23" name="Google Shape;23;p16"/>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6"/>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7"/>
          <p:cNvSpPr txBox="1"/>
          <p:nvPr>
            <p:ph type="title"/>
          </p:nvPr>
        </p:nvSpPr>
        <p:spPr>
          <a:xfrm>
            <a:off x="502920" y="4983480"/>
            <a:ext cx="8183880" cy="10515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F8C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7"/>
          <p:cNvSpPr txBox="1"/>
          <p:nvPr>
            <p:ph idx="1" type="body"/>
          </p:nvPr>
        </p:nvSpPr>
        <p:spPr>
          <a:xfrm>
            <a:off x="502920" y="530352"/>
            <a:ext cx="8183880" cy="4187952"/>
          </a:xfrm>
          <a:prstGeom prst="rect">
            <a:avLst/>
          </a:prstGeom>
          <a:noFill/>
          <a:ln>
            <a:noFill/>
          </a:ln>
        </p:spPr>
        <p:txBody>
          <a:bodyPr anchorCtr="0" anchor="t" bIns="45700" lIns="182875" spcFirstLastPara="1" rIns="91425" wrap="square" tIns="91425">
            <a:normAutofit/>
          </a:bodyPr>
          <a:lstStyle>
            <a:lvl1pPr indent="-320040" lvl="0" marL="457200" algn="l">
              <a:spcBef>
                <a:spcPts val="250"/>
              </a:spcBef>
              <a:spcAft>
                <a:spcPts val="0"/>
              </a:spcAft>
              <a:buSzPts val="1440"/>
              <a:buChar char="⚫"/>
              <a:defRPr/>
            </a:lvl1pPr>
            <a:lvl2pPr indent="-342900" lvl="1" marL="914400" algn="l">
              <a:spcBef>
                <a:spcPts val="250"/>
              </a:spcBef>
              <a:spcAft>
                <a:spcPts val="0"/>
              </a:spcAft>
              <a:buSzPts val="1800"/>
              <a:buChar char="◦"/>
              <a:defRPr/>
            </a:lvl2pPr>
            <a:lvl3pPr indent="-342900" lvl="2" marL="1371600" algn="l">
              <a:spcBef>
                <a:spcPts val="250"/>
              </a:spcBef>
              <a:spcAft>
                <a:spcPts val="0"/>
              </a:spcAft>
              <a:buSzPts val="1800"/>
              <a:buChar char="●"/>
              <a:defRPr/>
            </a:lvl3pPr>
            <a:lvl4pPr indent="-356616" lvl="3" marL="1828800" algn="l">
              <a:spcBef>
                <a:spcPts val="230"/>
              </a:spcBef>
              <a:spcAft>
                <a:spcPts val="0"/>
              </a:spcAft>
              <a:buSzPts val="2016"/>
              <a:buChar char="◦"/>
              <a:defRPr/>
            </a:lvl4pPr>
            <a:lvl5pPr indent="-342900" lvl="4" marL="2286000" algn="l">
              <a:spcBef>
                <a:spcPts val="250"/>
              </a:spcBef>
              <a:spcAft>
                <a:spcPts val="0"/>
              </a:spcAft>
              <a:buSzPts val="1800"/>
              <a:buChar char="●"/>
              <a:defRPr/>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29" name="Google Shape;29;p17"/>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7"/>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2" name="Shape 32"/>
        <p:cNvGrpSpPr/>
        <p:nvPr/>
      </p:nvGrpSpPr>
      <p:grpSpPr>
        <a:xfrm>
          <a:off x="0" y="0"/>
          <a:ext cx="0" cy="0"/>
          <a:chOff x="0" y="0"/>
          <a:chExt cx="0" cy="0"/>
        </a:xfrm>
      </p:grpSpPr>
      <p:sp>
        <p:nvSpPr>
          <p:cNvPr id="33" name="Google Shape;33;p18"/>
          <p:cNvSpPr/>
          <p:nvPr/>
        </p:nvSpPr>
        <p:spPr>
          <a:xfrm>
            <a:off x="304800" y="329184"/>
            <a:ext cx="8532055" cy="6196819"/>
          </a:xfrm>
          <a:prstGeom prst="roundRect">
            <a:avLst>
              <a:gd fmla="val 2081" name="adj"/>
            </a:avLst>
          </a:prstGeom>
          <a:gradFill>
            <a:gsLst>
              <a:gs pos="0">
                <a:srgbClr val="FFFFFF"/>
              </a:gs>
              <a:gs pos="98000">
                <a:srgbClr val="FFFFFF"/>
              </a:gs>
              <a:gs pos="99055">
                <a:srgbClr val="F6F6F6"/>
              </a:gs>
              <a:gs pos="100000">
                <a:srgbClr val="D8D8D8"/>
              </a:gs>
            </a:gsLst>
            <a:lin ang="5400000" scaled="0"/>
          </a:gradFill>
          <a:ln cap="rnd" cmpd="sng" w="9525">
            <a:solidFill>
              <a:srgbClr val="A2A0A0"/>
            </a:solidFill>
            <a:prstDash val="solid"/>
            <a:round/>
            <a:headEnd len="sm" w="sm" type="none"/>
            <a:tailEnd len="sm" w="sm" type="none"/>
          </a:ln>
          <a:effectLst>
            <a:outerShdw blurRad="76200" rotWithShape="0" algn="tl" dir="5400000" dist="5080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34" name="Google Shape;34;p18"/>
          <p:cNvSpPr/>
          <p:nvPr/>
        </p:nvSpPr>
        <p:spPr>
          <a:xfrm>
            <a:off x="418596" y="434162"/>
            <a:ext cx="8306809" cy="4341329"/>
          </a:xfrm>
          <a:prstGeom prst="roundRect">
            <a:avLst>
              <a:gd fmla="val 2127" name="adj"/>
            </a:avLst>
          </a:prstGeom>
          <a:gradFill>
            <a:gsLst>
              <a:gs pos="0">
                <a:schemeClr val="lt1"/>
              </a:gs>
              <a:gs pos="55000">
                <a:srgbClr val="DFDFDF"/>
              </a:gs>
              <a:gs pos="100000">
                <a:srgbClr val="9E9E9E"/>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35" name="Google Shape;35;p18"/>
          <p:cNvSpPr txBox="1"/>
          <p:nvPr>
            <p:ph type="title"/>
          </p:nvPr>
        </p:nvSpPr>
        <p:spPr>
          <a:xfrm>
            <a:off x="468344" y="4928616"/>
            <a:ext cx="8183880" cy="676656"/>
          </a:xfrm>
          <a:prstGeom prst="rect">
            <a:avLst/>
          </a:prstGeom>
          <a:noFill/>
          <a:ln>
            <a:noFill/>
          </a:ln>
        </p:spPr>
        <p:txBody>
          <a:bodyPr anchorCtr="0" anchor="b" bIns="0" lIns="91425" spcFirstLastPara="1" rIns="91425" wrap="square" tIns="45700">
            <a:normAutofit/>
          </a:bodyPr>
          <a:lstStyle>
            <a:lvl1pPr lvl="0" algn="l">
              <a:spcBef>
                <a:spcPts val="0"/>
              </a:spcBef>
              <a:spcAft>
                <a:spcPts val="0"/>
              </a:spcAft>
              <a:buClr>
                <a:srgbClr val="78766F"/>
              </a:buClr>
              <a:buSzPts val="3600"/>
              <a:buFont typeface="Verdana"/>
              <a:buNone/>
              <a:defRPr b="0" sz="3600" cap="none">
                <a:solidFill>
                  <a:srgbClr val="78766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8"/>
          <p:cNvSpPr txBox="1"/>
          <p:nvPr>
            <p:ph idx="1" type="body"/>
          </p:nvPr>
        </p:nvSpPr>
        <p:spPr>
          <a:xfrm>
            <a:off x="468344" y="5624484"/>
            <a:ext cx="8183880" cy="420624"/>
          </a:xfrm>
          <a:prstGeom prst="rect">
            <a:avLst/>
          </a:prstGeom>
          <a:noFill/>
          <a:ln>
            <a:noFill/>
          </a:ln>
        </p:spPr>
        <p:txBody>
          <a:bodyPr anchorCtr="0" anchor="t" bIns="45700" lIns="118850" spcFirstLastPara="1" rIns="91425" wrap="square" tIns="0">
            <a:normAutofit/>
          </a:bodyPr>
          <a:lstStyle>
            <a:lvl1pPr indent="-228600" lvl="0" marL="457200" marR="36576" algn="l">
              <a:spcBef>
                <a:spcPts val="0"/>
              </a:spcBef>
              <a:spcAft>
                <a:spcPts val="0"/>
              </a:spcAft>
              <a:buSzPts val="1440"/>
              <a:buNone/>
              <a:defRPr b="0" sz="1800">
                <a:solidFill>
                  <a:srgbClr val="B75C00"/>
                </a:solidFill>
              </a:defRPr>
            </a:lvl1pPr>
            <a:lvl2pPr indent="-228600" lvl="1" marL="914400" algn="l">
              <a:spcBef>
                <a:spcPts val="250"/>
              </a:spcBef>
              <a:spcAft>
                <a:spcPts val="0"/>
              </a:spcAft>
              <a:buSzPts val="1800"/>
              <a:buNone/>
              <a:defRPr sz="1800">
                <a:solidFill>
                  <a:srgbClr val="888888"/>
                </a:solidFill>
              </a:defRPr>
            </a:lvl2pPr>
            <a:lvl3pPr indent="-228600" lvl="2" marL="1371600" algn="l">
              <a:spcBef>
                <a:spcPts val="250"/>
              </a:spcBef>
              <a:spcAft>
                <a:spcPts val="0"/>
              </a:spcAft>
              <a:buSzPts val="1600"/>
              <a:buNone/>
              <a:defRPr sz="1600">
                <a:solidFill>
                  <a:srgbClr val="888888"/>
                </a:solidFill>
              </a:defRPr>
            </a:lvl3pPr>
            <a:lvl4pPr indent="-228600" lvl="3" marL="1828800" algn="l">
              <a:spcBef>
                <a:spcPts val="230"/>
              </a:spcBef>
              <a:spcAft>
                <a:spcPts val="0"/>
              </a:spcAft>
              <a:buSzPts val="1568"/>
              <a:buNone/>
              <a:defRPr sz="1400">
                <a:solidFill>
                  <a:srgbClr val="888888"/>
                </a:solidFill>
              </a:defRPr>
            </a:lvl4pPr>
            <a:lvl5pPr indent="-228600" lvl="4" marL="2286000" algn="l">
              <a:spcBef>
                <a:spcPts val="250"/>
              </a:spcBef>
              <a:spcAft>
                <a:spcPts val="0"/>
              </a:spcAft>
              <a:buSzPts val="1400"/>
              <a:buNone/>
              <a:defRPr sz="1400">
                <a:solidFill>
                  <a:srgbClr val="888888"/>
                </a:solidFill>
              </a:defRPr>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37" name="Google Shape;37;p18"/>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9"/>
          <p:cNvSpPr txBox="1"/>
          <p:nvPr>
            <p:ph type="title"/>
          </p:nvPr>
        </p:nvSpPr>
        <p:spPr>
          <a:xfrm>
            <a:off x="502920" y="4985590"/>
            <a:ext cx="8183880" cy="10515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F8C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9"/>
          <p:cNvSpPr txBox="1"/>
          <p:nvPr>
            <p:ph idx="1" type="body"/>
          </p:nvPr>
        </p:nvSpPr>
        <p:spPr>
          <a:xfrm>
            <a:off x="514352" y="530352"/>
            <a:ext cx="3931920" cy="4389120"/>
          </a:xfrm>
          <a:prstGeom prst="rect">
            <a:avLst/>
          </a:prstGeom>
          <a:noFill/>
          <a:ln>
            <a:noFill/>
          </a:ln>
        </p:spPr>
        <p:txBody>
          <a:bodyPr anchorCtr="0" anchor="t" bIns="45700" lIns="182875" spcFirstLastPara="1" rIns="91425" wrap="square" tIns="91425">
            <a:normAutofit/>
          </a:bodyPr>
          <a:lstStyle>
            <a:lvl1pPr indent="-360680" lvl="0" marL="457200" algn="l">
              <a:spcBef>
                <a:spcPts val="250"/>
              </a:spcBef>
              <a:spcAft>
                <a:spcPts val="0"/>
              </a:spcAft>
              <a:buSzPts val="2080"/>
              <a:buChar char="⚫"/>
              <a:defRPr sz="2600"/>
            </a:lvl1pPr>
            <a:lvl2pPr indent="-368300" lvl="1" marL="914400" algn="l">
              <a:spcBef>
                <a:spcPts val="250"/>
              </a:spcBef>
              <a:spcAft>
                <a:spcPts val="0"/>
              </a:spcAft>
              <a:buSzPts val="2200"/>
              <a:buChar char="◦"/>
              <a:defRPr sz="2200"/>
            </a:lvl2pPr>
            <a:lvl3pPr indent="-355600" lvl="2" marL="1371600" algn="l">
              <a:spcBef>
                <a:spcPts val="250"/>
              </a:spcBef>
              <a:spcAft>
                <a:spcPts val="0"/>
              </a:spcAft>
              <a:buSzPts val="2000"/>
              <a:buChar char="●"/>
              <a:defRPr sz="2000"/>
            </a:lvl3pPr>
            <a:lvl4pPr indent="-356616" lvl="3" marL="1828800" algn="l">
              <a:spcBef>
                <a:spcPts val="230"/>
              </a:spcBef>
              <a:spcAft>
                <a:spcPts val="0"/>
              </a:spcAft>
              <a:buSzPts val="2016"/>
              <a:buChar char="◦"/>
              <a:defRPr sz="1800"/>
            </a:lvl4pPr>
            <a:lvl5pPr indent="-342900" lvl="4" marL="2286000" algn="l">
              <a:spcBef>
                <a:spcPts val="250"/>
              </a:spcBef>
              <a:spcAft>
                <a:spcPts val="0"/>
              </a:spcAft>
              <a:buSzPts val="1800"/>
              <a:buChar char="●"/>
              <a:defRPr sz="1800"/>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43" name="Google Shape;43;p19"/>
          <p:cNvSpPr txBox="1"/>
          <p:nvPr>
            <p:ph idx="2" type="body"/>
          </p:nvPr>
        </p:nvSpPr>
        <p:spPr>
          <a:xfrm>
            <a:off x="4755360" y="530352"/>
            <a:ext cx="3931920" cy="4389120"/>
          </a:xfrm>
          <a:prstGeom prst="rect">
            <a:avLst/>
          </a:prstGeom>
          <a:noFill/>
          <a:ln>
            <a:noFill/>
          </a:ln>
        </p:spPr>
        <p:txBody>
          <a:bodyPr anchorCtr="0" anchor="t" bIns="45700" lIns="182875" spcFirstLastPara="1" rIns="91425" wrap="square" tIns="91425">
            <a:normAutofit/>
          </a:bodyPr>
          <a:lstStyle>
            <a:lvl1pPr indent="-360680" lvl="0" marL="457200" algn="l">
              <a:spcBef>
                <a:spcPts val="250"/>
              </a:spcBef>
              <a:spcAft>
                <a:spcPts val="0"/>
              </a:spcAft>
              <a:buSzPts val="2080"/>
              <a:buChar char="⚫"/>
              <a:defRPr sz="2600"/>
            </a:lvl1pPr>
            <a:lvl2pPr indent="-368300" lvl="1" marL="914400" algn="l">
              <a:spcBef>
                <a:spcPts val="250"/>
              </a:spcBef>
              <a:spcAft>
                <a:spcPts val="0"/>
              </a:spcAft>
              <a:buSzPts val="2200"/>
              <a:buChar char="◦"/>
              <a:defRPr sz="2200"/>
            </a:lvl2pPr>
            <a:lvl3pPr indent="-355600" lvl="2" marL="1371600" algn="l">
              <a:spcBef>
                <a:spcPts val="250"/>
              </a:spcBef>
              <a:spcAft>
                <a:spcPts val="0"/>
              </a:spcAft>
              <a:buSzPts val="2000"/>
              <a:buChar char="●"/>
              <a:defRPr sz="2000"/>
            </a:lvl3pPr>
            <a:lvl4pPr indent="-356616" lvl="3" marL="1828800" algn="l">
              <a:spcBef>
                <a:spcPts val="230"/>
              </a:spcBef>
              <a:spcAft>
                <a:spcPts val="0"/>
              </a:spcAft>
              <a:buSzPts val="2016"/>
              <a:buChar char="◦"/>
              <a:defRPr sz="1800"/>
            </a:lvl4pPr>
            <a:lvl5pPr indent="-342900" lvl="4" marL="2286000" algn="l">
              <a:spcBef>
                <a:spcPts val="250"/>
              </a:spcBef>
              <a:spcAft>
                <a:spcPts val="0"/>
              </a:spcAft>
              <a:buSzPts val="1800"/>
              <a:buChar char="●"/>
              <a:defRPr sz="1800"/>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44" name="Google Shape;44;p19"/>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9"/>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9"/>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20"/>
          <p:cNvSpPr txBox="1"/>
          <p:nvPr>
            <p:ph type="title"/>
          </p:nvPr>
        </p:nvSpPr>
        <p:spPr>
          <a:xfrm>
            <a:off x="502920" y="4983480"/>
            <a:ext cx="8183880" cy="10515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F8C3C"/>
              </a:buClr>
              <a:buSzPts val="3600"/>
              <a:buFont typeface="Verdana"/>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0"/>
          <p:cNvSpPr txBox="1"/>
          <p:nvPr>
            <p:ph idx="1" type="body"/>
          </p:nvPr>
        </p:nvSpPr>
        <p:spPr>
          <a:xfrm>
            <a:off x="607224" y="579438"/>
            <a:ext cx="3931920" cy="792162"/>
          </a:xfrm>
          <a:prstGeom prst="rect">
            <a:avLst/>
          </a:prstGeom>
          <a:noFill/>
          <a:ln>
            <a:noFill/>
          </a:ln>
        </p:spPr>
        <p:txBody>
          <a:bodyPr anchorCtr="0" anchor="ctr" bIns="45700" lIns="146300" spcFirstLastPara="1" rIns="91425" wrap="square" tIns="91425">
            <a:normAutofit/>
          </a:bodyPr>
          <a:lstStyle>
            <a:lvl1pPr indent="-228600" lvl="0" marL="457200" algn="l">
              <a:spcBef>
                <a:spcPts val="250"/>
              </a:spcBef>
              <a:spcAft>
                <a:spcPts val="0"/>
              </a:spcAft>
              <a:buSzPts val="1920"/>
              <a:buNone/>
              <a:defRPr b="1" sz="2400">
                <a:solidFill>
                  <a:schemeClr val="dk1"/>
                </a:solidFill>
              </a:defRPr>
            </a:lvl1pPr>
            <a:lvl2pPr indent="-228600" lvl="1" marL="914400" algn="l">
              <a:spcBef>
                <a:spcPts val="250"/>
              </a:spcBef>
              <a:spcAft>
                <a:spcPts val="0"/>
              </a:spcAft>
              <a:buSzPts val="2000"/>
              <a:buNone/>
              <a:defRPr b="1" sz="2000"/>
            </a:lvl2pPr>
            <a:lvl3pPr indent="-228600" lvl="2" marL="1371600" algn="l">
              <a:spcBef>
                <a:spcPts val="250"/>
              </a:spcBef>
              <a:spcAft>
                <a:spcPts val="0"/>
              </a:spcAft>
              <a:buSzPts val="1800"/>
              <a:buNone/>
              <a:defRPr b="1" sz="1800"/>
            </a:lvl3pPr>
            <a:lvl4pPr indent="-228600" lvl="3" marL="1828800" algn="l">
              <a:spcBef>
                <a:spcPts val="230"/>
              </a:spcBef>
              <a:spcAft>
                <a:spcPts val="0"/>
              </a:spcAft>
              <a:buSzPts val="1792"/>
              <a:buNone/>
              <a:defRPr b="1" sz="1600"/>
            </a:lvl4pPr>
            <a:lvl5pPr indent="-228600" lvl="4" marL="2286000" algn="l">
              <a:spcBef>
                <a:spcPts val="250"/>
              </a:spcBef>
              <a:spcAft>
                <a:spcPts val="0"/>
              </a:spcAft>
              <a:buSzPts val="1600"/>
              <a:buNone/>
              <a:defRPr b="1" sz="1600"/>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50" name="Google Shape;50;p20"/>
          <p:cNvSpPr txBox="1"/>
          <p:nvPr>
            <p:ph idx="2" type="body"/>
          </p:nvPr>
        </p:nvSpPr>
        <p:spPr>
          <a:xfrm>
            <a:off x="4652169" y="579438"/>
            <a:ext cx="3931920" cy="792162"/>
          </a:xfrm>
          <a:prstGeom prst="rect">
            <a:avLst/>
          </a:prstGeom>
          <a:noFill/>
          <a:ln>
            <a:noFill/>
          </a:ln>
        </p:spPr>
        <p:txBody>
          <a:bodyPr anchorCtr="0" anchor="ctr" bIns="45700" lIns="137150" spcFirstLastPara="1" rIns="91425" wrap="square" tIns="91425">
            <a:normAutofit/>
          </a:bodyPr>
          <a:lstStyle>
            <a:lvl1pPr indent="-228600" lvl="0" marL="457200" algn="l">
              <a:spcBef>
                <a:spcPts val="250"/>
              </a:spcBef>
              <a:spcAft>
                <a:spcPts val="0"/>
              </a:spcAft>
              <a:buSzPts val="1920"/>
              <a:buNone/>
              <a:defRPr b="1" sz="2400">
                <a:solidFill>
                  <a:schemeClr val="dk1"/>
                </a:solidFill>
              </a:defRPr>
            </a:lvl1pPr>
            <a:lvl2pPr indent="-228600" lvl="1" marL="914400" algn="l">
              <a:spcBef>
                <a:spcPts val="250"/>
              </a:spcBef>
              <a:spcAft>
                <a:spcPts val="0"/>
              </a:spcAft>
              <a:buSzPts val="2000"/>
              <a:buNone/>
              <a:defRPr b="1" sz="2000"/>
            </a:lvl2pPr>
            <a:lvl3pPr indent="-228600" lvl="2" marL="1371600" algn="l">
              <a:spcBef>
                <a:spcPts val="250"/>
              </a:spcBef>
              <a:spcAft>
                <a:spcPts val="0"/>
              </a:spcAft>
              <a:buSzPts val="1800"/>
              <a:buNone/>
              <a:defRPr b="1" sz="1800"/>
            </a:lvl3pPr>
            <a:lvl4pPr indent="-228600" lvl="3" marL="1828800" algn="l">
              <a:spcBef>
                <a:spcPts val="230"/>
              </a:spcBef>
              <a:spcAft>
                <a:spcPts val="0"/>
              </a:spcAft>
              <a:buSzPts val="1792"/>
              <a:buNone/>
              <a:defRPr b="1" sz="1600"/>
            </a:lvl4pPr>
            <a:lvl5pPr indent="-228600" lvl="4" marL="2286000" algn="l">
              <a:spcBef>
                <a:spcPts val="250"/>
              </a:spcBef>
              <a:spcAft>
                <a:spcPts val="0"/>
              </a:spcAft>
              <a:buSzPts val="1600"/>
              <a:buNone/>
              <a:defRPr b="1" sz="1600"/>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51" name="Google Shape;51;p20"/>
          <p:cNvSpPr txBox="1"/>
          <p:nvPr>
            <p:ph idx="3" type="body"/>
          </p:nvPr>
        </p:nvSpPr>
        <p:spPr>
          <a:xfrm>
            <a:off x="607224" y="1447800"/>
            <a:ext cx="3931920" cy="3489960"/>
          </a:xfrm>
          <a:prstGeom prst="rect">
            <a:avLst/>
          </a:prstGeom>
          <a:noFill/>
          <a:ln>
            <a:noFill/>
          </a:ln>
        </p:spPr>
        <p:txBody>
          <a:bodyPr anchorCtr="0" anchor="t" bIns="45700" lIns="182875" spcFirstLastPara="1" rIns="91425" wrap="square" tIns="91425">
            <a:normAutofit/>
          </a:bodyPr>
          <a:lstStyle>
            <a:lvl1pPr indent="-350520" lvl="0" marL="457200" algn="l">
              <a:spcBef>
                <a:spcPts val="250"/>
              </a:spcBef>
              <a:spcAft>
                <a:spcPts val="0"/>
              </a:spcAft>
              <a:buSzPts val="1920"/>
              <a:buChar char="⚫"/>
              <a:defRPr sz="2400"/>
            </a:lvl1pPr>
            <a:lvl2pPr indent="-355600" lvl="1" marL="914400" algn="l">
              <a:spcBef>
                <a:spcPts val="250"/>
              </a:spcBef>
              <a:spcAft>
                <a:spcPts val="0"/>
              </a:spcAft>
              <a:buSzPts val="2000"/>
              <a:buChar char="◦"/>
              <a:defRPr sz="2000"/>
            </a:lvl2pPr>
            <a:lvl3pPr indent="-342900" lvl="2" marL="1371600" algn="l">
              <a:spcBef>
                <a:spcPts val="250"/>
              </a:spcBef>
              <a:spcAft>
                <a:spcPts val="0"/>
              </a:spcAft>
              <a:buSzPts val="1800"/>
              <a:buChar char="●"/>
              <a:defRPr sz="1800"/>
            </a:lvl3pPr>
            <a:lvl4pPr indent="-342392" lvl="3" marL="1828800" algn="l">
              <a:spcBef>
                <a:spcPts val="230"/>
              </a:spcBef>
              <a:spcAft>
                <a:spcPts val="0"/>
              </a:spcAft>
              <a:buSzPts val="1792"/>
              <a:buChar char="◦"/>
              <a:defRPr sz="1600"/>
            </a:lvl4pPr>
            <a:lvl5pPr indent="-330200" lvl="4" marL="2286000" algn="l">
              <a:spcBef>
                <a:spcPts val="250"/>
              </a:spcBef>
              <a:spcAft>
                <a:spcPts val="0"/>
              </a:spcAft>
              <a:buSzPts val="1600"/>
              <a:buChar char="●"/>
              <a:defRPr sz="1600"/>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52" name="Google Shape;52;p20"/>
          <p:cNvSpPr txBox="1"/>
          <p:nvPr>
            <p:ph idx="4" type="body"/>
          </p:nvPr>
        </p:nvSpPr>
        <p:spPr>
          <a:xfrm>
            <a:off x="4652169" y="1447800"/>
            <a:ext cx="3931920" cy="3489960"/>
          </a:xfrm>
          <a:prstGeom prst="rect">
            <a:avLst/>
          </a:prstGeom>
          <a:noFill/>
          <a:ln>
            <a:noFill/>
          </a:ln>
        </p:spPr>
        <p:txBody>
          <a:bodyPr anchorCtr="0" anchor="t" bIns="45700" lIns="182875" spcFirstLastPara="1" rIns="91425" wrap="square" tIns="91425">
            <a:normAutofit/>
          </a:bodyPr>
          <a:lstStyle>
            <a:lvl1pPr indent="-350520" lvl="0" marL="457200" algn="l">
              <a:spcBef>
                <a:spcPts val="250"/>
              </a:spcBef>
              <a:spcAft>
                <a:spcPts val="0"/>
              </a:spcAft>
              <a:buSzPts val="1920"/>
              <a:buChar char="⚫"/>
              <a:defRPr sz="2400"/>
            </a:lvl1pPr>
            <a:lvl2pPr indent="-355600" lvl="1" marL="914400" algn="l">
              <a:spcBef>
                <a:spcPts val="250"/>
              </a:spcBef>
              <a:spcAft>
                <a:spcPts val="0"/>
              </a:spcAft>
              <a:buSzPts val="2000"/>
              <a:buChar char="◦"/>
              <a:defRPr sz="2000"/>
            </a:lvl2pPr>
            <a:lvl3pPr indent="-342900" lvl="2" marL="1371600" algn="l">
              <a:spcBef>
                <a:spcPts val="250"/>
              </a:spcBef>
              <a:spcAft>
                <a:spcPts val="0"/>
              </a:spcAft>
              <a:buSzPts val="1800"/>
              <a:buChar char="●"/>
              <a:defRPr sz="1800"/>
            </a:lvl3pPr>
            <a:lvl4pPr indent="-342392" lvl="3" marL="1828800" algn="l">
              <a:spcBef>
                <a:spcPts val="230"/>
              </a:spcBef>
              <a:spcAft>
                <a:spcPts val="0"/>
              </a:spcAft>
              <a:buSzPts val="1792"/>
              <a:buChar char="◦"/>
              <a:defRPr sz="1600"/>
            </a:lvl4pPr>
            <a:lvl5pPr indent="-330200" lvl="4" marL="2286000" algn="l">
              <a:spcBef>
                <a:spcPts val="250"/>
              </a:spcBef>
              <a:spcAft>
                <a:spcPts val="0"/>
              </a:spcAft>
              <a:buSzPts val="1600"/>
              <a:buChar char="●"/>
              <a:defRPr sz="1600"/>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53" name="Google Shape;53;p20"/>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0"/>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0"/>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21"/>
          <p:cNvSpPr txBox="1"/>
          <p:nvPr>
            <p:ph type="title"/>
          </p:nvPr>
        </p:nvSpPr>
        <p:spPr>
          <a:xfrm>
            <a:off x="502920" y="4985590"/>
            <a:ext cx="8183880" cy="10515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F8C3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1"/>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2"/>
          <p:cNvSpPr txBox="1"/>
          <p:nvPr>
            <p:ph type="title"/>
          </p:nvPr>
        </p:nvSpPr>
        <p:spPr>
          <a:xfrm>
            <a:off x="5538784" y="533400"/>
            <a:ext cx="29718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200"/>
              <a:buFont typeface="Verdana"/>
              <a:buNone/>
              <a:defRPr b="1" sz="2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2"/>
          <p:cNvSpPr txBox="1"/>
          <p:nvPr>
            <p:ph idx="1" type="body"/>
          </p:nvPr>
        </p:nvSpPr>
        <p:spPr>
          <a:xfrm>
            <a:off x="5538847" y="1447802"/>
            <a:ext cx="2971800" cy="4206112"/>
          </a:xfrm>
          <a:prstGeom prst="rect">
            <a:avLst/>
          </a:prstGeom>
          <a:noFill/>
          <a:ln>
            <a:noFill/>
          </a:ln>
        </p:spPr>
        <p:txBody>
          <a:bodyPr anchorCtr="0" anchor="t" bIns="45700" lIns="91425" spcFirstLastPara="1" rIns="91425" wrap="square" tIns="91425">
            <a:normAutofit/>
          </a:bodyPr>
          <a:lstStyle>
            <a:lvl1pPr indent="-228600" lvl="0" marL="457200" marR="18288" algn="l">
              <a:spcBef>
                <a:spcPts val="0"/>
              </a:spcBef>
              <a:spcAft>
                <a:spcPts val="0"/>
              </a:spcAft>
              <a:buSzPts val="1120"/>
              <a:buNone/>
              <a:defRPr sz="1400">
                <a:solidFill>
                  <a:schemeClr val="dk1"/>
                </a:solidFill>
              </a:defRPr>
            </a:lvl1pPr>
            <a:lvl2pPr indent="-228600" lvl="1" marL="914400" algn="l">
              <a:spcBef>
                <a:spcPts val="250"/>
              </a:spcBef>
              <a:spcAft>
                <a:spcPts val="0"/>
              </a:spcAft>
              <a:buSzPts val="1200"/>
              <a:buNone/>
              <a:defRPr sz="1200">
                <a:solidFill>
                  <a:schemeClr val="dk1"/>
                </a:solidFill>
              </a:defRPr>
            </a:lvl2pPr>
            <a:lvl3pPr indent="-228600" lvl="2" marL="1371600" algn="l">
              <a:spcBef>
                <a:spcPts val="250"/>
              </a:spcBef>
              <a:spcAft>
                <a:spcPts val="0"/>
              </a:spcAft>
              <a:buSzPts val="1000"/>
              <a:buNone/>
              <a:defRPr sz="1000">
                <a:solidFill>
                  <a:schemeClr val="dk1"/>
                </a:solidFill>
              </a:defRPr>
            </a:lvl3pPr>
            <a:lvl4pPr indent="-228600" lvl="3" marL="1828800" algn="l">
              <a:spcBef>
                <a:spcPts val="230"/>
              </a:spcBef>
              <a:spcAft>
                <a:spcPts val="0"/>
              </a:spcAft>
              <a:buSzPts val="1008"/>
              <a:buNone/>
              <a:defRPr sz="900">
                <a:solidFill>
                  <a:schemeClr val="dk1"/>
                </a:solidFill>
              </a:defRPr>
            </a:lvl4pPr>
            <a:lvl5pPr indent="-228600" lvl="4" marL="2286000" algn="l">
              <a:spcBef>
                <a:spcPts val="250"/>
              </a:spcBef>
              <a:spcAft>
                <a:spcPts val="0"/>
              </a:spcAft>
              <a:buSzPts val="900"/>
              <a:buNone/>
              <a:defRPr sz="900">
                <a:solidFill>
                  <a:schemeClr val="dk1"/>
                </a:solidFill>
              </a:defRPr>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64" name="Google Shape;64;p22"/>
          <p:cNvSpPr txBox="1"/>
          <p:nvPr>
            <p:ph idx="2" type="body"/>
          </p:nvPr>
        </p:nvSpPr>
        <p:spPr>
          <a:xfrm>
            <a:off x="761372" y="930144"/>
            <a:ext cx="4626159" cy="4724402"/>
          </a:xfrm>
          <a:prstGeom prst="rect">
            <a:avLst/>
          </a:prstGeom>
          <a:noFill/>
          <a:ln>
            <a:noFill/>
          </a:ln>
        </p:spPr>
        <p:txBody>
          <a:bodyPr anchorCtr="0" anchor="t" bIns="45700" lIns="182875" spcFirstLastPara="1" rIns="91425" wrap="square" tIns="91425">
            <a:normAutofit/>
          </a:bodyPr>
          <a:lstStyle>
            <a:lvl1pPr indent="-370840" lvl="0" marL="457200" algn="l">
              <a:spcBef>
                <a:spcPts val="250"/>
              </a:spcBef>
              <a:spcAft>
                <a:spcPts val="0"/>
              </a:spcAft>
              <a:buSzPts val="2240"/>
              <a:buChar char="⚫"/>
              <a:defRPr sz="2800">
                <a:solidFill>
                  <a:schemeClr val="dk1"/>
                </a:solidFill>
              </a:defRPr>
            </a:lvl1pPr>
            <a:lvl2pPr indent="-393700" lvl="1" marL="914400" algn="l">
              <a:spcBef>
                <a:spcPts val="250"/>
              </a:spcBef>
              <a:spcAft>
                <a:spcPts val="0"/>
              </a:spcAft>
              <a:buSzPts val="2600"/>
              <a:buChar char="◦"/>
              <a:defRPr sz="2600">
                <a:solidFill>
                  <a:schemeClr val="dk1"/>
                </a:solidFill>
              </a:defRPr>
            </a:lvl2pPr>
            <a:lvl3pPr indent="-381000" lvl="2" marL="1371600" algn="l">
              <a:spcBef>
                <a:spcPts val="250"/>
              </a:spcBef>
              <a:spcAft>
                <a:spcPts val="0"/>
              </a:spcAft>
              <a:buSzPts val="2400"/>
              <a:buChar char="●"/>
              <a:defRPr sz="2400">
                <a:solidFill>
                  <a:schemeClr val="dk1"/>
                </a:solidFill>
              </a:defRPr>
            </a:lvl3pPr>
            <a:lvl4pPr indent="-370839" lvl="3" marL="1828800" algn="l">
              <a:spcBef>
                <a:spcPts val="230"/>
              </a:spcBef>
              <a:spcAft>
                <a:spcPts val="0"/>
              </a:spcAft>
              <a:buSzPts val="2240"/>
              <a:buChar char="◦"/>
              <a:defRPr sz="2000">
                <a:solidFill>
                  <a:schemeClr val="dk1"/>
                </a:solidFill>
              </a:defRPr>
            </a:lvl4pPr>
            <a:lvl5pPr indent="-355600" lvl="4" marL="2286000" algn="l">
              <a:spcBef>
                <a:spcPts val="250"/>
              </a:spcBef>
              <a:spcAft>
                <a:spcPts val="0"/>
              </a:spcAft>
              <a:buSzPts val="2000"/>
              <a:buChar char="●"/>
              <a:defRPr sz="2000">
                <a:solidFill>
                  <a:schemeClr val="dk1"/>
                </a:solidFill>
              </a:defRPr>
            </a:lvl5pPr>
            <a:lvl6pPr indent="-228600" lvl="5" marL="2743200" algn="l">
              <a:spcBef>
                <a:spcPts val="250"/>
              </a:spcBef>
              <a:spcAft>
                <a:spcPts val="0"/>
              </a:spcAft>
              <a:buSzPts val="1700"/>
              <a:buNone/>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65" name="Google Shape;65;p22"/>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8" name="Shape 68"/>
        <p:cNvGrpSpPr/>
        <p:nvPr/>
      </p:nvGrpSpPr>
      <p:grpSpPr>
        <a:xfrm>
          <a:off x="0" y="0"/>
          <a:ext cx="0" cy="0"/>
          <a:chOff x="0" y="0"/>
          <a:chExt cx="0" cy="0"/>
        </a:xfrm>
      </p:grpSpPr>
      <p:sp>
        <p:nvSpPr>
          <p:cNvPr id="69" name="Google Shape;69;p23"/>
          <p:cNvSpPr/>
          <p:nvPr/>
        </p:nvSpPr>
        <p:spPr>
          <a:xfrm>
            <a:off x="304800" y="329184"/>
            <a:ext cx="8532055" cy="6196819"/>
          </a:xfrm>
          <a:prstGeom prst="roundRect">
            <a:avLst>
              <a:gd fmla="val 2081" name="adj"/>
            </a:avLst>
          </a:prstGeom>
          <a:gradFill>
            <a:gsLst>
              <a:gs pos="0">
                <a:srgbClr val="FFFFFF"/>
              </a:gs>
              <a:gs pos="98000">
                <a:srgbClr val="FFFFFF"/>
              </a:gs>
              <a:gs pos="99055">
                <a:srgbClr val="F6F6F6"/>
              </a:gs>
              <a:gs pos="100000">
                <a:srgbClr val="D8D8D8"/>
              </a:gs>
            </a:gsLst>
            <a:lin ang="5400000" scaled="0"/>
          </a:gradFill>
          <a:ln cap="rnd" cmpd="sng" w="9525">
            <a:solidFill>
              <a:srgbClr val="A2A0A0"/>
            </a:solidFill>
            <a:prstDash val="solid"/>
            <a:round/>
            <a:headEnd len="sm" w="sm" type="none"/>
            <a:tailEnd len="sm" w="sm" type="none"/>
          </a:ln>
          <a:effectLst>
            <a:outerShdw blurRad="76200" rotWithShape="0" algn="tl" dir="5400000" dist="5080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70" name="Google Shape;70;p23"/>
          <p:cNvSpPr/>
          <p:nvPr/>
        </p:nvSpPr>
        <p:spPr>
          <a:xfrm>
            <a:off x="6400800" y="434162"/>
            <a:ext cx="2324605" cy="4343400"/>
          </a:xfrm>
          <a:prstGeom prst="round1Rect">
            <a:avLst>
              <a:gd fmla="val 2748" name="adj"/>
            </a:avLst>
          </a:prstGeom>
          <a:solidFill>
            <a:srgbClr val="1C1C1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71" name="Google Shape;71;p23"/>
          <p:cNvSpPr txBox="1"/>
          <p:nvPr>
            <p:ph type="title"/>
          </p:nvPr>
        </p:nvSpPr>
        <p:spPr>
          <a:xfrm>
            <a:off x="457200" y="5012056"/>
            <a:ext cx="8229600" cy="105156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78766F"/>
              </a:buClr>
              <a:buSzPts val="3600"/>
              <a:buFont typeface="Verdana"/>
              <a:buNone/>
              <a:defRPr b="0" sz="3600">
                <a:solidFill>
                  <a:srgbClr val="78766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3"/>
          <p:cNvSpPr txBox="1"/>
          <p:nvPr>
            <p:ph idx="1" type="body"/>
          </p:nvPr>
        </p:nvSpPr>
        <p:spPr>
          <a:xfrm>
            <a:off x="6462712" y="533400"/>
            <a:ext cx="2240280" cy="4211480"/>
          </a:xfrm>
          <a:prstGeom prst="rect">
            <a:avLst/>
          </a:prstGeom>
          <a:noFill/>
          <a:ln>
            <a:noFill/>
          </a:ln>
        </p:spPr>
        <p:txBody>
          <a:bodyPr anchorCtr="0" anchor="t" bIns="45700" lIns="91425" spcFirstLastPara="1" rIns="91425" wrap="square" tIns="91425">
            <a:normAutofit/>
          </a:bodyPr>
          <a:lstStyle>
            <a:lvl1pPr indent="-228600" lvl="0" marL="457200" algn="l">
              <a:spcBef>
                <a:spcPts val="0"/>
              </a:spcBef>
              <a:spcAft>
                <a:spcPts val="0"/>
              </a:spcAft>
              <a:buSzPts val="1120"/>
              <a:buNone/>
              <a:defRPr sz="1400">
                <a:solidFill>
                  <a:srgbClr val="FFFFFF"/>
                </a:solidFill>
              </a:defRPr>
            </a:lvl1pPr>
            <a:lvl2pPr indent="-304800" lvl="1" marL="914400" algn="l">
              <a:spcBef>
                <a:spcPts val="250"/>
              </a:spcBef>
              <a:spcAft>
                <a:spcPts val="0"/>
              </a:spcAft>
              <a:buSzPts val="1200"/>
              <a:buChar char="◦"/>
              <a:defRPr sz="1200">
                <a:solidFill>
                  <a:srgbClr val="FFFFFF"/>
                </a:solidFill>
              </a:defRPr>
            </a:lvl2pPr>
            <a:lvl3pPr indent="-292100" lvl="2" marL="1371600" algn="l">
              <a:spcBef>
                <a:spcPts val="250"/>
              </a:spcBef>
              <a:spcAft>
                <a:spcPts val="0"/>
              </a:spcAft>
              <a:buSzPts val="1000"/>
              <a:buChar char="●"/>
              <a:defRPr sz="1000">
                <a:solidFill>
                  <a:srgbClr val="FFFFFF"/>
                </a:solidFill>
              </a:defRPr>
            </a:lvl3pPr>
            <a:lvl4pPr indent="-292608" lvl="3" marL="1828800" algn="l">
              <a:spcBef>
                <a:spcPts val="230"/>
              </a:spcBef>
              <a:spcAft>
                <a:spcPts val="0"/>
              </a:spcAft>
              <a:buSzPts val="1008"/>
              <a:buChar char="◦"/>
              <a:defRPr sz="900">
                <a:solidFill>
                  <a:srgbClr val="FFFFFF"/>
                </a:solidFill>
              </a:defRPr>
            </a:lvl4pPr>
            <a:lvl5pPr indent="-285750" lvl="4" marL="2286000" algn="l">
              <a:spcBef>
                <a:spcPts val="250"/>
              </a:spcBef>
              <a:spcAft>
                <a:spcPts val="0"/>
              </a:spcAft>
              <a:buSzPts val="900"/>
              <a:buChar char="●"/>
              <a:defRPr sz="900">
                <a:solidFill>
                  <a:srgbClr val="FFFFFF"/>
                </a:solidFill>
              </a:defRPr>
            </a:lvl5pPr>
            <a:lvl6pPr indent="-342900" lvl="5" marL="2743200" algn="l">
              <a:spcBef>
                <a:spcPts val="250"/>
              </a:spcBef>
              <a:spcAft>
                <a:spcPts val="0"/>
              </a:spcAft>
              <a:buSzPts val="1800"/>
              <a:buChar char="◦"/>
              <a:defRPr/>
            </a:lvl6pPr>
            <a:lvl7pPr indent="-342900" lvl="6" marL="3200400" algn="l">
              <a:spcBef>
                <a:spcPts val="255"/>
              </a:spcBef>
              <a:spcAft>
                <a:spcPts val="0"/>
              </a:spcAft>
              <a:buSzPts val="1800"/>
              <a:buChar char="●"/>
              <a:defRPr/>
            </a:lvl7pPr>
            <a:lvl8pPr indent="-342900" lvl="7" marL="3657600" algn="l">
              <a:spcBef>
                <a:spcPts val="257"/>
              </a:spcBef>
              <a:spcAft>
                <a:spcPts val="0"/>
              </a:spcAft>
              <a:buSzPts val="1800"/>
              <a:buChar char="◦"/>
              <a:defRPr/>
            </a:lvl8pPr>
            <a:lvl9pPr indent="-342900" lvl="8" marL="4114800" algn="l">
              <a:spcBef>
                <a:spcPts val="255"/>
              </a:spcBef>
              <a:spcAft>
                <a:spcPts val="0"/>
              </a:spcAft>
              <a:buSzPts val="1800"/>
              <a:buChar char="●"/>
              <a:defRPr/>
            </a:lvl9pPr>
          </a:lstStyle>
          <a:p/>
        </p:txBody>
      </p:sp>
      <p:sp>
        <p:nvSpPr>
          <p:cNvPr id="73" name="Google Shape;73;p23"/>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3"/>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3"/>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6" name="Google Shape;76;p23"/>
          <p:cNvSpPr/>
          <p:nvPr>
            <p:ph idx="2" type="pic"/>
          </p:nvPr>
        </p:nvSpPr>
        <p:spPr>
          <a:xfrm>
            <a:off x="421480" y="435768"/>
            <a:ext cx="5925312" cy="4343400"/>
          </a:xfrm>
          <a:prstGeom prst="snipRoundRect">
            <a:avLst>
              <a:gd fmla="val 1040" name="adj1"/>
              <a:gd fmla="val 0" name="adj2"/>
            </a:avLst>
          </a:prstGeom>
          <a:solidFill>
            <a:srgbClr val="4F4D49"/>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4"/>
          <p:cNvSpPr/>
          <p:nvPr/>
        </p:nvSpPr>
        <p:spPr>
          <a:xfrm>
            <a:off x="304800" y="329184"/>
            <a:ext cx="8532055" cy="6196819"/>
          </a:xfrm>
          <a:prstGeom prst="roundRect">
            <a:avLst>
              <a:gd fmla="val 2081" name="adj"/>
            </a:avLst>
          </a:prstGeom>
          <a:gradFill>
            <a:gsLst>
              <a:gs pos="0">
                <a:srgbClr val="FFFFFF"/>
              </a:gs>
              <a:gs pos="98000">
                <a:srgbClr val="FFFFFF"/>
              </a:gs>
              <a:gs pos="99055">
                <a:srgbClr val="F6F6F6"/>
              </a:gs>
              <a:gs pos="100000">
                <a:srgbClr val="D8D8D8"/>
              </a:gs>
            </a:gsLst>
            <a:lin ang="5400000" scaled="0"/>
          </a:gradFill>
          <a:ln cap="rnd" cmpd="sng" w="9525">
            <a:solidFill>
              <a:srgbClr val="A2A0A0"/>
            </a:solidFill>
            <a:prstDash val="solid"/>
            <a:round/>
            <a:headEnd len="sm" w="sm" type="none"/>
            <a:tailEnd len="sm" w="sm" type="none"/>
          </a:ln>
          <a:effectLst>
            <a:outerShdw blurRad="76200" rotWithShape="0" algn="tl" dir="5400000" dist="5080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7" name="Google Shape;7;p14"/>
          <p:cNvSpPr/>
          <p:nvPr/>
        </p:nvSpPr>
        <p:spPr>
          <a:xfrm>
            <a:off x="418596" y="434162"/>
            <a:ext cx="8306809" cy="5486400"/>
          </a:xfrm>
          <a:prstGeom prst="roundRect">
            <a:avLst>
              <a:gd fmla="val 2127" name="adj"/>
            </a:avLst>
          </a:prstGeom>
          <a:gradFill>
            <a:gsLst>
              <a:gs pos="0">
                <a:schemeClr val="lt1"/>
              </a:gs>
              <a:gs pos="55000">
                <a:srgbClr val="DFDFDF"/>
              </a:gs>
              <a:gs pos="100000">
                <a:srgbClr val="9E9E9E"/>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8" name="Google Shape;8;p14"/>
          <p:cNvSpPr txBox="1"/>
          <p:nvPr>
            <p:ph type="title"/>
          </p:nvPr>
        </p:nvSpPr>
        <p:spPr>
          <a:xfrm>
            <a:off x="502920" y="4985590"/>
            <a:ext cx="8183880" cy="105156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rgbClr val="FF8C3C"/>
              </a:buClr>
              <a:buSzPts val="3600"/>
              <a:buFont typeface="Verdana"/>
              <a:buNone/>
              <a:defRPr b="1" i="0" sz="3600" u="none" cap="none" strike="noStrike">
                <a:solidFill>
                  <a:srgbClr val="FF8C3C"/>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4"/>
          <p:cNvSpPr txBox="1"/>
          <p:nvPr>
            <p:ph idx="1" type="body"/>
          </p:nvPr>
        </p:nvSpPr>
        <p:spPr>
          <a:xfrm>
            <a:off x="502920" y="530352"/>
            <a:ext cx="8183880" cy="4187952"/>
          </a:xfrm>
          <a:prstGeom prst="rect">
            <a:avLst/>
          </a:prstGeom>
          <a:noFill/>
          <a:ln>
            <a:noFill/>
          </a:ln>
        </p:spPr>
        <p:txBody>
          <a:bodyPr anchorCtr="0" anchor="t" bIns="45700" lIns="182875" spcFirstLastPara="1" rIns="91425" wrap="square" tIns="91425">
            <a:normAutofit/>
          </a:bodyPr>
          <a:lstStyle>
            <a:lvl1pPr indent="-370840" lvl="0" marL="457200" marR="0" rtl="0" algn="l">
              <a:spcBef>
                <a:spcPts val="250"/>
              </a:spcBef>
              <a:spcAft>
                <a:spcPts val="0"/>
              </a:spcAft>
              <a:buClr>
                <a:schemeClr val="accent1"/>
              </a:buClr>
              <a:buSzPts val="2240"/>
              <a:buFont typeface="Noto Sans Symbols"/>
              <a:buChar char="⚫"/>
              <a:defRPr b="0" i="0" sz="2800" u="none" cap="none" strike="noStrike">
                <a:solidFill>
                  <a:schemeClr val="dk1"/>
                </a:solidFill>
                <a:latin typeface="Verdana"/>
                <a:ea typeface="Verdana"/>
                <a:cs typeface="Verdana"/>
                <a:sym typeface="Verdana"/>
              </a:defRPr>
            </a:lvl1pPr>
            <a:lvl2pPr indent="-381000" lvl="1" marL="914400" marR="0" rtl="0" algn="l">
              <a:spcBef>
                <a:spcPts val="250"/>
              </a:spcBef>
              <a:spcAft>
                <a:spcPts val="0"/>
              </a:spcAft>
              <a:buClr>
                <a:schemeClr val="accent1"/>
              </a:buClr>
              <a:buSzPts val="2400"/>
              <a:buFont typeface="Verdana"/>
              <a:buChar char="◦"/>
              <a:defRPr b="0" i="0" sz="2400" u="none" cap="none" strike="noStrike">
                <a:solidFill>
                  <a:schemeClr val="dk1"/>
                </a:solidFill>
                <a:latin typeface="Verdana"/>
                <a:ea typeface="Verdana"/>
                <a:cs typeface="Verdana"/>
                <a:sym typeface="Verdana"/>
              </a:defRPr>
            </a:lvl2pPr>
            <a:lvl3pPr indent="-368300" lvl="2" marL="1371600" marR="0" rtl="0" algn="l">
              <a:spcBef>
                <a:spcPts val="250"/>
              </a:spcBef>
              <a:spcAft>
                <a:spcPts val="0"/>
              </a:spcAft>
              <a:buClr>
                <a:srgbClr val="EF323E"/>
              </a:buClr>
              <a:buSzPts val="2200"/>
              <a:buFont typeface="Noto Sans Symbols"/>
              <a:buChar char="●"/>
              <a:defRPr b="0" i="0" sz="2200" u="none" cap="none" strike="noStrike">
                <a:solidFill>
                  <a:schemeClr val="dk1"/>
                </a:solidFill>
                <a:latin typeface="Verdana"/>
                <a:ea typeface="Verdana"/>
                <a:cs typeface="Verdana"/>
                <a:sym typeface="Verdana"/>
              </a:defRPr>
            </a:lvl3pPr>
            <a:lvl4pPr indent="-363728" lvl="3" marL="1828800" marR="0" rtl="0" algn="l">
              <a:spcBef>
                <a:spcPts val="230"/>
              </a:spcBef>
              <a:spcAft>
                <a:spcPts val="0"/>
              </a:spcAft>
              <a:buClr>
                <a:srgbClr val="EF323E"/>
              </a:buClr>
              <a:buSzPts val="2128"/>
              <a:buFont typeface="Verdana"/>
              <a:buChar char="◦"/>
              <a:defRPr b="0" i="0" sz="1900" u="none" cap="none" strike="noStrike">
                <a:solidFill>
                  <a:schemeClr val="dk1"/>
                </a:solidFill>
                <a:latin typeface="Verdana"/>
                <a:ea typeface="Verdana"/>
                <a:cs typeface="Verdana"/>
                <a:sym typeface="Verdana"/>
              </a:defRPr>
            </a:lvl4pPr>
            <a:lvl5pPr indent="-342900" lvl="4" marL="2286000" marR="0" rtl="0" algn="l">
              <a:spcBef>
                <a:spcPts val="250"/>
              </a:spcBef>
              <a:spcAft>
                <a:spcPts val="0"/>
              </a:spcAft>
              <a:buClr>
                <a:srgbClr val="4882BE"/>
              </a:buClr>
              <a:buSzPts val="1800"/>
              <a:buFont typeface="Noto Sans Symbols"/>
              <a:buChar char="●"/>
              <a:defRPr b="0" i="0" sz="1800" u="none" cap="none" strike="noStrike">
                <a:solidFill>
                  <a:schemeClr val="dk1"/>
                </a:solidFill>
                <a:latin typeface="Verdana"/>
                <a:ea typeface="Verdana"/>
                <a:cs typeface="Verdana"/>
                <a:sym typeface="Verdana"/>
              </a:defRPr>
            </a:lvl5pPr>
            <a:lvl6pPr indent="-336550" lvl="5" marL="2743200" marR="0" rtl="0" algn="l">
              <a:spcBef>
                <a:spcPts val="250"/>
              </a:spcBef>
              <a:spcAft>
                <a:spcPts val="0"/>
              </a:spcAft>
              <a:buClr>
                <a:srgbClr val="4882BE"/>
              </a:buClr>
              <a:buSzPts val="1700"/>
              <a:buFont typeface="Verdana"/>
              <a:buChar char="◦"/>
              <a:defRPr b="0" i="0" sz="1700" u="none" cap="none" strike="noStrike">
                <a:solidFill>
                  <a:schemeClr val="dk1"/>
                </a:solidFill>
                <a:latin typeface="Verdana"/>
                <a:ea typeface="Verdana"/>
                <a:cs typeface="Verdana"/>
                <a:sym typeface="Verdana"/>
              </a:defRPr>
            </a:lvl6pPr>
            <a:lvl7pPr indent="-323850" lvl="6" marL="3200400" marR="0" rtl="0" algn="l">
              <a:spcBef>
                <a:spcPts val="255"/>
              </a:spcBef>
              <a:spcAft>
                <a:spcPts val="0"/>
              </a:spcAft>
              <a:buClr>
                <a:srgbClr val="4882BE"/>
              </a:buClr>
              <a:buSzPts val="1500"/>
              <a:buFont typeface="Noto Sans Symbols"/>
              <a:buChar char="●"/>
              <a:defRPr b="0" i="0" sz="1500" u="none" cap="none" strike="noStrike">
                <a:solidFill>
                  <a:schemeClr val="dk1"/>
                </a:solidFill>
                <a:latin typeface="Verdana"/>
                <a:ea typeface="Verdana"/>
                <a:cs typeface="Verdana"/>
                <a:sym typeface="Verdana"/>
              </a:defRPr>
            </a:lvl7pPr>
            <a:lvl8pPr indent="-323850" lvl="7" marL="3657600" marR="0" rtl="0" algn="l">
              <a:spcBef>
                <a:spcPts val="257"/>
              </a:spcBef>
              <a:spcAft>
                <a:spcPts val="0"/>
              </a:spcAft>
              <a:buClr>
                <a:srgbClr val="4882BE"/>
              </a:buClr>
              <a:buSzPts val="1500"/>
              <a:buFont typeface="Verdana"/>
              <a:buChar char="◦"/>
              <a:defRPr b="0" i="0" sz="1500" u="none" cap="none" strike="noStrike">
                <a:solidFill>
                  <a:schemeClr val="dk1"/>
                </a:solidFill>
                <a:latin typeface="Verdana"/>
                <a:ea typeface="Verdana"/>
                <a:cs typeface="Verdana"/>
                <a:sym typeface="Verdana"/>
              </a:defRPr>
            </a:lvl8pPr>
            <a:lvl9pPr indent="-323850" lvl="8" marL="4114800" marR="0" rtl="0" algn="l">
              <a:spcBef>
                <a:spcPts val="255"/>
              </a:spcBef>
              <a:spcAft>
                <a:spcPts val="0"/>
              </a:spcAft>
              <a:buClr>
                <a:srgbClr val="4882BE"/>
              </a:buClr>
              <a:buSzPts val="1500"/>
              <a:buFont typeface="Noto Sans Symbols"/>
              <a:buChar char="●"/>
              <a:defRPr b="0" i="0" sz="1500" u="none" cap="none" strike="noStrike">
                <a:solidFill>
                  <a:schemeClr val="dk1"/>
                </a:solidFill>
                <a:latin typeface="Verdana"/>
                <a:ea typeface="Verdana"/>
                <a:cs typeface="Verdana"/>
                <a:sym typeface="Verdana"/>
              </a:defRPr>
            </a:lvl9pPr>
          </a:lstStyle>
          <a:p/>
        </p:txBody>
      </p:sp>
      <p:sp>
        <p:nvSpPr>
          <p:cNvPr id="10" name="Google Shape;10;p14"/>
          <p:cNvSpPr txBox="1"/>
          <p:nvPr>
            <p:ph idx="10" type="dt"/>
          </p:nvPr>
        </p:nvSpPr>
        <p:spPr>
          <a:xfrm>
            <a:off x="3776328" y="6111875"/>
            <a:ext cx="2286000"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A5A298"/>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1" name="Google Shape;11;p14"/>
          <p:cNvSpPr txBox="1"/>
          <p:nvPr>
            <p:ph idx="11" type="ftr"/>
          </p:nvPr>
        </p:nvSpPr>
        <p:spPr>
          <a:xfrm>
            <a:off x="6062328" y="6111875"/>
            <a:ext cx="2286000" cy="3651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A5A298"/>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2" name="Google Shape;12;p14"/>
          <p:cNvSpPr txBox="1"/>
          <p:nvPr>
            <p:ph idx="12" type="sldNum"/>
          </p:nvPr>
        </p:nvSpPr>
        <p:spPr>
          <a:xfrm>
            <a:off x="8348328" y="6111875"/>
            <a:ext cx="45720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000" u="none" cap="none" strike="noStrike">
                <a:solidFill>
                  <a:srgbClr val="A5A298"/>
                </a:solidFill>
                <a:latin typeface="Verdana"/>
                <a:ea typeface="Verdana"/>
                <a:cs typeface="Verdana"/>
                <a:sym typeface="Verdana"/>
              </a:defRPr>
            </a:lvl1pPr>
            <a:lvl2pPr indent="0" lvl="1" marL="0" marR="0" rtl="0" algn="r">
              <a:spcBef>
                <a:spcPts val="0"/>
              </a:spcBef>
              <a:buNone/>
              <a:defRPr b="0" i="0" sz="1000" u="none" cap="none" strike="noStrike">
                <a:solidFill>
                  <a:srgbClr val="A5A298"/>
                </a:solidFill>
                <a:latin typeface="Verdana"/>
                <a:ea typeface="Verdana"/>
                <a:cs typeface="Verdana"/>
                <a:sym typeface="Verdana"/>
              </a:defRPr>
            </a:lvl2pPr>
            <a:lvl3pPr indent="0" lvl="2" marL="0" marR="0" rtl="0" algn="r">
              <a:spcBef>
                <a:spcPts val="0"/>
              </a:spcBef>
              <a:buNone/>
              <a:defRPr b="0" i="0" sz="1000" u="none" cap="none" strike="noStrike">
                <a:solidFill>
                  <a:srgbClr val="A5A298"/>
                </a:solidFill>
                <a:latin typeface="Verdana"/>
                <a:ea typeface="Verdana"/>
                <a:cs typeface="Verdana"/>
                <a:sym typeface="Verdana"/>
              </a:defRPr>
            </a:lvl3pPr>
            <a:lvl4pPr indent="0" lvl="3" marL="0" marR="0" rtl="0" algn="r">
              <a:spcBef>
                <a:spcPts val="0"/>
              </a:spcBef>
              <a:buNone/>
              <a:defRPr b="0" i="0" sz="1000" u="none" cap="none" strike="noStrike">
                <a:solidFill>
                  <a:srgbClr val="A5A298"/>
                </a:solidFill>
                <a:latin typeface="Verdana"/>
                <a:ea typeface="Verdana"/>
                <a:cs typeface="Verdana"/>
                <a:sym typeface="Verdana"/>
              </a:defRPr>
            </a:lvl4pPr>
            <a:lvl5pPr indent="0" lvl="4" marL="0" marR="0" rtl="0" algn="r">
              <a:spcBef>
                <a:spcPts val="0"/>
              </a:spcBef>
              <a:buNone/>
              <a:defRPr b="0" i="0" sz="1000" u="none" cap="none" strike="noStrike">
                <a:solidFill>
                  <a:srgbClr val="A5A298"/>
                </a:solidFill>
                <a:latin typeface="Verdana"/>
                <a:ea typeface="Verdana"/>
                <a:cs typeface="Verdana"/>
                <a:sym typeface="Verdana"/>
              </a:defRPr>
            </a:lvl5pPr>
            <a:lvl6pPr indent="0" lvl="5" marL="0" marR="0" rtl="0" algn="r">
              <a:spcBef>
                <a:spcPts val="0"/>
              </a:spcBef>
              <a:buNone/>
              <a:defRPr b="0" i="0" sz="1000" u="none" cap="none" strike="noStrike">
                <a:solidFill>
                  <a:srgbClr val="A5A298"/>
                </a:solidFill>
                <a:latin typeface="Verdana"/>
                <a:ea typeface="Verdana"/>
                <a:cs typeface="Verdana"/>
                <a:sym typeface="Verdana"/>
              </a:defRPr>
            </a:lvl6pPr>
            <a:lvl7pPr indent="0" lvl="6" marL="0" marR="0" rtl="0" algn="r">
              <a:spcBef>
                <a:spcPts val="0"/>
              </a:spcBef>
              <a:buNone/>
              <a:defRPr b="0" i="0" sz="1000" u="none" cap="none" strike="noStrike">
                <a:solidFill>
                  <a:srgbClr val="A5A298"/>
                </a:solidFill>
                <a:latin typeface="Verdana"/>
                <a:ea typeface="Verdana"/>
                <a:cs typeface="Verdana"/>
                <a:sym typeface="Verdana"/>
              </a:defRPr>
            </a:lvl7pPr>
            <a:lvl8pPr indent="0" lvl="7" marL="0" marR="0" rtl="0" algn="r">
              <a:spcBef>
                <a:spcPts val="0"/>
              </a:spcBef>
              <a:buNone/>
              <a:defRPr b="0" i="0" sz="1000" u="none" cap="none" strike="noStrike">
                <a:solidFill>
                  <a:srgbClr val="A5A298"/>
                </a:solidFill>
                <a:latin typeface="Verdana"/>
                <a:ea typeface="Verdana"/>
                <a:cs typeface="Verdana"/>
                <a:sym typeface="Verdana"/>
              </a:defRPr>
            </a:lvl8pPr>
            <a:lvl9pPr indent="0" lvl="8" marL="0" marR="0" rtl="0" algn="r">
              <a:spcBef>
                <a:spcPts val="0"/>
              </a:spcBef>
              <a:buNone/>
              <a:defRPr b="0" i="0" sz="1000" u="none" cap="none" strike="noStrike">
                <a:solidFill>
                  <a:srgbClr val="A5A29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p:nvPr/>
        </p:nvSpPr>
        <p:spPr>
          <a:xfrm>
            <a:off x="1447800" y="2209800"/>
            <a:ext cx="6527748" cy="1738233"/>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i="0" lang="en-US" sz="5400" u="none" cap="none" strike="noStrike">
                <a:solidFill>
                  <a:srgbClr val="771E28"/>
                </a:solidFill>
                <a:latin typeface="Verdana"/>
                <a:ea typeface="Verdana"/>
                <a:cs typeface="Verdana"/>
                <a:sym typeface="Verdana"/>
              </a:rPr>
              <a:t>Quiz Application</a:t>
            </a:r>
            <a:endParaRPr/>
          </a:p>
          <a:p>
            <a:pPr indent="0" lvl="0" marL="0" marR="0" rtl="0" algn="ctr">
              <a:lnSpc>
                <a:spcPct val="150000"/>
              </a:lnSpc>
              <a:spcBef>
                <a:spcPts val="0"/>
              </a:spcBef>
              <a:spcAft>
                <a:spcPts val="0"/>
              </a:spcAft>
              <a:buNone/>
            </a:pPr>
            <a:r>
              <a:rPr b="1" i="0" lang="en-US" sz="2000" u="none" cap="none" strike="noStrike">
                <a:solidFill>
                  <a:srgbClr val="771E28"/>
                </a:solidFill>
                <a:latin typeface="Verdana"/>
                <a:ea typeface="Verdana"/>
                <a:cs typeface="Verdana"/>
                <a:sym typeface="Verdana"/>
              </a:rPr>
              <a:t>-Key features and Outputs</a:t>
            </a:r>
            <a:endParaRPr b="1" i="0" sz="2000" u="none" cap="none" strike="noStrike">
              <a:solidFill>
                <a:srgbClr val="771E28"/>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0"/>
          <p:cNvSpPr/>
          <p:nvPr/>
        </p:nvSpPr>
        <p:spPr>
          <a:xfrm>
            <a:off x="609600" y="609600"/>
            <a:ext cx="17556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71E28"/>
                </a:solidFill>
                <a:latin typeface="Verdana"/>
                <a:ea typeface="Verdana"/>
                <a:cs typeface="Verdana"/>
                <a:sym typeface="Verdana"/>
              </a:rPr>
              <a:t>Student part:</a:t>
            </a:r>
            <a:endParaRPr/>
          </a:p>
        </p:txBody>
      </p:sp>
      <p:pic>
        <p:nvPicPr>
          <p:cNvPr id="145" name="Google Shape;145;p10"/>
          <p:cNvPicPr preferRelativeResize="0"/>
          <p:nvPr/>
        </p:nvPicPr>
        <p:blipFill rotWithShape="1">
          <a:blip r:embed="rId3">
            <a:alphaModFix/>
          </a:blip>
          <a:srcRect b="0" l="0" r="0" t="0"/>
          <a:stretch/>
        </p:blipFill>
        <p:spPr>
          <a:xfrm>
            <a:off x="4343400" y="3429000"/>
            <a:ext cx="4191892" cy="2466975"/>
          </a:xfrm>
          <a:prstGeom prst="rect">
            <a:avLst/>
          </a:prstGeom>
          <a:noFill/>
          <a:ln>
            <a:noFill/>
          </a:ln>
        </p:spPr>
      </p:pic>
      <p:pic>
        <p:nvPicPr>
          <p:cNvPr id="146" name="Google Shape;146;p10"/>
          <p:cNvPicPr preferRelativeResize="0"/>
          <p:nvPr/>
        </p:nvPicPr>
        <p:blipFill rotWithShape="1">
          <a:blip r:embed="rId4">
            <a:alphaModFix/>
          </a:blip>
          <a:srcRect b="0" l="0" r="0" t="0"/>
          <a:stretch/>
        </p:blipFill>
        <p:spPr>
          <a:xfrm>
            <a:off x="544664" y="1081087"/>
            <a:ext cx="3641090" cy="3581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11"/>
          <p:cNvPicPr preferRelativeResize="0"/>
          <p:nvPr/>
        </p:nvPicPr>
        <p:blipFill rotWithShape="1">
          <a:blip r:embed="rId3">
            <a:alphaModFix/>
          </a:blip>
          <a:srcRect b="0" l="0" r="0" t="0"/>
          <a:stretch/>
        </p:blipFill>
        <p:spPr>
          <a:xfrm>
            <a:off x="838200" y="1447800"/>
            <a:ext cx="7377611" cy="3962400"/>
          </a:xfrm>
          <a:prstGeom prst="rect">
            <a:avLst/>
          </a:prstGeom>
          <a:noFill/>
          <a:ln>
            <a:noFill/>
          </a:ln>
        </p:spPr>
      </p:pic>
      <p:sp>
        <p:nvSpPr>
          <p:cNvPr id="152" name="Google Shape;152;p11"/>
          <p:cNvSpPr/>
          <p:nvPr/>
        </p:nvSpPr>
        <p:spPr>
          <a:xfrm>
            <a:off x="838200" y="685800"/>
            <a:ext cx="241123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71E28"/>
                </a:solidFill>
                <a:latin typeface="Verdana"/>
                <a:ea typeface="Verdana"/>
                <a:cs typeface="Verdana"/>
                <a:sym typeface="Verdana"/>
              </a:rPr>
              <a:t>Quiz timer feature: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2"/>
          <p:cNvSpPr/>
          <p:nvPr/>
        </p:nvSpPr>
        <p:spPr>
          <a:xfrm>
            <a:off x="762000" y="762000"/>
            <a:ext cx="41488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71E28"/>
                </a:solidFill>
                <a:latin typeface="Verdana"/>
                <a:ea typeface="Verdana"/>
                <a:cs typeface="Verdana"/>
                <a:sym typeface="Verdana"/>
              </a:rPr>
              <a:t>Text file generation for certificate:</a:t>
            </a:r>
            <a:endParaRPr/>
          </a:p>
        </p:txBody>
      </p:sp>
      <p:pic>
        <p:nvPicPr>
          <p:cNvPr id="158" name="Google Shape;158;p12"/>
          <p:cNvPicPr preferRelativeResize="0"/>
          <p:nvPr/>
        </p:nvPicPr>
        <p:blipFill rotWithShape="1">
          <a:blip r:embed="rId3">
            <a:alphaModFix/>
          </a:blip>
          <a:srcRect b="0" l="0" r="0" t="0"/>
          <a:stretch/>
        </p:blipFill>
        <p:spPr>
          <a:xfrm>
            <a:off x="1176338" y="1643063"/>
            <a:ext cx="6791325" cy="3571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3"/>
          <p:cNvSpPr/>
          <p:nvPr/>
        </p:nvSpPr>
        <p:spPr>
          <a:xfrm>
            <a:off x="1676400" y="609600"/>
            <a:ext cx="4572000" cy="5632311"/>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b="1" lang="en-US" sz="1800">
                <a:solidFill>
                  <a:srgbClr val="771E28"/>
                </a:solidFill>
                <a:latin typeface="Arial"/>
                <a:ea typeface="Arial"/>
                <a:cs typeface="Arial"/>
                <a:sym typeface="Arial"/>
              </a:rPr>
              <a:t>Faculty: </a:t>
            </a:r>
            <a:endParaRPr/>
          </a:p>
          <a:p>
            <a:pPr indent="0" lvl="0" marL="0" marR="0" rtl="0" algn="l">
              <a:lnSpc>
                <a:spcPct val="200000"/>
              </a:lnSpc>
              <a:spcBef>
                <a:spcPts val="0"/>
              </a:spcBef>
              <a:spcAft>
                <a:spcPts val="0"/>
              </a:spcAft>
              <a:buNone/>
            </a:pPr>
            <a:r>
              <a:rPr lang="en-US" sz="1800">
                <a:solidFill>
                  <a:srgbClr val="771E28"/>
                </a:solidFill>
                <a:latin typeface="Arial"/>
                <a:ea typeface="Arial"/>
                <a:cs typeface="Arial"/>
                <a:sym typeface="Arial"/>
              </a:rPr>
              <a:t>Narsimhlu Sir, Java. </a:t>
            </a:r>
            <a:endParaRPr/>
          </a:p>
          <a:p>
            <a:pPr indent="0" lvl="0" marL="0" marR="0" rtl="0" algn="l">
              <a:lnSpc>
                <a:spcPct val="200000"/>
              </a:lnSpc>
              <a:spcBef>
                <a:spcPts val="0"/>
              </a:spcBef>
              <a:spcAft>
                <a:spcPts val="0"/>
              </a:spcAft>
              <a:buNone/>
            </a:pPr>
            <a:r>
              <a:rPr b="1" lang="en-US" sz="1800">
                <a:solidFill>
                  <a:srgbClr val="771E28"/>
                </a:solidFill>
                <a:latin typeface="Arial"/>
                <a:ea typeface="Arial"/>
                <a:cs typeface="Arial"/>
                <a:sym typeface="Arial"/>
              </a:rPr>
              <a:t>Team No. </a:t>
            </a:r>
            <a:r>
              <a:rPr lang="en-US" sz="1800">
                <a:solidFill>
                  <a:srgbClr val="771E28"/>
                </a:solidFill>
                <a:latin typeface="Arial"/>
                <a:ea typeface="Arial"/>
                <a:cs typeface="Arial"/>
                <a:sym typeface="Arial"/>
              </a:rPr>
              <a:t>- 1 </a:t>
            </a:r>
            <a:endParaRPr/>
          </a:p>
          <a:p>
            <a:pPr indent="0" lvl="0" marL="0" marR="0" rtl="0" algn="l">
              <a:lnSpc>
                <a:spcPct val="200000"/>
              </a:lnSpc>
              <a:spcBef>
                <a:spcPts val="0"/>
              </a:spcBef>
              <a:spcAft>
                <a:spcPts val="0"/>
              </a:spcAft>
              <a:buNone/>
            </a:pPr>
            <a:r>
              <a:rPr b="1" lang="en-US" sz="1800">
                <a:solidFill>
                  <a:srgbClr val="771E28"/>
                </a:solidFill>
                <a:latin typeface="Arial"/>
                <a:ea typeface="Arial"/>
                <a:cs typeface="Arial"/>
                <a:sym typeface="Arial"/>
              </a:rPr>
              <a:t>Team members: </a:t>
            </a:r>
            <a:endParaRPr/>
          </a:p>
          <a:p>
            <a:pPr indent="0" lvl="0" marL="0" marR="0" rtl="0" algn="l">
              <a:lnSpc>
                <a:spcPct val="200000"/>
              </a:lnSpc>
              <a:spcBef>
                <a:spcPts val="0"/>
              </a:spcBef>
              <a:spcAft>
                <a:spcPts val="0"/>
              </a:spcAft>
              <a:buNone/>
            </a:pPr>
            <a:r>
              <a:rPr lang="en-US" sz="1800">
                <a:solidFill>
                  <a:srgbClr val="771E28"/>
                </a:solidFill>
                <a:latin typeface="Arial"/>
                <a:ea typeface="Arial"/>
                <a:cs typeface="Arial"/>
                <a:sym typeface="Arial"/>
              </a:rPr>
              <a:t>V. Vaishnavi- 21bd1a6761 </a:t>
            </a:r>
            <a:endParaRPr/>
          </a:p>
          <a:p>
            <a:pPr indent="0" lvl="0" marL="0" marR="0" rtl="0" algn="l">
              <a:lnSpc>
                <a:spcPct val="200000"/>
              </a:lnSpc>
              <a:spcBef>
                <a:spcPts val="0"/>
              </a:spcBef>
              <a:spcAft>
                <a:spcPts val="0"/>
              </a:spcAft>
              <a:buNone/>
            </a:pPr>
            <a:r>
              <a:rPr lang="en-US" sz="1800">
                <a:solidFill>
                  <a:srgbClr val="771E28"/>
                </a:solidFill>
                <a:latin typeface="Arial"/>
                <a:ea typeface="Arial"/>
                <a:cs typeface="Arial"/>
                <a:sym typeface="Arial"/>
              </a:rPr>
              <a:t>A.Dakshayini- 21bd1a6702 </a:t>
            </a:r>
            <a:endParaRPr/>
          </a:p>
          <a:p>
            <a:pPr indent="0" lvl="0" marL="0" marR="0" rtl="0" algn="l">
              <a:lnSpc>
                <a:spcPct val="200000"/>
              </a:lnSpc>
              <a:spcBef>
                <a:spcPts val="0"/>
              </a:spcBef>
              <a:spcAft>
                <a:spcPts val="0"/>
              </a:spcAft>
              <a:buNone/>
            </a:pPr>
            <a:r>
              <a:rPr lang="en-US" sz="1800">
                <a:solidFill>
                  <a:srgbClr val="771E28"/>
                </a:solidFill>
                <a:latin typeface="Arial"/>
                <a:ea typeface="Arial"/>
                <a:cs typeface="Arial"/>
                <a:sym typeface="Arial"/>
              </a:rPr>
              <a:t>Ch. Manaswi- 21bd1a6714 </a:t>
            </a:r>
            <a:endParaRPr/>
          </a:p>
          <a:p>
            <a:pPr indent="0" lvl="0" marL="0" marR="0" rtl="0" algn="l">
              <a:lnSpc>
                <a:spcPct val="200000"/>
              </a:lnSpc>
              <a:spcBef>
                <a:spcPts val="0"/>
              </a:spcBef>
              <a:spcAft>
                <a:spcPts val="0"/>
              </a:spcAft>
              <a:buNone/>
            </a:pPr>
            <a:r>
              <a:rPr lang="en-US" sz="1800">
                <a:solidFill>
                  <a:srgbClr val="771E28"/>
                </a:solidFill>
                <a:latin typeface="Arial"/>
                <a:ea typeface="Arial"/>
                <a:cs typeface="Arial"/>
                <a:sym typeface="Arial"/>
              </a:rPr>
              <a:t>P. Shritha- 21bd1a6746 </a:t>
            </a:r>
            <a:endParaRPr/>
          </a:p>
          <a:p>
            <a:pPr indent="-342900" lvl="0" marL="342900" marR="0" rtl="0" algn="l">
              <a:lnSpc>
                <a:spcPct val="200000"/>
              </a:lnSpc>
              <a:spcBef>
                <a:spcPts val="0"/>
              </a:spcBef>
              <a:spcAft>
                <a:spcPts val="0"/>
              </a:spcAft>
              <a:buClr>
                <a:srgbClr val="771E28"/>
              </a:buClr>
              <a:buSzPts val="1800"/>
              <a:buFont typeface="Arial"/>
              <a:buAutoNum type="alphaUcPeriod"/>
            </a:pPr>
            <a:r>
              <a:rPr lang="en-US" sz="1800">
                <a:solidFill>
                  <a:srgbClr val="771E28"/>
                </a:solidFill>
                <a:latin typeface="Arial"/>
                <a:ea typeface="Arial"/>
                <a:cs typeface="Arial"/>
                <a:sym typeface="Arial"/>
              </a:rPr>
              <a:t>Nikhitha- 22bd5a6704 </a:t>
            </a:r>
            <a:endParaRPr/>
          </a:p>
          <a:p>
            <a:pPr indent="0" lvl="0" marL="0" marR="0" rtl="0" algn="l">
              <a:lnSpc>
                <a:spcPct val="200000"/>
              </a:lnSpc>
              <a:spcBef>
                <a:spcPts val="0"/>
              </a:spcBef>
              <a:spcAft>
                <a:spcPts val="0"/>
              </a:spcAft>
              <a:buNone/>
            </a:pPr>
            <a:r>
              <a:rPr lang="en-US" sz="1800">
                <a:solidFill>
                  <a:srgbClr val="771E28"/>
                </a:solidFill>
                <a:latin typeface="Arial"/>
                <a:ea typeface="Arial"/>
                <a:cs typeface="Arial"/>
                <a:sym typeface="Arial"/>
              </a:rPr>
              <a:t>A. Sathya Priya- 21bd1a6703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nvSpPr>
        <p:spPr>
          <a:xfrm>
            <a:off x="1143000" y="533400"/>
            <a:ext cx="693420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rgbClr val="771E28"/>
                </a:solidFill>
                <a:latin typeface="Verdana"/>
                <a:ea typeface="Verdana"/>
                <a:cs typeface="Verdana"/>
                <a:sym typeface="Verdana"/>
              </a:rPr>
              <a:t>Key Features</a:t>
            </a:r>
            <a:endParaRPr/>
          </a:p>
        </p:txBody>
      </p:sp>
      <p:sp>
        <p:nvSpPr>
          <p:cNvPr id="99" name="Google Shape;99;p2"/>
          <p:cNvSpPr txBox="1"/>
          <p:nvPr/>
        </p:nvSpPr>
        <p:spPr>
          <a:xfrm>
            <a:off x="838200" y="1143000"/>
            <a:ext cx="7543800" cy="489364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771E28"/>
              </a:buClr>
              <a:buSzPts val="1600"/>
              <a:buFont typeface="Verdana"/>
              <a:buAutoNum type="arabicPeriod"/>
            </a:pPr>
            <a:r>
              <a:rPr b="1" i="0" lang="en-US" sz="1600" u="none" cap="none" strike="noStrike">
                <a:solidFill>
                  <a:srgbClr val="771E28"/>
                </a:solidFill>
                <a:latin typeface="Arial"/>
                <a:ea typeface="Arial"/>
                <a:cs typeface="Arial"/>
                <a:sym typeface="Arial"/>
              </a:rPr>
              <a:t>Teacher and Student Roles: </a:t>
            </a:r>
            <a:r>
              <a:rPr b="0" i="0" lang="en-US" sz="1600" u="none" cap="none" strike="noStrike">
                <a:solidFill>
                  <a:srgbClr val="771E28"/>
                </a:solidFill>
                <a:latin typeface="Arial"/>
                <a:ea typeface="Arial"/>
                <a:cs typeface="Arial"/>
                <a:sym typeface="Arial"/>
              </a:rPr>
              <a:t>The application supports two distinct roles - teachers and students. Teachers have exclusive access to functionalities like adding, updating, and deleting quiz questions, viewing individual student marks, and assessing overall student progress. Students, on the other hand, can take the quiz with a time limit for each question.</a:t>
            </a:r>
            <a:endParaRPr/>
          </a:p>
          <a:p>
            <a:pPr indent="-342900" lvl="0" marL="342900" marR="0" rtl="0" algn="l">
              <a:lnSpc>
                <a:spcPct val="150000"/>
              </a:lnSpc>
              <a:spcBef>
                <a:spcPts val="0"/>
              </a:spcBef>
              <a:spcAft>
                <a:spcPts val="0"/>
              </a:spcAft>
              <a:buClr>
                <a:srgbClr val="771E28"/>
              </a:buClr>
              <a:buSzPts val="1600"/>
              <a:buFont typeface="Verdana"/>
              <a:buAutoNum type="arabicPeriod"/>
            </a:pPr>
            <a:r>
              <a:rPr b="1" i="0" lang="en-US" sz="1600" u="none" cap="none" strike="noStrike">
                <a:solidFill>
                  <a:srgbClr val="771E28"/>
                </a:solidFill>
                <a:latin typeface="Arial"/>
                <a:ea typeface="Arial"/>
                <a:cs typeface="Arial"/>
                <a:sym typeface="Arial"/>
              </a:rPr>
              <a:t>MySQL Database Integration: </a:t>
            </a:r>
            <a:r>
              <a:rPr b="0" i="0" lang="en-US" sz="1600" u="none" cap="none" strike="noStrike">
                <a:solidFill>
                  <a:srgbClr val="771E28"/>
                </a:solidFill>
                <a:latin typeface="Arial"/>
                <a:ea typeface="Arial"/>
                <a:cs typeface="Arial"/>
                <a:sym typeface="Arial"/>
              </a:rPr>
              <a:t>The application seamlessly integrates with a MySQL database to store quiz questions and student results. This ensures data integrity and efficient retrieval, allowing teachers to manage quiz content and review student performance effectively.</a:t>
            </a:r>
            <a:endParaRPr/>
          </a:p>
          <a:p>
            <a:pPr indent="-342900" lvl="0" marL="342900" marR="0" rtl="0" algn="l">
              <a:lnSpc>
                <a:spcPct val="150000"/>
              </a:lnSpc>
              <a:spcBef>
                <a:spcPts val="0"/>
              </a:spcBef>
              <a:spcAft>
                <a:spcPts val="0"/>
              </a:spcAft>
              <a:buClr>
                <a:srgbClr val="771E28"/>
              </a:buClr>
              <a:buSzPts val="1600"/>
              <a:buFont typeface="Verdana"/>
              <a:buAutoNum type="arabicPeriod"/>
            </a:pPr>
            <a:r>
              <a:rPr b="1" i="0" lang="en-US" sz="1600" u="none" cap="none" strike="noStrike">
                <a:solidFill>
                  <a:srgbClr val="771E28"/>
                </a:solidFill>
                <a:latin typeface="Arial"/>
                <a:ea typeface="Arial"/>
                <a:cs typeface="Arial"/>
                <a:sym typeface="Arial"/>
              </a:rPr>
              <a:t>Quiz Management: </a:t>
            </a:r>
            <a:r>
              <a:rPr b="0" i="0" lang="en-US" sz="1600" u="none" cap="none" strike="noStrike">
                <a:solidFill>
                  <a:srgbClr val="771E28"/>
                </a:solidFill>
                <a:latin typeface="Arial"/>
                <a:ea typeface="Arial"/>
                <a:cs typeface="Arial"/>
                <a:sym typeface="Arial"/>
              </a:rPr>
              <a:t>Teachers can add new quiz questions to the database, update existing questions, and delete questions if necessary. This feature enables instructors to create customized quizzes tailored to the subject and level of difficulty.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nvSpPr>
        <p:spPr>
          <a:xfrm>
            <a:off x="990600" y="533400"/>
            <a:ext cx="7162800" cy="618630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None/>
            </a:pPr>
            <a:r>
              <a:rPr b="1" i="0" lang="en-US" sz="1800" u="none" cap="none" strike="noStrike">
                <a:solidFill>
                  <a:srgbClr val="771E28"/>
                </a:solidFill>
                <a:latin typeface="Arial"/>
                <a:ea typeface="Arial"/>
                <a:cs typeface="Arial"/>
                <a:sym typeface="Arial"/>
              </a:rPr>
              <a:t>4. Multiple-Choice Quiz Format: </a:t>
            </a:r>
            <a:r>
              <a:rPr b="0" i="0" lang="en-US" sz="1800" u="none" cap="none" strike="noStrike">
                <a:solidFill>
                  <a:srgbClr val="771E28"/>
                </a:solidFill>
                <a:latin typeface="Arial"/>
                <a:ea typeface="Arial"/>
                <a:cs typeface="Arial"/>
                <a:sym typeface="Arial"/>
              </a:rPr>
              <a:t>Students can attempt the quiz with multiple-choice questions. Each question is presented with several options, and students need to select the correct answer within the given time limit.</a:t>
            </a:r>
            <a:endParaRPr/>
          </a:p>
          <a:p>
            <a:pPr indent="-342900" lvl="0" marL="342900" marR="0" rtl="0" algn="l">
              <a:lnSpc>
                <a:spcPct val="150000"/>
              </a:lnSpc>
              <a:spcBef>
                <a:spcPts val="0"/>
              </a:spcBef>
              <a:spcAft>
                <a:spcPts val="0"/>
              </a:spcAft>
              <a:buNone/>
            </a:pPr>
            <a:r>
              <a:rPr b="1" i="0" lang="en-US" sz="1800" u="none" cap="none" strike="noStrike">
                <a:solidFill>
                  <a:srgbClr val="771E28"/>
                </a:solidFill>
                <a:latin typeface="Arial"/>
                <a:ea typeface="Arial"/>
                <a:cs typeface="Arial"/>
                <a:sym typeface="Arial"/>
              </a:rPr>
              <a:t>5.  Randomizing of Questions: </a:t>
            </a:r>
            <a:r>
              <a:rPr b="0" i="0" lang="en-US" sz="1800" u="none" cap="none" strike="noStrike">
                <a:solidFill>
                  <a:srgbClr val="771E28"/>
                </a:solidFill>
                <a:latin typeface="Arial"/>
                <a:ea typeface="Arial"/>
                <a:cs typeface="Arial"/>
                <a:sym typeface="Arial"/>
              </a:rPr>
              <a:t>The application incorporates the feature of randomizing the order of quiz questions. Each time a student takes the quiz, the questions are presented in a random sequence, ensuring a unique and unbiased quiz experience for each student.</a:t>
            </a:r>
            <a:endParaRPr/>
          </a:p>
          <a:p>
            <a:pPr indent="-342900" lvl="0" marL="342900" marR="0" rtl="0" algn="l">
              <a:lnSpc>
                <a:spcPct val="150000"/>
              </a:lnSpc>
              <a:spcBef>
                <a:spcPts val="0"/>
              </a:spcBef>
              <a:spcAft>
                <a:spcPts val="0"/>
              </a:spcAft>
              <a:buNone/>
            </a:pPr>
            <a:r>
              <a:rPr b="1" i="0" lang="en-US" sz="1800" u="none" cap="none" strike="noStrike">
                <a:solidFill>
                  <a:srgbClr val="771E28"/>
                </a:solidFill>
                <a:latin typeface="Arial"/>
                <a:ea typeface="Arial"/>
                <a:cs typeface="Arial"/>
                <a:sym typeface="Arial"/>
              </a:rPr>
              <a:t>6. Time Limit Enforcement: </a:t>
            </a:r>
            <a:r>
              <a:rPr b="0" i="0" lang="en-US" sz="1800" u="none" cap="none" strike="noStrike">
                <a:solidFill>
                  <a:srgbClr val="771E28"/>
                </a:solidFill>
                <a:latin typeface="Arial"/>
                <a:ea typeface="Arial"/>
                <a:cs typeface="Arial"/>
                <a:sym typeface="Arial"/>
              </a:rPr>
              <a:t>The application incorporates a countdown timer for each question, ensuring that students complete the quiz within the specified time frame. The timer adds an element of challenge and urgency to the quiz-taking experience.</a:t>
            </a:r>
            <a:endParaRPr/>
          </a:p>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nvSpPr>
        <p:spPr>
          <a:xfrm>
            <a:off x="685800" y="457200"/>
            <a:ext cx="7620000" cy="627864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None/>
            </a:pPr>
            <a:r>
              <a:rPr b="1" lang="en-US" sz="1600">
                <a:solidFill>
                  <a:srgbClr val="771E28"/>
                </a:solidFill>
                <a:latin typeface="Arial"/>
                <a:ea typeface="Arial"/>
                <a:cs typeface="Arial"/>
                <a:sym typeface="Arial"/>
              </a:rPr>
              <a:t>7.  Quiz Result Storage and Retrieval: </a:t>
            </a:r>
            <a:r>
              <a:rPr lang="en-US" sz="1600">
                <a:solidFill>
                  <a:srgbClr val="771E28"/>
                </a:solidFill>
                <a:latin typeface="Arial"/>
                <a:ea typeface="Arial"/>
                <a:cs typeface="Arial"/>
                <a:sym typeface="Arial"/>
              </a:rPr>
              <a:t>The application tracks and saves students' quiz results, allowing teachers to review individual student performance. Quiz scores, percentile, and grades are calculated and displayed on a comprehensive quiz certificate.</a:t>
            </a:r>
            <a:endParaRPr/>
          </a:p>
          <a:p>
            <a:pPr indent="-342900" lvl="0" marL="342900" marR="0" rtl="0" algn="l">
              <a:lnSpc>
                <a:spcPct val="150000"/>
              </a:lnSpc>
              <a:spcBef>
                <a:spcPts val="0"/>
              </a:spcBef>
              <a:spcAft>
                <a:spcPts val="0"/>
              </a:spcAft>
              <a:buNone/>
            </a:pPr>
            <a:r>
              <a:rPr b="1" lang="en-US" sz="1600">
                <a:solidFill>
                  <a:srgbClr val="771E28"/>
                </a:solidFill>
                <a:latin typeface="Arial"/>
                <a:ea typeface="Arial"/>
                <a:cs typeface="Arial"/>
                <a:sym typeface="Arial"/>
              </a:rPr>
              <a:t>8.  Text File Generation for Scorecard: </a:t>
            </a:r>
            <a:r>
              <a:rPr lang="en-US" sz="1600">
                <a:solidFill>
                  <a:srgbClr val="771E28"/>
                </a:solidFill>
                <a:latin typeface="Arial"/>
                <a:ea typeface="Arial"/>
                <a:cs typeface="Arial"/>
                <a:sym typeface="Arial"/>
              </a:rPr>
              <a:t>After completing the quiz, the application generates a personalized scorecard for each student in the form of a text file. The scorecard includes the student's ID, name, total score, percentage, grade, and a summary of attempted quiz questions with their respective correct answers.</a:t>
            </a:r>
            <a:endParaRPr/>
          </a:p>
          <a:p>
            <a:pPr indent="-342900" lvl="0" marL="342900" marR="0" rtl="0" algn="l">
              <a:lnSpc>
                <a:spcPct val="150000"/>
              </a:lnSpc>
              <a:spcBef>
                <a:spcPts val="0"/>
              </a:spcBef>
              <a:spcAft>
                <a:spcPts val="0"/>
              </a:spcAft>
              <a:buNone/>
            </a:pPr>
            <a:r>
              <a:rPr b="1" lang="en-US" sz="1600">
                <a:solidFill>
                  <a:srgbClr val="771E28"/>
                </a:solidFill>
                <a:latin typeface="Arial"/>
                <a:ea typeface="Arial"/>
                <a:cs typeface="Arial"/>
                <a:sym typeface="Arial"/>
              </a:rPr>
              <a:t>9.  User-Friendly Interface: </a:t>
            </a:r>
            <a:r>
              <a:rPr lang="en-US" sz="1600">
                <a:solidFill>
                  <a:srgbClr val="771E28"/>
                </a:solidFill>
                <a:latin typeface="Arial"/>
                <a:ea typeface="Arial"/>
                <a:cs typeface="Arial"/>
                <a:sym typeface="Arial"/>
              </a:rPr>
              <a:t>The application provides a user-friendly interface for both teachers and students, making it easy to navigate and interact with various functionalities.</a:t>
            </a:r>
            <a:endParaRPr/>
          </a:p>
          <a:p>
            <a:pPr indent="-342900" lvl="0" marL="342900" marR="0" rtl="0" algn="l">
              <a:lnSpc>
                <a:spcPct val="150000"/>
              </a:lnSpc>
              <a:spcBef>
                <a:spcPts val="0"/>
              </a:spcBef>
              <a:spcAft>
                <a:spcPts val="0"/>
              </a:spcAft>
              <a:buNone/>
            </a:pPr>
            <a:r>
              <a:rPr b="1" lang="en-US" sz="1600">
                <a:solidFill>
                  <a:srgbClr val="771E28"/>
                </a:solidFill>
                <a:latin typeface="Arial"/>
                <a:ea typeface="Arial"/>
                <a:cs typeface="Arial"/>
                <a:sym typeface="Arial"/>
              </a:rPr>
              <a:t>10. Data Security: </a:t>
            </a:r>
            <a:r>
              <a:rPr lang="en-US" sz="1600">
                <a:solidFill>
                  <a:srgbClr val="771E28"/>
                </a:solidFill>
                <a:latin typeface="Arial"/>
                <a:ea typeface="Arial"/>
                <a:cs typeface="Arial"/>
                <a:sym typeface="Arial"/>
              </a:rPr>
              <a:t>The application employs password authentication for teachers, ensuring secure access to quiz management features. Additionally, the integration with the MySQL database ensures the safe storage and retrieval of quiz data.</a:t>
            </a:r>
            <a:endParaRPr/>
          </a:p>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nvSpPr>
        <p:spPr>
          <a:xfrm>
            <a:off x="762000" y="609600"/>
            <a:ext cx="5334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771E28"/>
                </a:solidFill>
                <a:latin typeface="Verdana"/>
                <a:ea typeface="Verdana"/>
                <a:cs typeface="Verdana"/>
                <a:sym typeface="Verdana"/>
              </a:rPr>
              <a:t>Outputs</a:t>
            </a:r>
            <a:endParaRPr/>
          </a:p>
        </p:txBody>
      </p:sp>
      <p:pic>
        <p:nvPicPr>
          <p:cNvPr id="115" name="Google Shape;115;p5"/>
          <p:cNvPicPr preferRelativeResize="0"/>
          <p:nvPr/>
        </p:nvPicPr>
        <p:blipFill rotWithShape="1">
          <a:blip r:embed="rId3">
            <a:alphaModFix/>
          </a:blip>
          <a:srcRect b="0" l="0" r="0" t="0"/>
          <a:stretch/>
        </p:blipFill>
        <p:spPr>
          <a:xfrm>
            <a:off x="2590800" y="2057400"/>
            <a:ext cx="3848100" cy="3228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p:nvPr/>
        </p:nvSpPr>
        <p:spPr>
          <a:xfrm>
            <a:off x="990600" y="685800"/>
            <a:ext cx="17372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71E28"/>
                </a:solidFill>
                <a:latin typeface="Verdana"/>
                <a:ea typeface="Verdana"/>
                <a:cs typeface="Verdana"/>
                <a:sym typeface="Verdana"/>
              </a:rPr>
              <a:t>Teacher part:</a:t>
            </a:r>
            <a:endParaRPr/>
          </a:p>
        </p:txBody>
      </p:sp>
      <p:pic>
        <p:nvPicPr>
          <p:cNvPr id="121" name="Google Shape;121;p6"/>
          <p:cNvPicPr preferRelativeResize="0"/>
          <p:nvPr/>
        </p:nvPicPr>
        <p:blipFill rotWithShape="1">
          <a:blip r:embed="rId3">
            <a:alphaModFix/>
          </a:blip>
          <a:srcRect b="0" l="0" r="0" t="0"/>
          <a:stretch/>
        </p:blipFill>
        <p:spPr>
          <a:xfrm>
            <a:off x="762000" y="1600200"/>
            <a:ext cx="2852656" cy="3990975"/>
          </a:xfrm>
          <a:prstGeom prst="rect">
            <a:avLst/>
          </a:prstGeom>
          <a:noFill/>
          <a:ln>
            <a:noFill/>
          </a:ln>
        </p:spPr>
      </p:pic>
      <p:pic>
        <p:nvPicPr>
          <p:cNvPr id="122" name="Google Shape;122;p6"/>
          <p:cNvPicPr preferRelativeResize="0"/>
          <p:nvPr/>
        </p:nvPicPr>
        <p:blipFill rotWithShape="1">
          <a:blip r:embed="rId4">
            <a:alphaModFix/>
          </a:blip>
          <a:srcRect b="0" l="0" r="0" t="0"/>
          <a:stretch/>
        </p:blipFill>
        <p:spPr>
          <a:xfrm>
            <a:off x="3810000" y="1981200"/>
            <a:ext cx="4763739" cy="27003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7"/>
          <p:cNvPicPr preferRelativeResize="0"/>
          <p:nvPr/>
        </p:nvPicPr>
        <p:blipFill rotWithShape="1">
          <a:blip r:embed="rId3">
            <a:alphaModFix/>
          </a:blip>
          <a:srcRect b="0" l="0" r="0" t="0"/>
          <a:stretch/>
        </p:blipFill>
        <p:spPr>
          <a:xfrm>
            <a:off x="1766887" y="1166812"/>
            <a:ext cx="5610225" cy="4524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8"/>
          <p:cNvPicPr preferRelativeResize="0"/>
          <p:nvPr/>
        </p:nvPicPr>
        <p:blipFill rotWithShape="1">
          <a:blip r:embed="rId3">
            <a:alphaModFix/>
          </a:blip>
          <a:srcRect b="0" l="0" r="0" t="0"/>
          <a:stretch/>
        </p:blipFill>
        <p:spPr>
          <a:xfrm>
            <a:off x="609600" y="685800"/>
            <a:ext cx="4076700" cy="2590800"/>
          </a:xfrm>
          <a:prstGeom prst="rect">
            <a:avLst/>
          </a:prstGeom>
          <a:noFill/>
          <a:ln>
            <a:noFill/>
          </a:ln>
        </p:spPr>
      </p:pic>
      <p:pic>
        <p:nvPicPr>
          <p:cNvPr id="133" name="Google Shape;133;p8"/>
          <p:cNvPicPr preferRelativeResize="0"/>
          <p:nvPr/>
        </p:nvPicPr>
        <p:blipFill rotWithShape="1">
          <a:blip r:embed="rId4">
            <a:alphaModFix/>
          </a:blip>
          <a:srcRect b="0" l="0" r="0" t="0"/>
          <a:stretch/>
        </p:blipFill>
        <p:spPr>
          <a:xfrm>
            <a:off x="3276600" y="3429000"/>
            <a:ext cx="5226513" cy="281355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9"/>
          <p:cNvPicPr preferRelativeResize="0"/>
          <p:nvPr/>
        </p:nvPicPr>
        <p:blipFill rotWithShape="1">
          <a:blip r:embed="rId3">
            <a:alphaModFix/>
          </a:blip>
          <a:srcRect b="0" l="0" r="0" t="0"/>
          <a:stretch/>
        </p:blipFill>
        <p:spPr>
          <a:xfrm>
            <a:off x="609600" y="533400"/>
            <a:ext cx="4462462" cy="3276404"/>
          </a:xfrm>
          <a:prstGeom prst="rect">
            <a:avLst/>
          </a:prstGeom>
          <a:noFill/>
          <a:ln>
            <a:noFill/>
          </a:ln>
        </p:spPr>
      </p:pic>
      <p:pic>
        <p:nvPicPr>
          <p:cNvPr id="139" name="Google Shape;139;p9"/>
          <p:cNvPicPr preferRelativeResize="0"/>
          <p:nvPr/>
        </p:nvPicPr>
        <p:blipFill rotWithShape="1">
          <a:blip r:embed="rId4">
            <a:alphaModFix/>
          </a:blip>
          <a:srcRect b="0" l="0" r="0" t="0"/>
          <a:stretch/>
        </p:blipFill>
        <p:spPr>
          <a:xfrm>
            <a:off x="4114800" y="3886200"/>
            <a:ext cx="3981450" cy="2428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spect">
  <a:themeElements>
    <a:clrScheme name="Aspect">
      <a:dk1>
        <a:srgbClr val="000000"/>
      </a:dk1>
      <a:lt1>
        <a:srgbClr val="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2023-07-27T12:58:02Z</dcterms:created>
  <dc:creator>Vaishnavi Vemula</dc:creator>
</cp:coreProperties>
</file>