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7" r:id="rId11"/>
    <p:sldId id="266" r:id="rId12"/>
    <p:sldId id="264" r:id="rId13"/>
    <p:sldId id="269" r:id="rId14"/>
    <p:sldId id="273" r:id="rId15"/>
    <p:sldId id="268" r:id="rId16"/>
    <p:sldId id="276" r:id="rId17"/>
    <p:sldId id="265" r:id="rId18"/>
    <p:sldId id="270" r:id="rId19"/>
    <p:sldId id="272" r:id="rId20"/>
    <p:sldId id="27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8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4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2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1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0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13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2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3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0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313EC0-C138-4E89-B8B6-E2766078264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B74431-DB51-4C5C-8EEA-BB5CD95DD95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40EF-DC47-088B-3988-0134E25C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97" y="758952"/>
            <a:ext cx="10821383" cy="356616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Bus Ticket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B2A9-90AD-98AF-266D-21E6F6162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By: </a:t>
            </a:r>
            <a:r>
              <a:rPr lang="en-IN" dirty="0"/>
              <a:t>Vaishnavi Suresh Vaidyanath</a:t>
            </a:r>
          </a:p>
          <a:p>
            <a:r>
              <a:rPr lang="en-IN" dirty="0">
                <a:solidFill>
                  <a:srgbClr val="FF0000"/>
                </a:solidFill>
              </a:rPr>
              <a:t>Mentor:</a:t>
            </a:r>
            <a:r>
              <a:rPr lang="en-IN" dirty="0"/>
              <a:t>JAVEED MOHAMMED HUSNUDDIN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1B4B8-7666-2AC2-E899-7740B06C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-338599"/>
            <a:ext cx="3944579" cy="39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65F1-2D1C-2CB6-1D66-7E9A0CC9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User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AAEE1-3031-45F3-941A-1D187F013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64675"/>
            <a:ext cx="10058400" cy="3798856"/>
          </a:xfrm>
        </p:spPr>
      </p:pic>
    </p:spTree>
    <p:extLst>
      <p:ext uri="{BB962C8B-B14F-4D97-AF65-F5344CB8AC3E}">
        <p14:creationId xmlns:p14="http://schemas.microsoft.com/office/powerpoint/2010/main" val="150160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78BA-1A4A-B7ED-4884-AF606D6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35" y="148952"/>
            <a:ext cx="10058400" cy="95226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Search Bus 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F31039-35D2-6DD1-C2C3-BD69EE4A1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" y="1301490"/>
            <a:ext cx="9379973" cy="2625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A8BC7-8099-36DC-659F-DF8830BD0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2" y="3965034"/>
            <a:ext cx="8937523" cy="23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493F-07DA-3A2A-F84C-503E9904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494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Search Bus Validations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1EB4F-51D2-F9DD-E765-879452FAD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5" y="3972032"/>
            <a:ext cx="7565921" cy="2258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02FEE-4E87-A8C5-DF2E-4903A0E9A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7" y="1081448"/>
            <a:ext cx="7251932" cy="28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9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DA9C-979C-B2DA-2587-CD678D6B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Seat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5B207-FBB5-29A6-7022-169FAAFE0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73" y="1846263"/>
            <a:ext cx="9741779" cy="4022725"/>
          </a:xfrm>
        </p:spPr>
      </p:pic>
    </p:spTree>
    <p:extLst>
      <p:ext uri="{BB962C8B-B14F-4D97-AF65-F5344CB8AC3E}">
        <p14:creationId xmlns:p14="http://schemas.microsoft.com/office/powerpoint/2010/main" val="77996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1BBA-BE04-02B8-01FA-231B7FF4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Manage Bookings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7A0C5-A883-FE83-2B8F-74F5749B0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4" y="1934753"/>
            <a:ext cx="9832712" cy="4022725"/>
          </a:xfrm>
        </p:spPr>
      </p:pic>
    </p:spTree>
    <p:extLst>
      <p:ext uri="{BB962C8B-B14F-4D97-AF65-F5344CB8AC3E}">
        <p14:creationId xmlns:p14="http://schemas.microsoft.com/office/powerpoint/2010/main" val="287948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6E45-6DBE-F63E-0E40-71362B62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Bus Operator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A8081-834A-6119-1115-F65C7874B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69" y="1856095"/>
            <a:ext cx="8961231" cy="4022725"/>
          </a:xfrm>
        </p:spPr>
      </p:pic>
    </p:spTree>
    <p:extLst>
      <p:ext uri="{BB962C8B-B14F-4D97-AF65-F5344CB8AC3E}">
        <p14:creationId xmlns:p14="http://schemas.microsoft.com/office/powerpoint/2010/main" val="95659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F9A-CAF4-9D7C-A1B6-6395FEE1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Bus Operator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52D43-146B-76C7-65FE-64A656A1D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96" y="3970563"/>
            <a:ext cx="10058400" cy="23001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E2BC1-184B-CAB6-224B-5235433AA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96" y="1877432"/>
            <a:ext cx="9881420" cy="19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4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AF01-A1D9-1077-096B-9DA93B54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Validations in Create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E874D-67B8-F915-1C49-7EC507599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5" y="3791350"/>
            <a:ext cx="10058400" cy="2197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ADBE3-B6C0-50CF-45AF-0DAE210E2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2" y="1931450"/>
            <a:ext cx="10499868" cy="13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0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2A7E-CD2A-64F3-638D-FBA2ED1B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72D83-0824-95A7-DA1E-E7A6D2AC6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78" y="1846263"/>
            <a:ext cx="9284369" cy="4022725"/>
          </a:xfrm>
        </p:spPr>
      </p:pic>
    </p:spTree>
    <p:extLst>
      <p:ext uri="{BB962C8B-B14F-4D97-AF65-F5344CB8AC3E}">
        <p14:creationId xmlns:p14="http://schemas.microsoft.com/office/powerpoint/2010/main" val="357491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2C5E-672C-2236-2780-D9596BCC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Management By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10ECA-8A23-2093-A4A2-DDE03D4A8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3899"/>
            <a:ext cx="10058400" cy="2956742"/>
          </a:xfrm>
        </p:spPr>
      </p:pic>
    </p:spTree>
    <p:extLst>
      <p:ext uri="{BB962C8B-B14F-4D97-AF65-F5344CB8AC3E}">
        <p14:creationId xmlns:p14="http://schemas.microsoft.com/office/powerpoint/2010/main" val="258734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79C7-4EDE-6C11-D430-EBAEB453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Technologies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53E9-D1A5-AB32-FE93-F4A93E8F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70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Backend-Java with Spring Boot , Hibernate and JPA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JWT for authentication and authorization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Database :MySQL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Frontend UI-ReactJS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CSS/Bootstrap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 Deployment – Docker and AWS S3</a:t>
            </a:r>
          </a:p>
        </p:txBody>
      </p:sp>
    </p:spTree>
    <p:extLst>
      <p:ext uri="{BB962C8B-B14F-4D97-AF65-F5344CB8AC3E}">
        <p14:creationId xmlns:p14="http://schemas.microsoft.com/office/powerpoint/2010/main" val="247200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C76B-605E-5A18-9898-B46B1C9C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7293"/>
          </a:xfrm>
        </p:spPr>
        <p:txBody>
          <a:bodyPr/>
          <a:lstStyle/>
          <a:p>
            <a:r>
              <a:rPr lang="en-IN" dirty="0"/>
              <a:t>Admin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8CEA3-99F4-767F-CC77-F7DF10C14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1" y="3590560"/>
            <a:ext cx="10058400" cy="27947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8BBB7-4947-A667-E5F5-E12C00318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1" y="1365456"/>
            <a:ext cx="10058400" cy="20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06ED-BF5A-2A05-85B4-8B54E3F1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942D-F07E-D9BB-3324-C8C8F723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7200" dirty="0"/>
          </a:p>
          <a:p>
            <a:pPr marL="0" indent="0" algn="ctr">
              <a:buNone/>
            </a:pP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728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D547-A00F-7D04-4839-9D82154A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3274-DB86-49B1-2FEA-126256EE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This is a bus-ticket-booking- system where there are 3 roles:</a:t>
            </a:r>
          </a:p>
          <a:p>
            <a:r>
              <a:rPr lang="en-IN" dirty="0">
                <a:solidFill>
                  <a:srgbClr val="FF0000"/>
                </a:solidFill>
                <a:latin typeface="+mj-lt"/>
              </a:rPr>
              <a:t>1.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Register and 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Create Profile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Search buses based on routes(origin and destination) and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Available buses are displayed and user can select desired number of seats and price is calculated based on number of seats selected.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Proceed to payment after confirming booking.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Manage the bookings</a:t>
            </a:r>
          </a:p>
        </p:txBody>
      </p:sp>
    </p:spTree>
    <p:extLst>
      <p:ext uri="{BB962C8B-B14F-4D97-AF65-F5344CB8AC3E}">
        <p14:creationId xmlns:p14="http://schemas.microsoft.com/office/powerpoint/2010/main" val="399731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CF54-D459-A012-10CF-2FEADD02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B2ED-5DF4-2A2D-B771-2D232C38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+mj-lt"/>
              </a:rPr>
              <a:t>2. Bus Operator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Register but only login after Admin gives the approval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Add/Edit/Delete Buses , Routes and  trips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View and manage bookings made by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Refund money to user for a cancelled booking</a:t>
            </a:r>
          </a:p>
          <a:p>
            <a:r>
              <a:rPr lang="en-IN" dirty="0">
                <a:solidFill>
                  <a:srgbClr val="FF0000"/>
                </a:solidFill>
                <a:latin typeface="+mj-lt"/>
              </a:rPr>
              <a:t>3. Admin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Provide approval to a registered bus operator to Login and access dashboard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Manage the Bus Operators and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Manage bookings ,routes , trips and buses.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13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55B-064D-E699-4B03-C7119015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74" y="382380"/>
            <a:ext cx="10058400" cy="82444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B4CDA-1B3D-42AA-F08E-E6417EEDB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4" y="1206822"/>
            <a:ext cx="7885471" cy="5184587"/>
          </a:xfrm>
        </p:spPr>
      </p:pic>
    </p:spTree>
    <p:extLst>
      <p:ext uri="{BB962C8B-B14F-4D97-AF65-F5344CB8AC3E}">
        <p14:creationId xmlns:p14="http://schemas.microsoft.com/office/powerpoint/2010/main" val="293662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83E7-7C90-C7FD-0931-39DF1118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10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AC852-F0F9-7C1D-117E-876AB1AD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9" y="1287147"/>
            <a:ext cx="5407740" cy="49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4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3495-E420-44EF-E2DC-8CACB467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075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Class Diagram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3B39AB-E754-F8FC-81D5-E4C1E1211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2" y="1641987"/>
            <a:ext cx="11685278" cy="4650658"/>
          </a:xfrm>
        </p:spPr>
      </p:pic>
    </p:spTree>
    <p:extLst>
      <p:ext uri="{BB962C8B-B14F-4D97-AF65-F5344CB8AC3E}">
        <p14:creationId xmlns:p14="http://schemas.microsoft.com/office/powerpoint/2010/main" val="264372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1580-5598-9799-EDBB-ECF022DD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Home Page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87615D4-6BBF-2A6B-BEE2-8EECE85E0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29" y="1834751"/>
            <a:ext cx="8246799" cy="4240715"/>
          </a:xfrm>
        </p:spPr>
      </p:pic>
    </p:spTree>
    <p:extLst>
      <p:ext uri="{BB962C8B-B14F-4D97-AF65-F5344CB8AC3E}">
        <p14:creationId xmlns:p14="http://schemas.microsoft.com/office/powerpoint/2010/main" val="24226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E2DE-96CF-DA73-E17B-952818F9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Bus Operator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2C3D6-134C-62D1-3310-E72C2EC51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9" y="1769626"/>
            <a:ext cx="5372711" cy="4392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BFE10-DC89-8E1A-9B56-8A5D4BB0F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00" y="1627350"/>
            <a:ext cx="4532097" cy="467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32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1049</TotalTime>
  <Words>227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</vt:lpstr>
      <vt:lpstr>Retrospect</vt:lpstr>
      <vt:lpstr>Bus Ticket Booking System</vt:lpstr>
      <vt:lpstr>Technologies and Tools used</vt:lpstr>
      <vt:lpstr>Project Overview</vt:lpstr>
      <vt:lpstr>Project Overview</vt:lpstr>
      <vt:lpstr> ER Diagram</vt:lpstr>
      <vt:lpstr>Use Case Diagram</vt:lpstr>
      <vt:lpstr>Class Diagram</vt:lpstr>
      <vt:lpstr>Home Page</vt:lpstr>
      <vt:lpstr>Bus Operator Login</vt:lpstr>
      <vt:lpstr>User Dashboard</vt:lpstr>
      <vt:lpstr>Search Bus Validation</vt:lpstr>
      <vt:lpstr>Search Bus Validations</vt:lpstr>
      <vt:lpstr>Seat Layout</vt:lpstr>
      <vt:lpstr>Manage Bookings</vt:lpstr>
      <vt:lpstr>Bus Operator Dashboard</vt:lpstr>
      <vt:lpstr>Bus Operator Operations</vt:lpstr>
      <vt:lpstr>Validations in Create Profile</vt:lpstr>
      <vt:lpstr>Admin Dashboard</vt:lpstr>
      <vt:lpstr>User Management By Admin</vt:lpstr>
      <vt:lpstr>Admin 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Suresh</dc:creator>
  <cp:lastModifiedBy>Vaishnavi Suresh</cp:lastModifiedBy>
  <cp:revision>3</cp:revision>
  <dcterms:created xsi:type="dcterms:W3CDTF">2025-09-08T15:00:15Z</dcterms:created>
  <dcterms:modified xsi:type="dcterms:W3CDTF">2025-09-09T14:54:51Z</dcterms:modified>
</cp:coreProperties>
</file>