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733800"/>
            <a:ext cx="5257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Understanding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482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 is exceptional intellectual or creative power. It often involves novel insights and transformative impact.</a:t>
            </a:r>
          </a:p>
        </p:txBody>
      </p:sp>
      <p:pic>
        <p:nvPicPr>
          <p:cNvPr id="4" name="Picture 3" descr="041522e5-f6a9-492e-9586-2b3b176dae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6830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The Nature of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99000"/>
            <a:ext cx="703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Explore the multifaceted nature of genius, encompassing innate talent, relentless dedication, and profound insight.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2098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2514600"/>
            <a:ext cx="5461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25146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Exceptional 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2971800"/>
            <a:ext cx="5600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 often begins with a natural aptitude in a specific domain, setting the stage for extraordinary achievement and innovation.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47244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50292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50292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Creative Thinking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54864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demonstrate creative thinking, generating novel ideas that challenge existing paradigms and redefine understanding.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415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Identifying Genius Traits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High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typically exhibit exceptional intellectual capacity, enabling them to grasp complex concepts and solve intricate problems effectively.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Intense Curiosity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Driven by an insatiable thirst for knowledge, geniuses explore diverse subjects, seeking connections and patterns that others may overlook.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Persistent Drive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maintain unwavering focus and determination, overcoming obstacles and setbacks to realize their vision and achieve their goals.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415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The Making of a Genius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Early Exposure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Early exposure to stimulating environments and resources can ignite a child's passion and unlock their potential for greatness.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Deliberate Practice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092700"/>
            <a:ext cx="38862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Focused training and dedicated effort are essential for honing skills and mastering expertise in a chosen field of endeavor.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Mentorship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Guidance from experienced mentors can provide invaluable insights, support, and encouragement along the path to achievement.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733800"/>
            <a:ext cx="67310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Nurturing Genius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482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Creating an environment that fosters creativity, curiosity, and critical thinking is vital for unlocking genius potential.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508000"/>
            <a:ext cx="6705600" cy="2311400"/>
          </a:xfrm>
          <a:prstGeom prst="roundRect">
            <a:avLst>
              <a:gd name="adj" fmla="val 4395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839200" y="965200"/>
            <a:ext cx="4445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1500" y="812800"/>
            <a:ext cx="54991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Encourage Exploration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1500" y="1371600"/>
            <a:ext cx="54991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Support exploration of diverse subjects and fields, fostering curiosity and interdisciplinary thinking in aspiring geniuses.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34400" y="3225800"/>
            <a:ext cx="6705600" cy="2692400"/>
          </a:xfrm>
          <a:prstGeom prst="roundRect">
            <a:avLst>
              <a:gd name="adj" fmla="val 3773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839200" y="3683000"/>
            <a:ext cx="5207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7700" y="3530600"/>
            <a:ext cx="5422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Provide Resources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7700" y="4089400"/>
            <a:ext cx="54229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Access to tools, materials, and mentorship opportunities can empower individuals to pursue their passions and develop their talents.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34400" y="6324600"/>
            <a:ext cx="6705600" cy="2311400"/>
          </a:xfrm>
          <a:prstGeom prst="roundRect">
            <a:avLst>
              <a:gd name="adj" fmla="val 4395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39200" y="6781800"/>
            <a:ext cx="5207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7700" y="6629400"/>
            <a:ext cx="5422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Foster Resilience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37700" y="7188200"/>
            <a:ext cx="54229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Help individuals develop resilience and perseverance, enabling them to overcome challenges and setbacks on their journey.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925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The Dark Side of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508500"/>
            <a:ext cx="70358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Discuss the potential downsides, including social isolation, mental health challenges, and ethical dilemmas faced by geniuses.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019300"/>
            <a:ext cx="7010400" cy="2590800"/>
          </a:xfrm>
          <a:prstGeom prst="roundRect">
            <a:avLst>
              <a:gd name="adj" fmla="val 392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2324100"/>
            <a:ext cx="5461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23241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Social Isolation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2781300"/>
            <a:ext cx="5600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may experience social isolation due to their unique perspectives, making it difficult to connect with peers and form meaningful relationships.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49149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52197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52197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Mental Health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56769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face higher rates of mental health issues like anxiety and depression, stemming from intense pressure and perfectionism.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1303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Examples of Genius Minds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2552700"/>
            <a:ext cx="4533900" cy="5461000"/>
          </a:xfrm>
          <a:prstGeom prst="roundRect">
            <a:avLst>
              <a:gd name="adj" fmla="val 2240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263f15f4-3828-4fc0-88a7-b9d7081b35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552700"/>
            <a:ext cx="45339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5295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Albert Einstein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803900"/>
            <a:ext cx="3949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Revolutionized physics with his theory of relativity, forever changing our understanding of space, time, and gravity.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54700" y="2552700"/>
            <a:ext cx="4533900" cy="5461000"/>
          </a:xfrm>
          <a:prstGeom prst="roundRect">
            <a:avLst>
              <a:gd name="adj" fmla="val 2240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8" name="Picture 7" descr="db59b2fc-16f7-426b-9898-a3fb9964fd7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552700"/>
            <a:ext cx="45339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5295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Marie Curie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9500" y="5803900"/>
            <a:ext cx="39497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Pioneered research on radioactivity and was the first woman to win a Nobel Prize, making groundbreaking contributions to science.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06100" y="2552700"/>
            <a:ext cx="4533900" cy="5461000"/>
          </a:xfrm>
          <a:prstGeom prst="roundRect">
            <a:avLst>
              <a:gd name="adj" fmla="val 2240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2" name="Picture 11" descr="fd62ee98-cde5-404c-9dc6-e685cf2a4c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100" y="2552700"/>
            <a:ext cx="4533900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10900" y="5295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Leonardo da Vinci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10900" y="5803900"/>
            <a:ext cx="3949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A true Renaissance man, excelling as a painter, sculptor, architect, scientist, inventor, and more, leaving an indelible mark.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733800"/>
            <a:ext cx="662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Unlocking Your Inner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482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Cultivate curiosity, embrace challenges, and never stop learning. Unlock your potential and transform your world.</a:t>
            </a:r>
          </a:p>
        </p:txBody>
      </p:sp>
      <p:pic>
        <p:nvPicPr>
          <p:cNvPr id="4" name="Picture 3" descr="19028eec-af46-4406-b71b-a1c91b3da8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