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635000"/>
            <a:ext cx="7645400" cy="127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1" i="0" sz="3600">
                <a:solidFill>
                  <a:srgbClr val="000000"/>
                </a:solidFill>
                <a:latin typeface="Inter"/>
              </a:defRPr>
            </a:pPr>
            <a:r>
              <a:rPr b="1" i="0" sz="3600">
                <a:solidFill>
                  <a:srgbClr val="000000"/>
                </a:solidFill>
                <a:latin typeface="Inter"/>
              </a:rPr>
              <a:t>Understanding Genius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635000"/>
            <a:ext cx="7645400" cy="127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1" i="0" sz="3600">
                <a:solidFill>
                  <a:srgbClr val="000000"/>
                </a:solidFill>
                <a:latin typeface="Inter"/>
              </a:defRPr>
            </a:pPr>
            <a:r>
              <a:rPr b="1" i="0" sz="3600">
                <a:solidFill>
                  <a:srgbClr val="000000"/>
                </a:solidFill>
                <a:latin typeface="Inter"/>
              </a:rPr>
              <a:t>The Nature of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2794000"/>
            <a:ext cx="7645400" cy="381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0" i="0" sz="1800">
                <a:solidFill>
                  <a:srgbClr val="000000"/>
                </a:solidFill>
                <a:latin typeface="Inter"/>
              </a:defRPr>
            </a:pPr>
            <a:r>
              <a:rPr b="0" i="0" sz="1800">
                <a:solidFill>
                  <a:srgbClr val="000000"/>
                </a:solidFill>
                <a:latin typeface="Inter"/>
              </a:rPr>
              <a:t>Explore the multifaceted nature of genius, encompassing innate talent, relentless dedication, and profound insight.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635000"/>
            <a:ext cx="7645400" cy="127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1" i="0" sz="3600">
                <a:solidFill>
                  <a:srgbClr val="000000"/>
                </a:solidFill>
                <a:latin typeface="Inter"/>
              </a:defRPr>
            </a:pPr>
            <a:r>
              <a:rPr b="1" i="0" sz="3600">
                <a:solidFill>
                  <a:srgbClr val="000000"/>
                </a:solidFill>
                <a:latin typeface="Inter"/>
              </a:rPr>
              <a:t>Identifying Genius Traits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635000"/>
            <a:ext cx="7645400" cy="127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1" i="0" sz="3600">
                <a:solidFill>
                  <a:srgbClr val="000000"/>
                </a:solidFill>
                <a:latin typeface="Inter"/>
              </a:defRPr>
            </a:pPr>
            <a:r>
              <a:rPr b="1" i="0" sz="3600">
                <a:solidFill>
                  <a:srgbClr val="000000"/>
                </a:solidFill>
                <a:latin typeface="Inter"/>
              </a:rPr>
              <a:t>The Making of a Genius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635000"/>
            <a:ext cx="7645400" cy="127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1" i="0" sz="3600">
                <a:solidFill>
                  <a:srgbClr val="000000"/>
                </a:solidFill>
                <a:latin typeface="Inter"/>
              </a:defRPr>
            </a:pPr>
            <a:r>
              <a:rPr b="1" i="0" sz="3600">
                <a:solidFill>
                  <a:srgbClr val="000000"/>
                </a:solidFill>
                <a:latin typeface="Inter"/>
              </a:rPr>
              <a:t>Nurturing Genius Potential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2794000"/>
            <a:ext cx="7645400" cy="381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0" i="0" sz="1800">
                <a:solidFill>
                  <a:srgbClr val="000000"/>
                </a:solidFill>
                <a:latin typeface="Inter"/>
              </a:defRPr>
            </a:pPr>
            <a:r>
              <a:rPr b="0" i="0" sz="1800">
                <a:solidFill>
                  <a:srgbClr val="000000"/>
                </a:solidFill>
                <a:latin typeface="Inter"/>
              </a:rPr>
              <a:t>Creating an environment that fosters creativity, curiosity, and critical thinking is vital for unlocking genius potential.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635000"/>
            <a:ext cx="7645400" cy="127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1" i="0" sz="3600">
                <a:solidFill>
                  <a:srgbClr val="000000"/>
                </a:solidFill>
                <a:latin typeface="Inter"/>
              </a:defRPr>
            </a:pPr>
            <a:r>
              <a:rPr b="1" i="0" sz="3600">
                <a:solidFill>
                  <a:srgbClr val="000000"/>
                </a:solidFill>
                <a:latin typeface="Inter"/>
              </a:rPr>
              <a:t>The Dark Side of Genius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5000" y="2794000"/>
            <a:ext cx="7645400" cy="381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0" i="0" sz="1800">
                <a:solidFill>
                  <a:srgbClr val="000000"/>
                </a:solidFill>
                <a:latin typeface="Inter"/>
              </a:defRPr>
            </a:pPr>
            <a:r>
              <a:rPr b="0" i="0" sz="1800">
                <a:solidFill>
                  <a:srgbClr val="000000"/>
                </a:solidFill>
                <a:latin typeface="Inter"/>
              </a:rPr>
              <a:t>Discuss the potential downsides, including social isolation, mental health challenges, and ethical dilemmas faced by geniuses.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635000"/>
            <a:ext cx="7645400" cy="127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1" i="0" sz="3600">
                <a:solidFill>
                  <a:srgbClr val="000000"/>
                </a:solidFill>
                <a:latin typeface="Inter"/>
              </a:defRPr>
            </a:pPr>
            <a:r>
              <a:rPr b="1" i="0" sz="3600">
                <a:solidFill>
                  <a:srgbClr val="000000"/>
                </a:solidFill>
                <a:latin typeface="Inter"/>
              </a:rPr>
              <a:t>Examples of Genius Minds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35000" y="635000"/>
            <a:ext cx="7645400" cy="1270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defRPr b="1" i="0" sz="3600">
                <a:solidFill>
                  <a:srgbClr val="000000"/>
                </a:solidFill>
                <a:latin typeface="Inter"/>
              </a:defRPr>
            </a:pPr>
            <a:r>
              <a:rPr b="1" i="0" sz="3600">
                <a:solidFill>
                  <a:srgbClr val="000000"/>
                </a:solidFill>
                <a:latin typeface="Inter"/>
              </a:rPr>
              <a:t>Unlocking Your Inner Genius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