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317044" y="4026301"/>
            <a:ext cx="6922412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30873" y="286511"/>
            <a:ext cx="1008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10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5242"/>
            <a:ext cx="6946900" cy="38783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30873" y="286511"/>
            <a:ext cx="1008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11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30873" y="286511"/>
            <a:ext cx="1008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06" y="3597147"/>
            <a:ext cx="6683093" cy="38746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5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6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2195"/>
            <a:ext cx="6946900" cy="38845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7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8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99815"/>
            <a:ext cx="6946900" cy="3869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9773" y="286511"/>
            <a:ext cx="919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Page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vaishnavi30djv@gmail.com</cp:lastModifiedBy>
  <cp:revision>2</cp:revision>
  <dcterms:created xsi:type="dcterms:W3CDTF">2024-09-10T03:21:54Z</dcterms:created>
  <dcterms:modified xsi:type="dcterms:W3CDTF">2024-09-10T03:32:01Z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LastSaved">
    <vt:filetime>2024-09-10T00:00:00Z</vt:filetime>
  </property>
  <property fmtid="{D5CDD505-2E9C-101B-9397-08002B2CF9AE}" pid="4" name="Producer">
    <vt:lpwstr>iText® 5.5.10 ©2000-2015 iText Group NV (AGPL-version)</vt:lpwstr>
  </property>
</Properties>
</file>