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76" r:id="rId4"/>
    <p:sldId id="277" r:id="rId5"/>
    <p:sldId id="278" r:id="rId6"/>
    <p:sldId id="279" r:id="rId7"/>
    <p:sldId id="280" r:id="rId8"/>
    <p:sldId id="281" r:id="rId9"/>
    <p:sldId id="284" r:id="rId10"/>
    <p:sldId id="282" r:id="rId11"/>
    <p:sldId id="283" r:id="rId12"/>
    <p:sldId id="260" r:id="rId13"/>
    <p:sldId id="27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9BA7E-FD47-487A-A237-708CD5ACB0F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675DFE4-3FCE-4806-BD2A-8F873FA16DFE}">
      <dgm:prSet/>
      <dgm:spPr/>
      <dgm:t>
        <a:bodyPr/>
        <a:lstStyle/>
        <a:p>
          <a:r>
            <a:rPr lang="en-US"/>
            <a:t>Stakeholder management</a:t>
          </a:r>
        </a:p>
      </dgm:t>
    </dgm:pt>
    <dgm:pt modelId="{675C4A4B-D217-4DB6-9572-A3088B4B4A5D}" type="parTrans" cxnId="{A5BCA907-8215-49C6-8092-69E2C3DD76F3}">
      <dgm:prSet/>
      <dgm:spPr/>
      <dgm:t>
        <a:bodyPr/>
        <a:lstStyle/>
        <a:p>
          <a:endParaRPr lang="en-US"/>
        </a:p>
      </dgm:t>
    </dgm:pt>
    <dgm:pt modelId="{DC39069E-81C8-49BC-A8AC-13A640363017}" type="sibTrans" cxnId="{A5BCA907-8215-49C6-8092-69E2C3DD76F3}">
      <dgm:prSet/>
      <dgm:spPr/>
      <dgm:t>
        <a:bodyPr/>
        <a:lstStyle/>
        <a:p>
          <a:endParaRPr lang="en-US"/>
        </a:p>
      </dgm:t>
    </dgm:pt>
    <dgm:pt modelId="{559D1BC6-2C21-455F-80D9-F96703F519A0}">
      <dgm:prSet/>
      <dgm:spPr/>
      <dgm:t>
        <a:bodyPr/>
        <a:lstStyle/>
        <a:p>
          <a:r>
            <a:rPr lang="en-US"/>
            <a:t>Volunteer Coordination</a:t>
          </a:r>
        </a:p>
      </dgm:t>
    </dgm:pt>
    <dgm:pt modelId="{F322790C-D842-4AF3-81E9-2B72C83B62B1}" type="parTrans" cxnId="{61661DAC-DFEB-4AF5-8395-FAF474762500}">
      <dgm:prSet/>
      <dgm:spPr/>
      <dgm:t>
        <a:bodyPr/>
        <a:lstStyle/>
        <a:p>
          <a:endParaRPr lang="en-US"/>
        </a:p>
      </dgm:t>
    </dgm:pt>
    <dgm:pt modelId="{11CA5C7D-2B57-4C4E-BAE3-95151CB9097D}" type="sibTrans" cxnId="{61661DAC-DFEB-4AF5-8395-FAF474762500}">
      <dgm:prSet/>
      <dgm:spPr/>
      <dgm:t>
        <a:bodyPr/>
        <a:lstStyle/>
        <a:p>
          <a:endParaRPr lang="en-US"/>
        </a:p>
      </dgm:t>
    </dgm:pt>
    <dgm:pt modelId="{6EF7EE05-D9A9-43EE-90CF-2BE9F3B77D61}">
      <dgm:prSet/>
      <dgm:spPr/>
      <dgm:t>
        <a:bodyPr/>
        <a:lstStyle/>
        <a:p>
          <a:r>
            <a:rPr lang="en-US"/>
            <a:t>Adapting to Changes</a:t>
          </a:r>
        </a:p>
      </dgm:t>
    </dgm:pt>
    <dgm:pt modelId="{F2F8BD01-E9E7-47AB-B30E-1D475A49D113}" type="parTrans" cxnId="{E2C13660-B8B9-4CEF-B695-B57CBC7CBB3B}">
      <dgm:prSet/>
      <dgm:spPr/>
      <dgm:t>
        <a:bodyPr/>
        <a:lstStyle/>
        <a:p>
          <a:endParaRPr lang="en-US"/>
        </a:p>
      </dgm:t>
    </dgm:pt>
    <dgm:pt modelId="{FBDCC3A9-846A-4F80-9E4C-C022D2ACE192}" type="sibTrans" cxnId="{E2C13660-B8B9-4CEF-B695-B57CBC7CBB3B}">
      <dgm:prSet/>
      <dgm:spPr/>
      <dgm:t>
        <a:bodyPr/>
        <a:lstStyle/>
        <a:p>
          <a:endParaRPr lang="en-US"/>
        </a:p>
      </dgm:t>
    </dgm:pt>
    <dgm:pt modelId="{963AF345-9501-47D9-9B51-F8511E4DE629}">
      <dgm:prSet/>
      <dgm:spPr/>
      <dgm:t>
        <a:bodyPr/>
        <a:lstStyle/>
        <a:p>
          <a:r>
            <a:rPr lang="en-US"/>
            <a:t>Balance between Value and Simplicity</a:t>
          </a:r>
        </a:p>
      </dgm:t>
    </dgm:pt>
    <dgm:pt modelId="{F33588F0-998B-4FDE-B6DC-B3E7B852D922}" type="parTrans" cxnId="{12F3E383-4578-4393-B545-C70355AB2915}">
      <dgm:prSet/>
      <dgm:spPr/>
      <dgm:t>
        <a:bodyPr/>
        <a:lstStyle/>
        <a:p>
          <a:endParaRPr lang="en-US"/>
        </a:p>
      </dgm:t>
    </dgm:pt>
    <dgm:pt modelId="{4B02EAE1-B31A-427C-96D6-B87328B6CFC7}" type="sibTrans" cxnId="{12F3E383-4578-4393-B545-C70355AB2915}">
      <dgm:prSet/>
      <dgm:spPr/>
      <dgm:t>
        <a:bodyPr/>
        <a:lstStyle/>
        <a:p>
          <a:endParaRPr lang="en-US"/>
        </a:p>
      </dgm:t>
    </dgm:pt>
    <dgm:pt modelId="{8CC669D0-C653-4AE9-B6DC-146A28B286DD}">
      <dgm:prSet/>
      <dgm:spPr/>
      <dgm:t>
        <a:bodyPr/>
        <a:lstStyle/>
        <a:p>
          <a:r>
            <a:rPr lang="en-US"/>
            <a:t>Putting into Practice Quick feedback</a:t>
          </a:r>
        </a:p>
      </dgm:t>
    </dgm:pt>
    <dgm:pt modelId="{88C343B2-86AD-4F2D-870C-2D092D039108}" type="parTrans" cxnId="{A780E44F-62DC-46A2-A768-29EE7DC3142B}">
      <dgm:prSet/>
      <dgm:spPr/>
      <dgm:t>
        <a:bodyPr/>
        <a:lstStyle/>
        <a:p>
          <a:endParaRPr lang="en-US"/>
        </a:p>
      </dgm:t>
    </dgm:pt>
    <dgm:pt modelId="{3C291699-2CB7-4EE8-A1BF-DAFB7F61A3D3}" type="sibTrans" cxnId="{A780E44F-62DC-46A2-A768-29EE7DC3142B}">
      <dgm:prSet/>
      <dgm:spPr/>
      <dgm:t>
        <a:bodyPr/>
        <a:lstStyle/>
        <a:p>
          <a:endParaRPr lang="en-US"/>
        </a:p>
      </dgm:t>
    </dgm:pt>
    <dgm:pt modelId="{F4F55AD2-EE27-40DD-9FF3-6D8CA584D524}">
      <dgm:prSet/>
      <dgm:spPr/>
      <dgm:t>
        <a:bodyPr/>
        <a:lstStyle/>
        <a:p>
          <a:r>
            <a:rPr lang="en-US"/>
            <a:t>Resource Allocation</a:t>
          </a:r>
        </a:p>
      </dgm:t>
    </dgm:pt>
    <dgm:pt modelId="{7DF2E31A-4B14-4D86-8823-75433D2FC686}" type="parTrans" cxnId="{7EDE6091-FAF9-461A-AEF9-E48DA6AAE87A}">
      <dgm:prSet/>
      <dgm:spPr/>
      <dgm:t>
        <a:bodyPr/>
        <a:lstStyle/>
        <a:p>
          <a:endParaRPr lang="en-US"/>
        </a:p>
      </dgm:t>
    </dgm:pt>
    <dgm:pt modelId="{790D2262-2A2E-4FD0-809C-3D13E3C63FEC}" type="sibTrans" cxnId="{7EDE6091-FAF9-461A-AEF9-E48DA6AAE87A}">
      <dgm:prSet/>
      <dgm:spPr/>
      <dgm:t>
        <a:bodyPr/>
        <a:lstStyle/>
        <a:p>
          <a:endParaRPr lang="en-US"/>
        </a:p>
      </dgm:t>
    </dgm:pt>
    <dgm:pt modelId="{7A1A82CB-B26E-4EEC-8BAF-B70718971FE7}">
      <dgm:prSet/>
      <dgm:spPr/>
      <dgm:t>
        <a:bodyPr/>
        <a:lstStyle/>
        <a:p>
          <a:r>
            <a:rPr lang="en-US"/>
            <a:t>Maintaining Sustainable Pace</a:t>
          </a:r>
        </a:p>
      </dgm:t>
    </dgm:pt>
    <dgm:pt modelId="{FBE92D68-A8F2-4074-B586-B1AE7D8A8521}" type="parTrans" cxnId="{74416077-1871-409E-9168-F68179DDEEAB}">
      <dgm:prSet/>
      <dgm:spPr/>
      <dgm:t>
        <a:bodyPr/>
        <a:lstStyle/>
        <a:p>
          <a:endParaRPr lang="en-US"/>
        </a:p>
      </dgm:t>
    </dgm:pt>
    <dgm:pt modelId="{6CCCA681-4A1B-411C-817A-C33335B34F24}" type="sibTrans" cxnId="{74416077-1871-409E-9168-F68179DDEEAB}">
      <dgm:prSet/>
      <dgm:spPr/>
      <dgm:t>
        <a:bodyPr/>
        <a:lstStyle/>
        <a:p>
          <a:endParaRPr lang="en-US"/>
        </a:p>
      </dgm:t>
    </dgm:pt>
    <dgm:pt modelId="{C0BDE144-E15D-4DE2-A5ED-A421C958ECFB}">
      <dgm:prSet/>
      <dgm:spPr/>
      <dgm:t>
        <a:bodyPr/>
        <a:lstStyle/>
        <a:p>
          <a:r>
            <a:rPr lang="en-US"/>
            <a:t>Collaborative Planning</a:t>
          </a:r>
        </a:p>
      </dgm:t>
    </dgm:pt>
    <dgm:pt modelId="{743AD617-4F95-4FD0-88B4-C49AC54D585E}" type="parTrans" cxnId="{370A8811-9A65-44A5-986E-2EAB853759A2}">
      <dgm:prSet/>
      <dgm:spPr/>
      <dgm:t>
        <a:bodyPr/>
        <a:lstStyle/>
        <a:p>
          <a:endParaRPr lang="en-US"/>
        </a:p>
      </dgm:t>
    </dgm:pt>
    <dgm:pt modelId="{B08B559F-7F80-48C3-A09A-12F0AB607142}" type="sibTrans" cxnId="{370A8811-9A65-44A5-986E-2EAB853759A2}">
      <dgm:prSet/>
      <dgm:spPr/>
      <dgm:t>
        <a:bodyPr/>
        <a:lstStyle/>
        <a:p>
          <a:endParaRPr lang="en-US"/>
        </a:p>
      </dgm:t>
    </dgm:pt>
    <dgm:pt modelId="{FD8226EB-B77D-46AA-B19C-6B2EE46B4FC1}">
      <dgm:prSet/>
      <dgm:spPr/>
      <dgm:t>
        <a:bodyPr/>
        <a:lstStyle/>
        <a:p>
          <a:r>
            <a:rPr lang="en-US"/>
            <a:t>Progressive Deliverables</a:t>
          </a:r>
        </a:p>
      </dgm:t>
    </dgm:pt>
    <dgm:pt modelId="{C2F082AE-0772-45D5-8C71-B7F5052B56C8}" type="parTrans" cxnId="{E05AE7F3-1734-4D10-B3BF-05A357216AF3}">
      <dgm:prSet/>
      <dgm:spPr/>
      <dgm:t>
        <a:bodyPr/>
        <a:lstStyle/>
        <a:p>
          <a:endParaRPr lang="en-US"/>
        </a:p>
      </dgm:t>
    </dgm:pt>
    <dgm:pt modelId="{EE6A88AC-FEFA-4740-81D7-4A4944B97860}" type="sibTrans" cxnId="{E05AE7F3-1734-4D10-B3BF-05A357216AF3}">
      <dgm:prSet/>
      <dgm:spPr/>
      <dgm:t>
        <a:bodyPr/>
        <a:lstStyle/>
        <a:p>
          <a:endParaRPr lang="en-US"/>
        </a:p>
      </dgm:t>
    </dgm:pt>
    <dgm:pt modelId="{F9A7F00D-1B7C-4EDD-B5B9-753DDC0F3BD6}">
      <dgm:prSet/>
      <dgm:spPr/>
      <dgm:t>
        <a:bodyPr/>
        <a:lstStyle/>
        <a:p>
          <a:r>
            <a:rPr lang="en-US"/>
            <a:t>Resolution of Conflicts</a:t>
          </a:r>
        </a:p>
      </dgm:t>
    </dgm:pt>
    <dgm:pt modelId="{5C96E6EC-A478-4E55-B190-6D8ADD663169}" type="parTrans" cxnId="{2CCF12D9-23A8-4221-A52E-7EA98D4B6E01}">
      <dgm:prSet/>
      <dgm:spPr/>
      <dgm:t>
        <a:bodyPr/>
        <a:lstStyle/>
        <a:p>
          <a:endParaRPr lang="en-US"/>
        </a:p>
      </dgm:t>
    </dgm:pt>
    <dgm:pt modelId="{1ED72A55-0617-4CC6-B744-23EC81B5DE86}" type="sibTrans" cxnId="{2CCF12D9-23A8-4221-A52E-7EA98D4B6E01}">
      <dgm:prSet/>
      <dgm:spPr/>
      <dgm:t>
        <a:bodyPr/>
        <a:lstStyle/>
        <a:p>
          <a:endParaRPr lang="en-US"/>
        </a:p>
      </dgm:t>
    </dgm:pt>
    <dgm:pt modelId="{BB23699A-DBB6-4D3C-9D88-8DF676923DDF}" type="pres">
      <dgm:prSet presAssocID="{BBD9BA7E-FD47-487A-A237-708CD5ACB0F1}" presName="diagram" presStyleCnt="0">
        <dgm:presLayoutVars>
          <dgm:dir/>
          <dgm:resizeHandles val="exact"/>
        </dgm:presLayoutVars>
      </dgm:prSet>
      <dgm:spPr/>
    </dgm:pt>
    <dgm:pt modelId="{BB37F110-462F-4435-ABCE-8DDE9338C8AF}" type="pres">
      <dgm:prSet presAssocID="{6675DFE4-3FCE-4806-BD2A-8F873FA16DFE}" presName="node" presStyleLbl="node1" presStyleIdx="0" presStyleCnt="10">
        <dgm:presLayoutVars>
          <dgm:bulletEnabled val="1"/>
        </dgm:presLayoutVars>
      </dgm:prSet>
      <dgm:spPr/>
    </dgm:pt>
    <dgm:pt modelId="{413D0B2E-A708-4DA8-8EF8-5CBD2A9A6DC0}" type="pres">
      <dgm:prSet presAssocID="{DC39069E-81C8-49BC-A8AC-13A640363017}" presName="sibTrans" presStyleCnt="0"/>
      <dgm:spPr/>
    </dgm:pt>
    <dgm:pt modelId="{02CCD6E0-C063-47A2-A798-15D6C07E466E}" type="pres">
      <dgm:prSet presAssocID="{559D1BC6-2C21-455F-80D9-F96703F519A0}" presName="node" presStyleLbl="node1" presStyleIdx="1" presStyleCnt="10">
        <dgm:presLayoutVars>
          <dgm:bulletEnabled val="1"/>
        </dgm:presLayoutVars>
      </dgm:prSet>
      <dgm:spPr/>
    </dgm:pt>
    <dgm:pt modelId="{553E4E78-F7AF-4E0E-BD33-D03444A476EB}" type="pres">
      <dgm:prSet presAssocID="{11CA5C7D-2B57-4C4E-BAE3-95151CB9097D}" presName="sibTrans" presStyleCnt="0"/>
      <dgm:spPr/>
    </dgm:pt>
    <dgm:pt modelId="{B6B97144-8D73-405B-82FC-D8135AD650DA}" type="pres">
      <dgm:prSet presAssocID="{6EF7EE05-D9A9-43EE-90CF-2BE9F3B77D61}" presName="node" presStyleLbl="node1" presStyleIdx="2" presStyleCnt="10">
        <dgm:presLayoutVars>
          <dgm:bulletEnabled val="1"/>
        </dgm:presLayoutVars>
      </dgm:prSet>
      <dgm:spPr/>
    </dgm:pt>
    <dgm:pt modelId="{6F157398-C697-4BC6-A4C4-1507F6D09393}" type="pres">
      <dgm:prSet presAssocID="{FBDCC3A9-846A-4F80-9E4C-C022D2ACE192}" presName="sibTrans" presStyleCnt="0"/>
      <dgm:spPr/>
    </dgm:pt>
    <dgm:pt modelId="{9EDA80B4-0CDA-499E-9190-C94F7B2EB4E4}" type="pres">
      <dgm:prSet presAssocID="{963AF345-9501-47D9-9B51-F8511E4DE629}" presName="node" presStyleLbl="node1" presStyleIdx="3" presStyleCnt="10">
        <dgm:presLayoutVars>
          <dgm:bulletEnabled val="1"/>
        </dgm:presLayoutVars>
      </dgm:prSet>
      <dgm:spPr/>
    </dgm:pt>
    <dgm:pt modelId="{3927C978-C010-416A-BFA1-D5559AFE688D}" type="pres">
      <dgm:prSet presAssocID="{4B02EAE1-B31A-427C-96D6-B87328B6CFC7}" presName="sibTrans" presStyleCnt="0"/>
      <dgm:spPr/>
    </dgm:pt>
    <dgm:pt modelId="{FCAE147B-9568-4909-B33B-091E0094C529}" type="pres">
      <dgm:prSet presAssocID="{8CC669D0-C653-4AE9-B6DC-146A28B286DD}" presName="node" presStyleLbl="node1" presStyleIdx="4" presStyleCnt="10">
        <dgm:presLayoutVars>
          <dgm:bulletEnabled val="1"/>
        </dgm:presLayoutVars>
      </dgm:prSet>
      <dgm:spPr/>
    </dgm:pt>
    <dgm:pt modelId="{ADB5C2A0-D374-409C-8D3B-76EF02807E72}" type="pres">
      <dgm:prSet presAssocID="{3C291699-2CB7-4EE8-A1BF-DAFB7F61A3D3}" presName="sibTrans" presStyleCnt="0"/>
      <dgm:spPr/>
    </dgm:pt>
    <dgm:pt modelId="{EF1BB11F-9F43-4C2E-8A4A-F3A2E36338C5}" type="pres">
      <dgm:prSet presAssocID="{F4F55AD2-EE27-40DD-9FF3-6D8CA584D524}" presName="node" presStyleLbl="node1" presStyleIdx="5" presStyleCnt="10">
        <dgm:presLayoutVars>
          <dgm:bulletEnabled val="1"/>
        </dgm:presLayoutVars>
      </dgm:prSet>
      <dgm:spPr/>
    </dgm:pt>
    <dgm:pt modelId="{87B2C160-A4A6-49E5-AB39-8FF05BA6DA8D}" type="pres">
      <dgm:prSet presAssocID="{790D2262-2A2E-4FD0-809C-3D13E3C63FEC}" presName="sibTrans" presStyleCnt="0"/>
      <dgm:spPr/>
    </dgm:pt>
    <dgm:pt modelId="{8FEB6CEE-C2BB-4A09-8F9B-F8C118E87EE7}" type="pres">
      <dgm:prSet presAssocID="{7A1A82CB-B26E-4EEC-8BAF-B70718971FE7}" presName="node" presStyleLbl="node1" presStyleIdx="6" presStyleCnt="10">
        <dgm:presLayoutVars>
          <dgm:bulletEnabled val="1"/>
        </dgm:presLayoutVars>
      </dgm:prSet>
      <dgm:spPr/>
    </dgm:pt>
    <dgm:pt modelId="{0A0414D3-A8F2-454C-9CD2-48A7C874232D}" type="pres">
      <dgm:prSet presAssocID="{6CCCA681-4A1B-411C-817A-C33335B34F24}" presName="sibTrans" presStyleCnt="0"/>
      <dgm:spPr/>
    </dgm:pt>
    <dgm:pt modelId="{1BF73E8E-4FB0-4C69-B021-FABE2C49D8C5}" type="pres">
      <dgm:prSet presAssocID="{C0BDE144-E15D-4DE2-A5ED-A421C958ECFB}" presName="node" presStyleLbl="node1" presStyleIdx="7" presStyleCnt="10">
        <dgm:presLayoutVars>
          <dgm:bulletEnabled val="1"/>
        </dgm:presLayoutVars>
      </dgm:prSet>
      <dgm:spPr/>
    </dgm:pt>
    <dgm:pt modelId="{D78A6AA4-3BAC-422C-B9CE-A7F40F73986C}" type="pres">
      <dgm:prSet presAssocID="{B08B559F-7F80-48C3-A09A-12F0AB607142}" presName="sibTrans" presStyleCnt="0"/>
      <dgm:spPr/>
    </dgm:pt>
    <dgm:pt modelId="{CE81A5DD-EC7E-44C4-AD01-B6B114DEE1B5}" type="pres">
      <dgm:prSet presAssocID="{FD8226EB-B77D-46AA-B19C-6B2EE46B4FC1}" presName="node" presStyleLbl="node1" presStyleIdx="8" presStyleCnt="10">
        <dgm:presLayoutVars>
          <dgm:bulletEnabled val="1"/>
        </dgm:presLayoutVars>
      </dgm:prSet>
      <dgm:spPr/>
    </dgm:pt>
    <dgm:pt modelId="{A638A478-7884-41A4-9CBE-5AD7F0705453}" type="pres">
      <dgm:prSet presAssocID="{EE6A88AC-FEFA-4740-81D7-4A4944B97860}" presName="sibTrans" presStyleCnt="0"/>
      <dgm:spPr/>
    </dgm:pt>
    <dgm:pt modelId="{2E0047C3-1F89-4947-84F8-620BCC87F588}" type="pres">
      <dgm:prSet presAssocID="{F9A7F00D-1B7C-4EDD-B5B9-753DDC0F3BD6}" presName="node" presStyleLbl="node1" presStyleIdx="9" presStyleCnt="10">
        <dgm:presLayoutVars>
          <dgm:bulletEnabled val="1"/>
        </dgm:presLayoutVars>
      </dgm:prSet>
      <dgm:spPr/>
    </dgm:pt>
  </dgm:ptLst>
  <dgm:cxnLst>
    <dgm:cxn modelId="{75D2A806-7180-4C5C-989F-E25B50D46A07}" type="presOf" srcId="{7A1A82CB-B26E-4EEC-8BAF-B70718971FE7}" destId="{8FEB6CEE-C2BB-4A09-8F9B-F8C118E87EE7}" srcOrd="0" destOrd="0" presId="urn:microsoft.com/office/officeart/2005/8/layout/default"/>
    <dgm:cxn modelId="{A5BCA907-8215-49C6-8092-69E2C3DD76F3}" srcId="{BBD9BA7E-FD47-487A-A237-708CD5ACB0F1}" destId="{6675DFE4-3FCE-4806-BD2A-8F873FA16DFE}" srcOrd="0" destOrd="0" parTransId="{675C4A4B-D217-4DB6-9572-A3088B4B4A5D}" sibTransId="{DC39069E-81C8-49BC-A8AC-13A640363017}"/>
    <dgm:cxn modelId="{370A8811-9A65-44A5-986E-2EAB853759A2}" srcId="{BBD9BA7E-FD47-487A-A237-708CD5ACB0F1}" destId="{C0BDE144-E15D-4DE2-A5ED-A421C958ECFB}" srcOrd="7" destOrd="0" parTransId="{743AD617-4F95-4FD0-88B4-C49AC54D585E}" sibTransId="{B08B559F-7F80-48C3-A09A-12F0AB607142}"/>
    <dgm:cxn modelId="{5A1F9A1A-CD19-4A13-8EB7-BD4D4DCA7D9D}" type="presOf" srcId="{6675DFE4-3FCE-4806-BD2A-8F873FA16DFE}" destId="{BB37F110-462F-4435-ABCE-8DDE9338C8AF}" srcOrd="0" destOrd="0" presId="urn:microsoft.com/office/officeart/2005/8/layout/default"/>
    <dgm:cxn modelId="{4D8DF61D-B345-48D1-97A2-873E9FA087CC}" type="presOf" srcId="{6EF7EE05-D9A9-43EE-90CF-2BE9F3B77D61}" destId="{B6B97144-8D73-405B-82FC-D8135AD650DA}" srcOrd="0" destOrd="0" presId="urn:microsoft.com/office/officeart/2005/8/layout/default"/>
    <dgm:cxn modelId="{D986FF24-7334-4589-A5AD-61385C850625}" type="presOf" srcId="{559D1BC6-2C21-455F-80D9-F96703F519A0}" destId="{02CCD6E0-C063-47A2-A798-15D6C07E466E}" srcOrd="0" destOrd="0" presId="urn:microsoft.com/office/officeart/2005/8/layout/default"/>
    <dgm:cxn modelId="{E2C13660-B8B9-4CEF-B695-B57CBC7CBB3B}" srcId="{BBD9BA7E-FD47-487A-A237-708CD5ACB0F1}" destId="{6EF7EE05-D9A9-43EE-90CF-2BE9F3B77D61}" srcOrd="2" destOrd="0" parTransId="{F2F8BD01-E9E7-47AB-B30E-1D475A49D113}" sibTransId="{FBDCC3A9-846A-4F80-9E4C-C022D2ACE192}"/>
    <dgm:cxn modelId="{E7391643-DAB6-4332-AB99-882A5B8C861E}" type="presOf" srcId="{FD8226EB-B77D-46AA-B19C-6B2EE46B4FC1}" destId="{CE81A5DD-EC7E-44C4-AD01-B6B114DEE1B5}" srcOrd="0" destOrd="0" presId="urn:microsoft.com/office/officeart/2005/8/layout/default"/>
    <dgm:cxn modelId="{44B85F43-8AC9-4502-9F34-D07C3A5DFF15}" type="presOf" srcId="{8CC669D0-C653-4AE9-B6DC-146A28B286DD}" destId="{FCAE147B-9568-4909-B33B-091E0094C529}" srcOrd="0" destOrd="0" presId="urn:microsoft.com/office/officeart/2005/8/layout/default"/>
    <dgm:cxn modelId="{F0B9CB63-6640-4692-B492-4833B9C7817C}" type="presOf" srcId="{BBD9BA7E-FD47-487A-A237-708CD5ACB0F1}" destId="{BB23699A-DBB6-4D3C-9D88-8DF676923DDF}" srcOrd="0" destOrd="0" presId="urn:microsoft.com/office/officeart/2005/8/layout/default"/>
    <dgm:cxn modelId="{A780E44F-62DC-46A2-A768-29EE7DC3142B}" srcId="{BBD9BA7E-FD47-487A-A237-708CD5ACB0F1}" destId="{8CC669D0-C653-4AE9-B6DC-146A28B286DD}" srcOrd="4" destOrd="0" parTransId="{88C343B2-86AD-4F2D-870C-2D092D039108}" sibTransId="{3C291699-2CB7-4EE8-A1BF-DAFB7F61A3D3}"/>
    <dgm:cxn modelId="{74416077-1871-409E-9168-F68179DDEEAB}" srcId="{BBD9BA7E-FD47-487A-A237-708CD5ACB0F1}" destId="{7A1A82CB-B26E-4EEC-8BAF-B70718971FE7}" srcOrd="6" destOrd="0" parTransId="{FBE92D68-A8F2-4074-B586-B1AE7D8A8521}" sibTransId="{6CCCA681-4A1B-411C-817A-C33335B34F24}"/>
    <dgm:cxn modelId="{3420AC83-2BE5-46D5-BB63-47070722796F}" type="presOf" srcId="{963AF345-9501-47D9-9B51-F8511E4DE629}" destId="{9EDA80B4-0CDA-499E-9190-C94F7B2EB4E4}" srcOrd="0" destOrd="0" presId="urn:microsoft.com/office/officeart/2005/8/layout/default"/>
    <dgm:cxn modelId="{12F3E383-4578-4393-B545-C70355AB2915}" srcId="{BBD9BA7E-FD47-487A-A237-708CD5ACB0F1}" destId="{963AF345-9501-47D9-9B51-F8511E4DE629}" srcOrd="3" destOrd="0" parTransId="{F33588F0-998B-4FDE-B6DC-B3E7B852D922}" sibTransId="{4B02EAE1-B31A-427C-96D6-B87328B6CFC7}"/>
    <dgm:cxn modelId="{7EDE6091-FAF9-461A-AEF9-E48DA6AAE87A}" srcId="{BBD9BA7E-FD47-487A-A237-708CD5ACB0F1}" destId="{F4F55AD2-EE27-40DD-9FF3-6D8CA584D524}" srcOrd="5" destOrd="0" parTransId="{7DF2E31A-4B14-4D86-8823-75433D2FC686}" sibTransId="{790D2262-2A2E-4FD0-809C-3D13E3C63FEC}"/>
    <dgm:cxn modelId="{A150379D-6720-4C1E-9141-A008D36905C9}" type="presOf" srcId="{F9A7F00D-1B7C-4EDD-B5B9-753DDC0F3BD6}" destId="{2E0047C3-1F89-4947-84F8-620BCC87F588}" srcOrd="0" destOrd="0" presId="urn:microsoft.com/office/officeart/2005/8/layout/default"/>
    <dgm:cxn modelId="{61661DAC-DFEB-4AF5-8395-FAF474762500}" srcId="{BBD9BA7E-FD47-487A-A237-708CD5ACB0F1}" destId="{559D1BC6-2C21-455F-80D9-F96703F519A0}" srcOrd="1" destOrd="0" parTransId="{F322790C-D842-4AF3-81E9-2B72C83B62B1}" sibTransId="{11CA5C7D-2B57-4C4E-BAE3-95151CB9097D}"/>
    <dgm:cxn modelId="{616D7FC6-C43D-47B6-9173-F68E1AFCA1D1}" type="presOf" srcId="{C0BDE144-E15D-4DE2-A5ED-A421C958ECFB}" destId="{1BF73E8E-4FB0-4C69-B021-FABE2C49D8C5}" srcOrd="0" destOrd="0" presId="urn:microsoft.com/office/officeart/2005/8/layout/default"/>
    <dgm:cxn modelId="{2CCF12D9-23A8-4221-A52E-7EA98D4B6E01}" srcId="{BBD9BA7E-FD47-487A-A237-708CD5ACB0F1}" destId="{F9A7F00D-1B7C-4EDD-B5B9-753DDC0F3BD6}" srcOrd="9" destOrd="0" parTransId="{5C96E6EC-A478-4E55-B190-6D8ADD663169}" sibTransId="{1ED72A55-0617-4CC6-B744-23EC81B5DE86}"/>
    <dgm:cxn modelId="{E05AE7F3-1734-4D10-B3BF-05A357216AF3}" srcId="{BBD9BA7E-FD47-487A-A237-708CD5ACB0F1}" destId="{FD8226EB-B77D-46AA-B19C-6B2EE46B4FC1}" srcOrd="8" destOrd="0" parTransId="{C2F082AE-0772-45D5-8C71-B7F5052B56C8}" sibTransId="{EE6A88AC-FEFA-4740-81D7-4A4944B97860}"/>
    <dgm:cxn modelId="{625712FC-1710-493F-8FD0-931ECFBAA5D6}" type="presOf" srcId="{F4F55AD2-EE27-40DD-9FF3-6D8CA584D524}" destId="{EF1BB11F-9F43-4C2E-8A4A-F3A2E36338C5}" srcOrd="0" destOrd="0" presId="urn:microsoft.com/office/officeart/2005/8/layout/default"/>
    <dgm:cxn modelId="{CD1DAEB0-4AE2-45B4-BC03-FB44DD9572FE}" type="presParOf" srcId="{BB23699A-DBB6-4D3C-9D88-8DF676923DDF}" destId="{BB37F110-462F-4435-ABCE-8DDE9338C8AF}" srcOrd="0" destOrd="0" presId="urn:microsoft.com/office/officeart/2005/8/layout/default"/>
    <dgm:cxn modelId="{B4EDB4D2-848B-40E8-839C-7EC280B341A8}" type="presParOf" srcId="{BB23699A-DBB6-4D3C-9D88-8DF676923DDF}" destId="{413D0B2E-A708-4DA8-8EF8-5CBD2A9A6DC0}" srcOrd="1" destOrd="0" presId="urn:microsoft.com/office/officeart/2005/8/layout/default"/>
    <dgm:cxn modelId="{56DBA960-7E01-44B8-ADC1-B19E8DFF7A74}" type="presParOf" srcId="{BB23699A-DBB6-4D3C-9D88-8DF676923DDF}" destId="{02CCD6E0-C063-47A2-A798-15D6C07E466E}" srcOrd="2" destOrd="0" presId="urn:microsoft.com/office/officeart/2005/8/layout/default"/>
    <dgm:cxn modelId="{9A80E9B0-B468-4D79-B130-CBAE69A52C81}" type="presParOf" srcId="{BB23699A-DBB6-4D3C-9D88-8DF676923DDF}" destId="{553E4E78-F7AF-4E0E-BD33-D03444A476EB}" srcOrd="3" destOrd="0" presId="urn:microsoft.com/office/officeart/2005/8/layout/default"/>
    <dgm:cxn modelId="{504C40AF-F4E2-4D71-8D58-D54E6FCBCD5C}" type="presParOf" srcId="{BB23699A-DBB6-4D3C-9D88-8DF676923DDF}" destId="{B6B97144-8D73-405B-82FC-D8135AD650DA}" srcOrd="4" destOrd="0" presId="urn:microsoft.com/office/officeart/2005/8/layout/default"/>
    <dgm:cxn modelId="{0E77EC3A-EF25-4808-A8AE-FEFF29A2C368}" type="presParOf" srcId="{BB23699A-DBB6-4D3C-9D88-8DF676923DDF}" destId="{6F157398-C697-4BC6-A4C4-1507F6D09393}" srcOrd="5" destOrd="0" presId="urn:microsoft.com/office/officeart/2005/8/layout/default"/>
    <dgm:cxn modelId="{C46737D7-4FA1-430C-B98C-C35FB10BED90}" type="presParOf" srcId="{BB23699A-DBB6-4D3C-9D88-8DF676923DDF}" destId="{9EDA80B4-0CDA-499E-9190-C94F7B2EB4E4}" srcOrd="6" destOrd="0" presId="urn:microsoft.com/office/officeart/2005/8/layout/default"/>
    <dgm:cxn modelId="{D25EB0D1-C5C3-4C28-B5F7-5C603AE74DD4}" type="presParOf" srcId="{BB23699A-DBB6-4D3C-9D88-8DF676923DDF}" destId="{3927C978-C010-416A-BFA1-D5559AFE688D}" srcOrd="7" destOrd="0" presId="urn:microsoft.com/office/officeart/2005/8/layout/default"/>
    <dgm:cxn modelId="{028B8FA9-28F1-493A-A8AB-D55D7E2ACAD2}" type="presParOf" srcId="{BB23699A-DBB6-4D3C-9D88-8DF676923DDF}" destId="{FCAE147B-9568-4909-B33B-091E0094C529}" srcOrd="8" destOrd="0" presId="urn:microsoft.com/office/officeart/2005/8/layout/default"/>
    <dgm:cxn modelId="{DE74A577-93E5-4C1F-8675-1C399A00C24A}" type="presParOf" srcId="{BB23699A-DBB6-4D3C-9D88-8DF676923DDF}" destId="{ADB5C2A0-D374-409C-8D3B-76EF02807E72}" srcOrd="9" destOrd="0" presId="urn:microsoft.com/office/officeart/2005/8/layout/default"/>
    <dgm:cxn modelId="{3CD377E1-E9B5-4010-BD46-74B5C37144CC}" type="presParOf" srcId="{BB23699A-DBB6-4D3C-9D88-8DF676923DDF}" destId="{EF1BB11F-9F43-4C2E-8A4A-F3A2E36338C5}" srcOrd="10" destOrd="0" presId="urn:microsoft.com/office/officeart/2005/8/layout/default"/>
    <dgm:cxn modelId="{A601146F-0EAB-4DA3-9FAF-B7349892D1E7}" type="presParOf" srcId="{BB23699A-DBB6-4D3C-9D88-8DF676923DDF}" destId="{87B2C160-A4A6-49E5-AB39-8FF05BA6DA8D}" srcOrd="11" destOrd="0" presId="urn:microsoft.com/office/officeart/2005/8/layout/default"/>
    <dgm:cxn modelId="{207C1FB8-F476-4121-A91C-F502098AA3D1}" type="presParOf" srcId="{BB23699A-DBB6-4D3C-9D88-8DF676923DDF}" destId="{8FEB6CEE-C2BB-4A09-8F9B-F8C118E87EE7}" srcOrd="12" destOrd="0" presId="urn:microsoft.com/office/officeart/2005/8/layout/default"/>
    <dgm:cxn modelId="{5A56403D-9476-4BB1-84F0-4278BCB75AA9}" type="presParOf" srcId="{BB23699A-DBB6-4D3C-9D88-8DF676923DDF}" destId="{0A0414D3-A8F2-454C-9CD2-48A7C874232D}" srcOrd="13" destOrd="0" presId="urn:microsoft.com/office/officeart/2005/8/layout/default"/>
    <dgm:cxn modelId="{0CA165CC-376F-4B82-861E-DEA2A29658D2}" type="presParOf" srcId="{BB23699A-DBB6-4D3C-9D88-8DF676923DDF}" destId="{1BF73E8E-4FB0-4C69-B021-FABE2C49D8C5}" srcOrd="14" destOrd="0" presId="urn:microsoft.com/office/officeart/2005/8/layout/default"/>
    <dgm:cxn modelId="{9ECA57CB-63E6-4855-8AE2-839404FE5491}" type="presParOf" srcId="{BB23699A-DBB6-4D3C-9D88-8DF676923DDF}" destId="{D78A6AA4-3BAC-422C-B9CE-A7F40F73986C}" srcOrd="15" destOrd="0" presId="urn:microsoft.com/office/officeart/2005/8/layout/default"/>
    <dgm:cxn modelId="{5F96F045-9EEF-46BC-8128-B35FDDC0C6F0}" type="presParOf" srcId="{BB23699A-DBB6-4D3C-9D88-8DF676923DDF}" destId="{CE81A5DD-EC7E-44C4-AD01-B6B114DEE1B5}" srcOrd="16" destOrd="0" presId="urn:microsoft.com/office/officeart/2005/8/layout/default"/>
    <dgm:cxn modelId="{C6BEE80A-0C7A-43DC-BC85-1FE5FF560E84}" type="presParOf" srcId="{BB23699A-DBB6-4D3C-9D88-8DF676923DDF}" destId="{A638A478-7884-41A4-9CBE-5AD7F0705453}" srcOrd="17" destOrd="0" presId="urn:microsoft.com/office/officeart/2005/8/layout/default"/>
    <dgm:cxn modelId="{7CBBDE7E-62B3-4EF2-8C67-E849CAAE82AB}" type="presParOf" srcId="{BB23699A-DBB6-4D3C-9D88-8DF676923DDF}" destId="{2E0047C3-1F89-4947-84F8-620BCC87F588}"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B90506-3461-47BD-A6EE-FDE3725268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CCF552-C996-4039-862B-61AC97AE4620}">
      <dgm:prSet/>
      <dgm:spPr/>
      <dgm:t>
        <a:bodyPr/>
        <a:lstStyle/>
        <a:p>
          <a:r>
            <a:rPr lang="en-US"/>
            <a:t>Achieve Level One Arboretum Status </a:t>
          </a:r>
        </a:p>
      </dgm:t>
    </dgm:pt>
    <dgm:pt modelId="{A713D691-83F3-4E68-B288-10B69CF02FBD}" type="parTrans" cxnId="{9B9ED73B-BA0E-4753-8BAD-21B9B2B17831}">
      <dgm:prSet/>
      <dgm:spPr/>
      <dgm:t>
        <a:bodyPr/>
        <a:lstStyle/>
        <a:p>
          <a:endParaRPr lang="en-US"/>
        </a:p>
      </dgm:t>
    </dgm:pt>
    <dgm:pt modelId="{DE92BCE4-4C42-4EBD-8B0E-621EC542323D}" type="sibTrans" cxnId="{9B9ED73B-BA0E-4753-8BAD-21B9B2B17831}">
      <dgm:prSet/>
      <dgm:spPr/>
      <dgm:t>
        <a:bodyPr/>
        <a:lstStyle/>
        <a:p>
          <a:endParaRPr lang="en-US"/>
        </a:p>
      </dgm:t>
    </dgm:pt>
    <dgm:pt modelId="{2F86D6C7-7FBE-4308-9D5D-6377AD70EA77}">
      <dgm:prSet/>
      <dgm:spPr/>
      <dgm:t>
        <a:bodyPr/>
        <a:lstStyle/>
        <a:p>
          <a:r>
            <a:rPr lang="en-IN"/>
            <a:t>Encourage Community Participation and Environmental Education </a:t>
          </a:r>
          <a:endParaRPr lang="en-US"/>
        </a:p>
      </dgm:t>
    </dgm:pt>
    <dgm:pt modelId="{49B4541B-56E6-48BA-848D-F2285047549F}" type="parTrans" cxnId="{6A2974ED-2157-4AF8-B2A5-B4E0F7FCA653}">
      <dgm:prSet/>
      <dgm:spPr/>
      <dgm:t>
        <a:bodyPr/>
        <a:lstStyle/>
        <a:p>
          <a:endParaRPr lang="en-US"/>
        </a:p>
      </dgm:t>
    </dgm:pt>
    <dgm:pt modelId="{ACFA55BC-33B5-4F87-A47F-FDD1F6369B41}" type="sibTrans" cxnId="{6A2974ED-2157-4AF8-B2A5-B4E0F7FCA653}">
      <dgm:prSet/>
      <dgm:spPr/>
      <dgm:t>
        <a:bodyPr/>
        <a:lstStyle/>
        <a:p>
          <a:endParaRPr lang="en-US"/>
        </a:p>
      </dgm:t>
    </dgm:pt>
    <dgm:pt modelId="{F121CF94-736B-443F-BCC1-17EB58120773}">
      <dgm:prSet/>
      <dgm:spPr/>
      <dgm:t>
        <a:bodyPr/>
        <a:lstStyle/>
        <a:p>
          <a:r>
            <a:rPr lang="en-US"/>
            <a:t>Expand Heritage Center's Rental Opportunities</a:t>
          </a:r>
        </a:p>
      </dgm:t>
    </dgm:pt>
    <dgm:pt modelId="{AE3A810F-CEAE-4742-B2E0-6B8C31417A85}" type="parTrans" cxnId="{87004AED-70EE-4C6A-9931-68B43888650E}">
      <dgm:prSet/>
      <dgm:spPr/>
      <dgm:t>
        <a:bodyPr/>
        <a:lstStyle/>
        <a:p>
          <a:endParaRPr lang="en-US"/>
        </a:p>
      </dgm:t>
    </dgm:pt>
    <dgm:pt modelId="{C99DF7F8-88EC-4469-AB23-78FA29472DA5}" type="sibTrans" cxnId="{87004AED-70EE-4C6A-9931-68B43888650E}">
      <dgm:prSet/>
      <dgm:spPr/>
      <dgm:t>
        <a:bodyPr/>
        <a:lstStyle/>
        <a:p>
          <a:endParaRPr lang="en-US"/>
        </a:p>
      </dgm:t>
    </dgm:pt>
    <dgm:pt modelId="{7859C776-330C-4057-9441-2C352D7EE4C0}" type="pres">
      <dgm:prSet presAssocID="{02B90506-3461-47BD-A6EE-FDE3725268CD}" presName="root" presStyleCnt="0">
        <dgm:presLayoutVars>
          <dgm:dir/>
          <dgm:resizeHandles val="exact"/>
        </dgm:presLayoutVars>
      </dgm:prSet>
      <dgm:spPr/>
    </dgm:pt>
    <dgm:pt modelId="{448697B0-2993-41BF-863E-7B63B3DADF6C}" type="pres">
      <dgm:prSet presAssocID="{19CCF552-C996-4039-862B-61AC97AE4620}" presName="compNode" presStyleCnt="0"/>
      <dgm:spPr/>
    </dgm:pt>
    <dgm:pt modelId="{C0C02176-3661-4DED-A67D-268652DCFE9D}" type="pres">
      <dgm:prSet presAssocID="{19CCF552-C996-4039-862B-61AC97AE4620}" presName="bgRect" presStyleLbl="bgShp" presStyleIdx="0" presStyleCnt="3"/>
      <dgm:spPr/>
    </dgm:pt>
    <dgm:pt modelId="{2683915C-3231-447D-ACD3-BFB9DD0C3080}" type="pres">
      <dgm:prSet presAssocID="{19CCF552-C996-4039-862B-61AC97AE46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5BA3C6B-3A8C-4FCB-8EBC-0CC590C364F7}" type="pres">
      <dgm:prSet presAssocID="{19CCF552-C996-4039-862B-61AC97AE4620}" presName="spaceRect" presStyleCnt="0"/>
      <dgm:spPr/>
    </dgm:pt>
    <dgm:pt modelId="{93E021FF-9435-4E1A-AE8E-1F300D2233CC}" type="pres">
      <dgm:prSet presAssocID="{19CCF552-C996-4039-862B-61AC97AE4620}" presName="parTx" presStyleLbl="revTx" presStyleIdx="0" presStyleCnt="3">
        <dgm:presLayoutVars>
          <dgm:chMax val="0"/>
          <dgm:chPref val="0"/>
        </dgm:presLayoutVars>
      </dgm:prSet>
      <dgm:spPr/>
    </dgm:pt>
    <dgm:pt modelId="{C2343B7D-ACF7-419D-A972-D1FF99822769}" type="pres">
      <dgm:prSet presAssocID="{DE92BCE4-4C42-4EBD-8B0E-621EC542323D}" presName="sibTrans" presStyleCnt="0"/>
      <dgm:spPr/>
    </dgm:pt>
    <dgm:pt modelId="{6667E062-BC74-4EE8-8335-1E83D2632EB5}" type="pres">
      <dgm:prSet presAssocID="{2F86D6C7-7FBE-4308-9D5D-6377AD70EA77}" presName="compNode" presStyleCnt="0"/>
      <dgm:spPr/>
    </dgm:pt>
    <dgm:pt modelId="{A58595E2-B9C0-46FF-94F2-963FD52EFF1F}" type="pres">
      <dgm:prSet presAssocID="{2F86D6C7-7FBE-4308-9D5D-6377AD70EA77}" presName="bgRect" presStyleLbl="bgShp" presStyleIdx="1" presStyleCnt="3"/>
      <dgm:spPr/>
    </dgm:pt>
    <dgm:pt modelId="{A45B69DF-DF1A-417F-B6FB-F8953867BDCD}" type="pres">
      <dgm:prSet presAssocID="{2F86D6C7-7FBE-4308-9D5D-6377AD70EA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0BA6A3E5-AA14-4AC5-BC73-335340B8AC36}" type="pres">
      <dgm:prSet presAssocID="{2F86D6C7-7FBE-4308-9D5D-6377AD70EA77}" presName="spaceRect" presStyleCnt="0"/>
      <dgm:spPr/>
    </dgm:pt>
    <dgm:pt modelId="{1E81742C-DB25-473D-8E37-37B0F6BFA283}" type="pres">
      <dgm:prSet presAssocID="{2F86D6C7-7FBE-4308-9D5D-6377AD70EA77}" presName="parTx" presStyleLbl="revTx" presStyleIdx="1" presStyleCnt="3">
        <dgm:presLayoutVars>
          <dgm:chMax val="0"/>
          <dgm:chPref val="0"/>
        </dgm:presLayoutVars>
      </dgm:prSet>
      <dgm:spPr/>
    </dgm:pt>
    <dgm:pt modelId="{D4AC6B30-932D-42B2-B900-6B3B67094EF7}" type="pres">
      <dgm:prSet presAssocID="{ACFA55BC-33B5-4F87-A47F-FDD1F6369B41}" presName="sibTrans" presStyleCnt="0"/>
      <dgm:spPr/>
    </dgm:pt>
    <dgm:pt modelId="{F681D480-16B8-49B5-A1F9-635B196F3802}" type="pres">
      <dgm:prSet presAssocID="{F121CF94-736B-443F-BCC1-17EB58120773}" presName="compNode" presStyleCnt="0"/>
      <dgm:spPr/>
    </dgm:pt>
    <dgm:pt modelId="{AA9B6A09-D16A-4B10-B1F0-D9830163AB9A}" type="pres">
      <dgm:prSet presAssocID="{F121CF94-736B-443F-BCC1-17EB58120773}" presName="bgRect" presStyleLbl="bgShp" presStyleIdx="2" presStyleCnt="3"/>
      <dgm:spPr/>
    </dgm:pt>
    <dgm:pt modelId="{F035B1B6-89CF-4DA2-9773-05C06564CA26}" type="pres">
      <dgm:prSet presAssocID="{F121CF94-736B-443F-BCC1-17EB581207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BEB9164B-4116-4B50-B163-5B501ED0AD4D}" type="pres">
      <dgm:prSet presAssocID="{F121CF94-736B-443F-BCC1-17EB58120773}" presName="spaceRect" presStyleCnt="0"/>
      <dgm:spPr/>
    </dgm:pt>
    <dgm:pt modelId="{A830C822-603C-4CB6-97A4-DC459902E8E9}" type="pres">
      <dgm:prSet presAssocID="{F121CF94-736B-443F-BCC1-17EB58120773}" presName="parTx" presStyleLbl="revTx" presStyleIdx="2" presStyleCnt="3">
        <dgm:presLayoutVars>
          <dgm:chMax val="0"/>
          <dgm:chPref val="0"/>
        </dgm:presLayoutVars>
      </dgm:prSet>
      <dgm:spPr/>
    </dgm:pt>
  </dgm:ptLst>
  <dgm:cxnLst>
    <dgm:cxn modelId="{4A69BF34-5FB6-47CF-81AE-ECAA107F2A82}" type="presOf" srcId="{F121CF94-736B-443F-BCC1-17EB58120773}" destId="{A830C822-603C-4CB6-97A4-DC459902E8E9}" srcOrd="0" destOrd="0" presId="urn:microsoft.com/office/officeart/2018/2/layout/IconVerticalSolidList"/>
    <dgm:cxn modelId="{9B9ED73B-BA0E-4753-8BAD-21B9B2B17831}" srcId="{02B90506-3461-47BD-A6EE-FDE3725268CD}" destId="{19CCF552-C996-4039-862B-61AC97AE4620}" srcOrd="0" destOrd="0" parTransId="{A713D691-83F3-4E68-B288-10B69CF02FBD}" sibTransId="{DE92BCE4-4C42-4EBD-8B0E-621EC542323D}"/>
    <dgm:cxn modelId="{6033CB83-B17A-4D7C-9C19-B8CCBDFC536C}" type="presOf" srcId="{19CCF552-C996-4039-862B-61AC97AE4620}" destId="{93E021FF-9435-4E1A-AE8E-1F300D2233CC}" srcOrd="0" destOrd="0" presId="urn:microsoft.com/office/officeart/2018/2/layout/IconVerticalSolidList"/>
    <dgm:cxn modelId="{60383FC8-A464-458B-8C2F-13ED9001F22F}" type="presOf" srcId="{2F86D6C7-7FBE-4308-9D5D-6377AD70EA77}" destId="{1E81742C-DB25-473D-8E37-37B0F6BFA283}" srcOrd="0" destOrd="0" presId="urn:microsoft.com/office/officeart/2018/2/layout/IconVerticalSolidList"/>
    <dgm:cxn modelId="{B5C266EA-75FC-430B-8F61-A4ED1E8ADCDF}" type="presOf" srcId="{02B90506-3461-47BD-A6EE-FDE3725268CD}" destId="{7859C776-330C-4057-9441-2C352D7EE4C0}" srcOrd="0" destOrd="0" presId="urn:microsoft.com/office/officeart/2018/2/layout/IconVerticalSolidList"/>
    <dgm:cxn modelId="{87004AED-70EE-4C6A-9931-68B43888650E}" srcId="{02B90506-3461-47BD-A6EE-FDE3725268CD}" destId="{F121CF94-736B-443F-BCC1-17EB58120773}" srcOrd="2" destOrd="0" parTransId="{AE3A810F-CEAE-4742-B2E0-6B8C31417A85}" sibTransId="{C99DF7F8-88EC-4469-AB23-78FA29472DA5}"/>
    <dgm:cxn modelId="{6A2974ED-2157-4AF8-B2A5-B4E0F7FCA653}" srcId="{02B90506-3461-47BD-A6EE-FDE3725268CD}" destId="{2F86D6C7-7FBE-4308-9D5D-6377AD70EA77}" srcOrd="1" destOrd="0" parTransId="{49B4541B-56E6-48BA-848D-F2285047549F}" sibTransId="{ACFA55BC-33B5-4F87-A47F-FDD1F6369B41}"/>
    <dgm:cxn modelId="{ADC57038-11DC-4F3E-8320-7C623085A784}" type="presParOf" srcId="{7859C776-330C-4057-9441-2C352D7EE4C0}" destId="{448697B0-2993-41BF-863E-7B63B3DADF6C}" srcOrd="0" destOrd="0" presId="urn:microsoft.com/office/officeart/2018/2/layout/IconVerticalSolidList"/>
    <dgm:cxn modelId="{6AC46D4F-B096-49D4-9AAC-CEF57C7A3582}" type="presParOf" srcId="{448697B0-2993-41BF-863E-7B63B3DADF6C}" destId="{C0C02176-3661-4DED-A67D-268652DCFE9D}" srcOrd="0" destOrd="0" presId="urn:microsoft.com/office/officeart/2018/2/layout/IconVerticalSolidList"/>
    <dgm:cxn modelId="{333055AF-EF1D-4751-8009-0AAF8EC0BE2B}" type="presParOf" srcId="{448697B0-2993-41BF-863E-7B63B3DADF6C}" destId="{2683915C-3231-447D-ACD3-BFB9DD0C3080}" srcOrd="1" destOrd="0" presId="urn:microsoft.com/office/officeart/2018/2/layout/IconVerticalSolidList"/>
    <dgm:cxn modelId="{56A923F5-6521-4E37-B7A6-7AEC5EA45994}" type="presParOf" srcId="{448697B0-2993-41BF-863E-7B63B3DADF6C}" destId="{A5BA3C6B-3A8C-4FCB-8EBC-0CC590C364F7}" srcOrd="2" destOrd="0" presId="urn:microsoft.com/office/officeart/2018/2/layout/IconVerticalSolidList"/>
    <dgm:cxn modelId="{F1CBC15A-C2F0-4EEC-8AB2-253893B77E12}" type="presParOf" srcId="{448697B0-2993-41BF-863E-7B63B3DADF6C}" destId="{93E021FF-9435-4E1A-AE8E-1F300D2233CC}" srcOrd="3" destOrd="0" presId="urn:microsoft.com/office/officeart/2018/2/layout/IconVerticalSolidList"/>
    <dgm:cxn modelId="{DB640E67-BE56-4CBA-A8BB-3B32790909D2}" type="presParOf" srcId="{7859C776-330C-4057-9441-2C352D7EE4C0}" destId="{C2343B7D-ACF7-419D-A972-D1FF99822769}" srcOrd="1" destOrd="0" presId="urn:microsoft.com/office/officeart/2018/2/layout/IconVerticalSolidList"/>
    <dgm:cxn modelId="{7C889551-E142-41AB-A7FB-38ED70C660CB}" type="presParOf" srcId="{7859C776-330C-4057-9441-2C352D7EE4C0}" destId="{6667E062-BC74-4EE8-8335-1E83D2632EB5}" srcOrd="2" destOrd="0" presId="urn:microsoft.com/office/officeart/2018/2/layout/IconVerticalSolidList"/>
    <dgm:cxn modelId="{493FA7F7-2E1A-4C78-A434-ACD3CDBBAE59}" type="presParOf" srcId="{6667E062-BC74-4EE8-8335-1E83D2632EB5}" destId="{A58595E2-B9C0-46FF-94F2-963FD52EFF1F}" srcOrd="0" destOrd="0" presId="urn:microsoft.com/office/officeart/2018/2/layout/IconVerticalSolidList"/>
    <dgm:cxn modelId="{47924E91-D154-4B2A-A3CD-4B3DF1573B6F}" type="presParOf" srcId="{6667E062-BC74-4EE8-8335-1E83D2632EB5}" destId="{A45B69DF-DF1A-417F-B6FB-F8953867BDCD}" srcOrd="1" destOrd="0" presId="urn:microsoft.com/office/officeart/2018/2/layout/IconVerticalSolidList"/>
    <dgm:cxn modelId="{08356B15-B360-4554-B247-D57CCB25EDA8}" type="presParOf" srcId="{6667E062-BC74-4EE8-8335-1E83D2632EB5}" destId="{0BA6A3E5-AA14-4AC5-BC73-335340B8AC36}" srcOrd="2" destOrd="0" presId="urn:microsoft.com/office/officeart/2018/2/layout/IconVerticalSolidList"/>
    <dgm:cxn modelId="{F90FC592-667B-44BB-BB31-4CBD7C5A3DE0}" type="presParOf" srcId="{6667E062-BC74-4EE8-8335-1E83D2632EB5}" destId="{1E81742C-DB25-473D-8E37-37B0F6BFA283}" srcOrd="3" destOrd="0" presId="urn:microsoft.com/office/officeart/2018/2/layout/IconVerticalSolidList"/>
    <dgm:cxn modelId="{1660538D-28EA-47F7-AEA4-0BD10234745D}" type="presParOf" srcId="{7859C776-330C-4057-9441-2C352D7EE4C0}" destId="{D4AC6B30-932D-42B2-B900-6B3B67094EF7}" srcOrd="3" destOrd="0" presId="urn:microsoft.com/office/officeart/2018/2/layout/IconVerticalSolidList"/>
    <dgm:cxn modelId="{B45DA4A0-9422-48B0-A373-63E6B788977A}" type="presParOf" srcId="{7859C776-330C-4057-9441-2C352D7EE4C0}" destId="{F681D480-16B8-49B5-A1F9-635B196F3802}" srcOrd="4" destOrd="0" presId="urn:microsoft.com/office/officeart/2018/2/layout/IconVerticalSolidList"/>
    <dgm:cxn modelId="{360F76F4-73BB-4747-A9DC-68CF580EA5F8}" type="presParOf" srcId="{F681D480-16B8-49B5-A1F9-635B196F3802}" destId="{AA9B6A09-D16A-4B10-B1F0-D9830163AB9A}" srcOrd="0" destOrd="0" presId="urn:microsoft.com/office/officeart/2018/2/layout/IconVerticalSolidList"/>
    <dgm:cxn modelId="{28A41817-06C7-4E85-B9EC-192CB9CD37A0}" type="presParOf" srcId="{F681D480-16B8-49B5-A1F9-635B196F3802}" destId="{F035B1B6-89CF-4DA2-9773-05C06564CA26}" srcOrd="1" destOrd="0" presId="urn:microsoft.com/office/officeart/2018/2/layout/IconVerticalSolidList"/>
    <dgm:cxn modelId="{79E46DF1-866F-4C51-86F2-99AA19869ECF}" type="presParOf" srcId="{F681D480-16B8-49B5-A1F9-635B196F3802}" destId="{BEB9164B-4116-4B50-B163-5B501ED0AD4D}" srcOrd="2" destOrd="0" presId="urn:microsoft.com/office/officeart/2018/2/layout/IconVerticalSolidList"/>
    <dgm:cxn modelId="{9430D1B7-E1A1-469E-B462-F0AAD0C6D14A}" type="presParOf" srcId="{F681D480-16B8-49B5-A1F9-635B196F3802}" destId="{A830C822-603C-4CB6-97A4-DC459902E8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7F110-462F-4435-ABCE-8DDE9338C8AF}">
      <dsp:nvSpPr>
        <dsp:cNvPr id="0" name=""/>
        <dsp:cNvSpPr/>
      </dsp:nvSpPr>
      <dsp:spPr>
        <a:xfrm>
          <a:off x="582645"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Stakeholder management</a:t>
          </a:r>
        </a:p>
      </dsp:txBody>
      <dsp:txXfrm>
        <a:off x="582645" y="1178"/>
        <a:ext cx="2174490" cy="1304694"/>
      </dsp:txXfrm>
    </dsp:sp>
    <dsp:sp modelId="{02CCD6E0-C063-47A2-A798-15D6C07E466E}">
      <dsp:nvSpPr>
        <dsp:cNvPr id="0" name=""/>
        <dsp:cNvSpPr/>
      </dsp:nvSpPr>
      <dsp:spPr>
        <a:xfrm>
          <a:off x="297458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Volunteer Coordination</a:t>
          </a:r>
        </a:p>
      </dsp:txBody>
      <dsp:txXfrm>
        <a:off x="2974584" y="1178"/>
        <a:ext cx="2174490" cy="1304694"/>
      </dsp:txXfrm>
    </dsp:sp>
    <dsp:sp modelId="{B6B97144-8D73-405B-82FC-D8135AD650DA}">
      <dsp:nvSpPr>
        <dsp:cNvPr id="0" name=""/>
        <dsp:cNvSpPr/>
      </dsp:nvSpPr>
      <dsp:spPr>
        <a:xfrm>
          <a:off x="536652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Adapting to Changes</a:t>
          </a:r>
        </a:p>
      </dsp:txBody>
      <dsp:txXfrm>
        <a:off x="5366524" y="1178"/>
        <a:ext cx="2174490" cy="1304694"/>
      </dsp:txXfrm>
    </dsp:sp>
    <dsp:sp modelId="{9EDA80B4-0CDA-499E-9190-C94F7B2EB4E4}">
      <dsp:nvSpPr>
        <dsp:cNvPr id="0" name=""/>
        <dsp:cNvSpPr/>
      </dsp:nvSpPr>
      <dsp:spPr>
        <a:xfrm>
          <a:off x="775846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Balance between Value and Simplicity</a:t>
          </a:r>
        </a:p>
      </dsp:txBody>
      <dsp:txXfrm>
        <a:off x="7758464" y="1178"/>
        <a:ext cx="2174490" cy="1304694"/>
      </dsp:txXfrm>
    </dsp:sp>
    <dsp:sp modelId="{FCAE147B-9568-4909-B33B-091E0094C529}">
      <dsp:nvSpPr>
        <dsp:cNvPr id="0" name=""/>
        <dsp:cNvSpPr/>
      </dsp:nvSpPr>
      <dsp:spPr>
        <a:xfrm>
          <a:off x="582645"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Putting into Practice Quick feedback</a:t>
          </a:r>
        </a:p>
      </dsp:txBody>
      <dsp:txXfrm>
        <a:off x="582645" y="1523321"/>
        <a:ext cx="2174490" cy="1304694"/>
      </dsp:txXfrm>
    </dsp:sp>
    <dsp:sp modelId="{EF1BB11F-9F43-4C2E-8A4A-F3A2E36338C5}">
      <dsp:nvSpPr>
        <dsp:cNvPr id="0" name=""/>
        <dsp:cNvSpPr/>
      </dsp:nvSpPr>
      <dsp:spPr>
        <a:xfrm>
          <a:off x="297458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Resource Allocation</a:t>
          </a:r>
        </a:p>
      </dsp:txBody>
      <dsp:txXfrm>
        <a:off x="2974584" y="1523321"/>
        <a:ext cx="2174490" cy="1304694"/>
      </dsp:txXfrm>
    </dsp:sp>
    <dsp:sp modelId="{8FEB6CEE-C2BB-4A09-8F9B-F8C118E87EE7}">
      <dsp:nvSpPr>
        <dsp:cNvPr id="0" name=""/>
        <dsp:cNvSpPr/>
      </dsp:nvSpPr>
      <dsp:spPr>
        <a:xfrm>
          <a:off x="536652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Maintaining Sustainable Pace</a:t>
          </a:r>
        </a:p>
      </dsp:txBody>
      <dsp:txXfrm>
        <a:off x="5366524" y="1523321"/>
        <a:ext cx="2174490" cy="1304694"/>
      </dsp:txXfrm>
    </dsp:sp>
    <dsp:sp modelId="{1BF73E8E-4FB0-4C69-B021-FABE2C49D8C5}">
      <dsp:nvSpPr>
        <dsp:cNvPr id="0" name=""/>
        <dsp:cNvSpPr/>
      </dsp:nvSpPr>
      <dsp:spPr>
        <a:xfrm>
          <a:off x="775846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Collaborative Planning</a:t>
          </a:r>
        </a:p>
      </dsp:txBody>
      <dsp:txXfrm>
        <a:off x="7758464" y="1523321"/>
        <a:ext cx="2174490" cy="1304694"/>
      </dsp:txXfrm>
    </dsp:sp>
    <dsp:sp modelId="{CE81A5DD-EC7E-44C4-AD01-B6B114DEE1B5}">
      <dsp:nvSpPr>
        <dsp:cNvPr id="0" name=""/>
        <dsp:cNvSpPr/>
      </dsp:nvSpPr>
      <dsp:spPr>
        <a:xfrm>
          <a:off x="297458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Progressive Deliverables</a:t>
          </a:r>
        </a:p>
      </dsp:txBody>
      <dsp:txXfrm>
        <a:off x="2974584" y="3045465"/>
        <a:ext cx="2174490" cy="1304694"/>
      </dsp:txXfrm>
    </dsp:sp>
    <dsp:sp modelId="{2E0047C3-1F89-4947-84F8-620BCC87F588}">
      <dsp:nvSpPr>
        <dsp:cNvPr id="0" name=""/>
        <dsp:cNvSpPr/>
      </dsp:nvSpPr>
      <dsp:spPr>
        <a:xfrm>
          <a:off x="536652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Resolution of Conflicts</a:t>
          </a:r>
        </a:p>
      </dsp:txBody>
      <dsp:txXfrm>
        <a:off x="5366524" y="3045465"/>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02176-3661-4DED-A67D-268652DCFE9D}">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3915C-3231-447D-ACD3-BFB9DD0C3080}">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E021FF-9435-4E1A-AE8E-1F300D2233CC}">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Achieve Level One Arboretum Status </a:t>
          </a:r>
        </a:p>
      </dsp:txBody>
      <dsp:txXfrm>
        <a:off x="1819120" y="673"/>
        <a:ext cx="4545103" cy="1574995"/>
      </dsp:txXfrm>
    </dsp:sp>
    <dsp:sp modelId="{A58595E2-B9C0-46FF-94F2-963FD52EFF1F}">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5B69DF-DF1A-417F-B6FB-F8953867BDCD}">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81742C-DB25-473D-8E37-37B0F6BFA283}">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IN" sz="2500" kern="1200"/>
            <a:t>Encourage Community Participation and Environmental Education </a:t>
          </a:r>
          <a:endParaRPr lang="en-US" sz="2500" kern="1200"/>
        </a:p>
      </dsp:txBody>
      <dsp:txXfrm>
        <a:off x="1819120" y="1969418"/>
        <a:ext cx="4545103" cy="1574995"/>
      </dsp:txXfrm>
    </dsp:sp>
    <dsp:sp modelId="{AA9B6A09-D16A-4B10-B1F0-D9830163AB9A}">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5B1B6-89CF-4DA2-9773-05C06564CA26}">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30C822-603C-4CB6-97A4-DC459902E8E9}">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Expand Heritage Center's Rental Opportunities</a:t>
          </a:r>
        </a:p>
      </dsp:txBody>
      <dsp:txXfrm>
        <a:off x="1819120" y="3938162"/>
        <a:ext cx="4545103" cy="15749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C791A-57A5-4663-912D-7780A1638030}"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40728-5E27-4115-96A1-880A13EE4A0B}" type="slidenum">
              <a:rPr lang="en-IN" smtClean="0"/>
              <a:t>‹#›</a:t>
            </a:fld>
            <a:endParaRPr lang="en-IN"/>
          </a:p>
        </p:txBody>
      </p:sp>
    </p:spTree>
    <p:extLst>
      <p:ext uri="{BB962C8B-B14F-4D97-AF65-F5344CB8AC3E}">
        <p14:creationId xmlns:p14="http://schemas.microsoft.com/office/powerpoint/2010/main" val="384634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a:effectLst/>
                <a:latin typeface="Aptos" panose="020B0004020202020204" pitchFamily="34" charset="0"/>
                <a:ea typeface="Aptos" panose="020B0004020202020204" pitchFamily="34" charset="0"/>
                <a:cs typeface="Times New Roman" panose="02020603050405020304" pitchFamily="18" charset="0"/>
              </a:rPr>
              <a:t>The use of Agile methodology in the Heritage Centre Arboretum Development Project proved to be highly effective. Regular stand-ups, collaborative planning, and frequent reviews facilitated clear communication and alignment among stakeholders. Agile principles of iterative development, collaboration, adaptability, maximizing value, and continuous improvement were integral to the project's success, allowing it to adapt to changes and deliver meaningful outcomes</a:t>
            </a:r>
          </a:p>
          <a:p>
            <a:endParaRPr lang="en-IN"/>
          </a:p>
        </p:txBody>
      </p:sp>
      <p:sp>
        <p:nvSpPr>
          <p:cNvPr id="4" name="Slide Number Placeholder 3"/>
          <p:cNvSpPr>
            <a:spLocks noGrp="1"/>
          </p:cNvSpPr>
          <p:nvPr>
            <p:ph type="sldNum" sz="quarter" idx="5"/>
          </p:nvPr>
        </p:nvSpPr>
        <p:spPr/>
        <p:txBody>
          <a:bodyPr/>
          <a:lstStyle/>
          <a:p>
            <a:fld id="{D9F40728-5E27-4115-96A1-880A13EE4A0B}" type="slidenum">
              <a:rPr lang="en-IN" smtClean="0"/>
              <a:t>4</a:t>
            </a:fld>
            <a:endParaRPr lang="en-IN"/>
          </a:p>
        </p:txBody>
      </p:sp>
    </p:spTree>
    <p:extLst>
      <p:ext uri="{BB962C8B-B14F-4D97-AF65-F5344CB8AC3E}">
        <p14:creationId xmlns:p14="http://schemas.microsoft.com/office/powerpoint/2010/main" val="60796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389B-9C92-AF43-5153-EB7FB734F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9F4575-067F-52B3-4F62-6540A3866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2A0461-CCB9-AF92-1422-C8C543394E53}"/>
              </a:ext>
            </a:extLst>
          </p:cNvPr>
          <p:cNvSpPr>
            <a:spLocks noGrp="1"/>
          </p:cNvSpPr>
          <p:nvPr>
            <p:ph type="dt" sz="half" idx="10"/>
          </p:nvPr>
        </p:nvSpPr>
        <p:spPr/>
        <p:txBody>
          <a:bodyPr/>
          <a:lstStyle/>
          <a:p>
            <a:fld id="{586925E9-600C-47A7-B63C-BCC0088ECC0D}" type="datetime1">
              <a:rPr lang="en-IN" smtClean="0"/>
              <a:t>05-08-2024</a:t>
            </a:fld>
            <a:endParaRPr lang="en-IN"/>
          </a:p>
        </p:txBody>
      </p:sp>
      <p:sp>
        <p:nvSpPr>
          <p:cNvPr id="5" name="Footer Placeholder 4">
            <a:extLst>
              <a:ext uri="{FF2B5EF4-FFF2-40B4-BE49-F238E27FC236}">
                <a16:creationId xmlns:a16="http://schemas.microsoft.com/office/drawing/2014/main" id="{953CEE83-8198-0EDF-473F-BDBE1234D357}"/>
              </a:ext>
            </a:extLst>
          </p:cNvPr>
          <p:cNvSpPr>
            <a:spLocks noGrp="1"/>
          </p:cNvSpPr>
          <p:nvPr>
            <p:ph type="ftr" sz="quarter" idx="11"/>
          </p:nvPr>
        </p:nvSpPr>
        <p:spPr/>
        <p:txBody>
          <a:bodyPr/>
          <a:lstStyle/>
          <a:p>
            <a:r>
              <a:rPr lang="en-IN"/>
              <a:t>GROUP - 1</a:t>
            </a:r>
          </a:p>
        </p:txBody>
      </p:sp>
      <p:sp>
        <p:nvSpPr>
          <p:cNvPr id="6" name="Slide Number Placeholder 5">
            <a:extLst>
              <a:ext uri="{FF2B5EF4-FFF2-40B4-BE49-F238E27FC236}">
                <a16:creationId xmlns:a16="http://schemas.microsoft.com/office/drawing/2014/main" id="{4C281325-D47C-C008-471A-F9DC2F46BBF8}"/>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90857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1234-0A09-EA4A-1D8A-1F8134B7EA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636C10-1FCE-4C2F-BEEC-E56A26D64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289AE3-559E-2F68-4033-1ABC07044BAD}"/>
              </a:ext>
            </a:extLst>
          </p:cNvPr>
          <p:cNvSpPr>
            <a:spLocks noGrp="1"/>
          </p:cNvSpPr>
          <p:nvPr>
            <p:ph type="dt" sz="half" idx="10"/>
          </p:nvPr>
        </p:nvSpPr>
        <p:spPr/>
        <p:txBody>
          <a:bodyPr/>
          <a:lstStyle/>
          <a:p>
            <a:fld id="{D0FFE8B8-64B4-4E49-87B5-726F5F091F07}" type="datetime1">
              <a:rPr lang="en-IN" smtClean="0"/>
              <a:t>05-08-2024</a:t>
            </a:fld>
            <a:endParaRPr lang="en-IN"/>
          </a:p>
        </p:txBody>
      </p:sp>
      <p:sp>
        <p:nvSpPr>
          <p:cNvPr id="5" name="Footer Placeholder 4">
            <a:extLst>
              <a:ext uri="{FF2B5EF4-FFF2-40B4-BE49-F238E27FC236}">
                <a16:creationId xmlns:a16="http://schemas.microsoft.com/office/drawing/2014/main" id="{1C01D37A-263A-93CC-167C-9EAF31992E33}"/>
              </a:ext>
            </a:extLst>
          </p:cNvPr>
          <p:cNvSpPr>
            <a:spLocks noGrp="1"/>
          </p:cNvSpPr>
          <p:nvPr>
            <p:ph type="ftr" sz="quarter" idx="11"/>
          </p:nvPr>
        </p:nvSpPr>
        <p:spPr/>
        <p:txBody>
          <a:bodyPr/>
          <a:lstStyle/>
          <a:p>
            <a:r>
              <a:rPr lang="en-IN"/>
              <a:t>GROUP - 1</a:t>
            </a:r>
          </a:p>
        </p:txBody>
      </p:sp>
      <p:sp>
        <p:nvSpPr>
          <p:cNvPr id="6" name="Slide Number Placeholder 5">
            <a:extLst>
              <a:ext uri="{FF2B5EF4-FFF2-40B4-BE49-F238E27FC236}">
                <a16:creationId xmlns:a16="http://schemas.microsoft.com/office/drawing/2014/main" id="{AA163324-8CC1-1EF7-EF4B-E03B892534E2}"/>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311274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F6B9FD-47AD-7B84-83CE-A9E6482E86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0060C1-CD48-D753-97FC-36B8EEF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88EBD-E69E-B1F3-3647-46B10FB79FB1}"/>
              </a:ext>
            </a:extLst>
          </p:cNvPr>
          <p:cNvSpPr>
            <a:spLocks noGrp="1"/>
          </p:cNvSpPr>
          <p:nvPr>
            <p:ph type="dt" sz="half" idx="10"/>
          </p:nvPr>
        </p:nvSpPr>
        <p:spPr/>
        <p:txBody>
          <a:bodyPr/>
          <a:lstStyle/>
          <a:p>
            <a:fld id="{35252733-BBE0-4D8A-B454-C4279A0487D9}" type="datetime1">
              <a:rPr lang="en-IN" smtClean="0"/>
              <a:t>05-08-2024</a:t>
            </a:fld>
            <a:endParaRPr lang="en-IN"/>
          </a:p>
        </p:txBody>
      </p:sp>
      <p:sp>
        <p:nvSpPr>
          <p:cNvPr id="5" name="Footer Placeholder 4">
            <a:extLst>
              <a:ext uri="{FF2B5EF4-FFF2-40B4-BE49-F238E27FC236}">
                <a16:creationId xmlns:a16="http://schemas.microsoft.com/office/drawing/2014/main" id="{19579409-35A1-5B8B-556F-528561EC4D64}"/>
              </a:ext>
            </a:extLst>
          </p:cNvPr>
          <p:cNvSpPr>
            <a:spLocks noGrp="1"/>
          </p:cNvSpPr>
          <p:nvPr>
            <p:ph type="ftr" sz="quarter" idx="11"/>
          </p:nvPr>
        </p:nvSpPr>
        <p:spPr/>
        <p:txBody>
          <a:bodyPr/>
          <a:lstStyle/>
          <a:p>
            <a:r>
              <a:rPr lang="en-IN"/>
              <a:t>GROUP - 1</a:t>
            </a:r>
          </a:p>
        </p:txBody>
      </p:sp>
      <p:sp>
        <p:nvSpPr>
          <p:cNvPr id="6" name="Slide Number Placeholder 5">
            <a:extLst>
              <a:ext uri="{FF2B5EF4-FFF2-40B4-BE49-F238E27FC236}">
                <a16:creationId xmlns:a16="http://schemas.microsoft.com/office/drawing/2014/main" id="{F27FBEAF-C92D-2EDE-9B1B-0DB2B137D4BC}"/>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145930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1312-D2BF-ABEF-15ED-2CA25384F1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50FA88-6F9B-DD4C-72F8-021E00C6A2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6164A-E2C0-49DE-21F3-95C7724D5304}"/>
              </a:ext>
            </a:extLst>
          </p:cNvPr>
          <p:cNvSpPr>
            <a:spLocks noGrp="1"/>
          </p:cNvSpPr>
          <p:nvPr>
            <p:ph type="dt" sz="half" idx="10"/>
          </p:nvPr>
        </p:nvSpPr>
        <p:spPr/>
        <p:txBody>
          <a:bodyPr/>
          <a:lstStyle/>
          <a:p>
            <a:fld id="{C6E078FF-2A03-4BDD-8E53-E836698E4E94}" type="datetime1">
              <a:rPr lang="en-IN" smtClean="0"/>
              <a:t>05-08-2024</a:t>
            </a:fld>
            <a:endParaRPr lang="en-IN"/>
          </a:p>
        </p:txBody>
      </p:sp>
      <p:sp>
        <p:nvSpPr>
          <p:cNvPr id="5" name="Footer Placeholder 4">
            <a:extLst>
              <a:ext uri="{FF2B5EF4-FFF2-40B4-BE49-F238E27FC236}">
                <a16:creationId xmlns:a16="http://schemas.microsoft.com/office/drawing/2014/main" id="{34F1C0BF-18D6-F4F9-E831-7D958FA5CF24}"/>
              </a:ext>
            </a:extLst>
          </p:cNvPr>
          <p:cNvSpPr>
            <a:spLocks noGrp="1"/>
          </p:cNvSpPr>
          <p:nvPr>
            <p:ph type="ftr" sz="quarter" idx="11"/>
          </p:nvPr>
        </p:nvSpPr>
        <p:spPr/>
        <p:txBody>
          <a:bodyPr/>
          <a:lstStyle/>
          <a:p>
            <a:r>
              <a:rPr lang="en-IN"/>
              <a:t>GROUP - 1</a:t>
            </a:r>
          </a:p>
        </p:txBody>
      </p:sp>
      <p:sp>
        <p:nvSpPr>
          <p:cNvPr id="6" name="Slide Number Placeholder 5">
            <a:extLst>
              <a:ext uri="{FF2B5EF4-FFF2-40B4-BE49-F238E27FC236}">
                <a16:creationId xmlns:a16="http://schemas.microsoft.com/office/drawing/2014/main" id="{CA99CF52-1733-3B7F-4CDD-60D9FFF218D2}"/>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13441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73D0-76E2-6D7E-1D16-04987CBABA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0E43CC-71DB-2CAF-9532-E60B2A115D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B9623E-37D1-D65B-E2EC-C7D03475F1F8}"/>
              </a:ext>
            </a:extLst>
          </p:cNvPr>
          <p:cNvSpPr>
            <a:spLocks noGrp="1"/>
          </p:cNvSpPr>
          <p:nvPr>
            <p:ph type="dt" sz="half" idx="10"/>
          </p:nvPr>
        </p:nvSpPr>
        <p:spPr/>
        <p:txBody>
          <a:bodyPr/>
          <a:lstStyle/>
          <a:p>
            <a:fld id="{EE3D6994-C65A-45E9-93F0-6ADEB57A0496}" type="datetime1">
              <a:rPr lang="en-IN" smtClean="0"/>
              <a:t>05-08-2024</a:t>
            </a:fld>
            <a:endParaRPr lang="en-IN"/>
          </a:p>
        </p:txBody>
      </p:sp>
      <p:sp>
        <p:nvSpPr>
          <p:cNvPr id="5" name="Footer Placeholder 4">
            <a:extLst>
              <a:ext uri="{FF2B5EF4-FFF2-40B4-BE49-F238E27FC236}">
                <a16:creationId xmlns:a16="http://schemas.microsoft.com/office/drawing/2014/main" id="{61BC244F-8C77-B1C7-B5FD-4EC6D9FD5E98}"/>
              </a:ext>
            </a:extLst>
          </p:cNvPr>
          <p:cNvSpPr>
            <a:spLocks noGrp="1"/>
          </p:cNvSpPr>
          <p:nvPr>
            <p:ph type="ftr" sz="quarter" idx="11"/>
          </p:nvPr>
        </p:nvSpPr>
        <p:spPr/>
        <p:txBody>
          <a:bodyPr/>
          <a:lstStyle/>
          <a:p>
            <a:r>
              <a:rPr lang="en-IN"/>
              <a:t>GROUP - 1</a:t>
            </a:r>
          </a:p>
        </p:txBody>
      </p:sp>
      <p:sp>
        <p:nvSpPr>
          <p:cNvPr id="6" name="Slide Number Placeholder 5">
            <a:extLst>
              <a:ext uri="{FF2B5EF4-FFF2-40B4-BE49-F238E27FC236}">
                <a16:creationId xmlns:a16="http://schemas.microsoft.com/office/drawing/2014/main" id="{B679BB9A-E7FD-F5A6-5265-1C7EE91E208B}"/>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377109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703B-2CE8-DF38-D26F-3FA9D9F515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9B1EE8-55CB-D60D-4B45-243F47915F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2942FE-BB49-3BAA-70FB-07C7AF10E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92A018-847E-E589-CD3E-8D863A6E91E7}"/>
              </a:ext>
            </a:extLst>
          </p:cNvPr>
          <p:cNvSpPr>
            <a:spLocks noGrp="1"/>
          </p:cNvSpPr>
          <p:nvPr>
            <p:ph type="dt" sz="half" idx="10"/>
          </p:nvPr>
        </p:nvSpPr>
        <p:spPr/>
        <p:txBody>
          <a:bodyPr/>
          <a:lstStyle/>
          <a:p>
            <a:fld id="{1A95AA09-F24B-4F5C-8F19-2DA0F85EDA09}" type="datetime1">
              <a:rPr lang="en-IN" smtClean="0"/>
              <a:t>05-08-2024</a:t>
            </a:fld>
            <a:endParaRPr lang="en-IN"/>
          </a:p>
        </p:txBody>
      </p:sp>
      <p:sp>
        <p:nvSpPr>
          <p:cNvPr id="6" name="Footer Placeholder 5">
            <a:extLst>
              <a:ext uri="{FF2B5EF4-FFF2-40B4-BE49-F238E27FC236}">
                <a16:creationId xmlns:a16="http://schemas.microsoft.com/office/drawing/2014/main" id="{E41205C7-387F-046F-2619-3DAAD196D67C}"/>
              </a:ext>
            </a:extLst>
          </p:cNvPr>
          <p:cNvSpPr>
            <a:spLocks noGrp="1"/>
          </p:cNvSpPr>
          <p:nvPr>
            <p:ph type="ftr" sz="quarter" idx="11"/>
          </p:nvPr>
        </p:nvSpPr>
        <p:spPr/>
        <p:txBody>
          <a:bodyPr/>
          <a:lstStyle/>
          <a:p>
            <a:r>
              <a:rPr lang="en-IN"/>
              <a:t>GROUP - 1</a:t>
            </a:r>
          </a:p>
        </p:txBody>
      </p:sp>
      <p:sp>
        <p:nvSpPr>
          <p:cNvPr id="7" name="Slide Number Placeholder 6">
            <a:extLst>
              <a:ext uri="{FF2B5EF4-FFF2-40B4-BE49-F238E27FC236}">
                <a16:creationId xmlns:a16="http://schemas.microsoft.com/office/drawing/2014/main" id="{8CB83765-E12A-CAAC-E879-8A4E63EFED54}"/>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392815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7026-F1B6-A2EC-85EF-4AEFAF4B8A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832DB-036E-8458-AD35-191B5B345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543DD-21A7-8733-8754-500A0A61D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74526C-9225-026F-ECCE-B5DD326C9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FED641-36F8-A984-6406-86FE9331FB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2D54CE-F682-4457-8364-3BBEA08C72A9}"/>
              </a:ext>
            </a:extLst>
          </p:cNvPr>
          <p:cNvSpPr>
            <a:spLocks noGrp="1"/>
          </p:cNvSpPr>
          <p:nvPr>
            <p:ph type="dt" sz="half" idx="10"/>
          </p:nvPr>
        </p:nvSpPr>
        <p:spPr/>
        <p:txBody>
          <a:bodyPr/>
          <a:lstStyle/>
          <a:p>
            <a:fld id="{156F9CB3-1D41-4BE7-9076-F23741651EA5}" type="datetime1">
              <a:rPr lang="en-IN" smtClean="0"/>
              <a:t>05-08-2024</a:t>
            </a:fld>
            <a:endParaRPr lang="en-IN"/>
          </a:p>
        </p:txBody>
      </p:sp>
      <p:sp>
        <p:nvSpPr>
          <p:cNvPr id="8" name="Footer Placeholder 7">
            <a:extLst>
              <a:ext uri="{FF2B5EF4-FFF2-40B4-BE49-F238E27FC236}">
                <a16:creationId xmlns:a16="http://schemas.microsoft.com/office/drawing/2014/main" id="{2759C55D-7471-0172-1255-16CFD29469E0}"/>
              </a:ext>
            </a:extLst>
          </p:cNvPr>
          <p:cNvSpPr>
            <a:spLocks noGrp="1"/>
          </p:cNvSpPr>
          <p:nvPr>
            <p:ph type="ftr" sz="quarter" idx="11"/>
          </p:nvPr>
        </p:nvSpPr>
        <p:spPr/>
        <p:txBody>
          <a:bodyPr/>
          <a:lstStyle/>
          <a:p>
            <a:r>
              <a:rPr lang="en-IN"/>
              <a:t>GROUP - 1</a:t>
            </a:r>
          </a:p>
        </p:txBody>
      </p:sp>
      <p:sp>
        <p:nvSpPr>
          <p:cNvPr id="9" name="Slide Number Placeholder 8">
            <a:extLst>
              <a:ext uri="{FF2B5EF4-FFF2-40B4-BE49-F238E27FC236}">
                <a16:creationId xmlns:a16="http://schemas.microsoft.com/office/drawing/2014/main" id="{93808FBF-5A37-B917-B4AD-3F005DCFA3E4}"/>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273004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7C40-DC2C-4DA9-C0A5-E0327E7CD7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E06098-0330-B3D6-F06A-D4BD6FB6F872}"/>
              </a:ext>
            </a:extLst>
          </p:cNvPr>
          <p:cNvSpPr>
            <a:spLocks noGrp="1"/>
          </p:cNvSpPr>
          <p:nvPr>
            <p:ph type="dt" sz="half" idx="10"/>
          </p:nvPr>
        </p:nvSpPr>
        <p:spPr/>
        <p:txBody>
          <a:bodyPr/>
          <a:lstStyle/>
          <a:p>
            <a:fld id="{F2CDA02E-9694-4B59-BD8E-3BFF18E0D803}" type="datetime1">
              <a:rPr lang="en-IN" smtClean="0"/>
              <a:t>05-08-2024</a:t>
            </a:fld>
            <a:endParaRPr lang="en-IN"/>
          </a:p>
        </p:txBody>
      </p:sp>
      <p:sp>
        <p:nvSpPr>
          <p:cNvPr id="4" name="Footer Placeholder 3">
            <a:extLst>
              <a:ext uri="{FF2B5EF4-FFF2-40B4-BE49-F238E27FC236}">
                <a16:creationId xmlns:a16="http://schemas.microsoft.com/office/drawing/2014/main" id="{708B1148-B99A-C0D1-3EBB-8AAF0E5178C7}"/>
              </a:ext>
            </a:extLst>
          </p:cNvPr>
          <p:cNvSpPr>
            <a:spLocks noGrp="1"/>
          </p:cNvSpPr>
          <p:nvPr>
            <p:ph type="ftr" sz="quarter" idx="11"/>
          </p:nvPr>
        </p:nvSpPr>
        <p:spPr/>
        <p:txBody>
          <a:bodyPr/>
          <a:lstStyle/>
          <a:p>
            <a:r>
              <a:rPr lang="en-IN"/>
              <a:t>GROUP - 1</a:t>
            </a:r>
          </a:p>
        </p:txBody>
      </p:sp>
      <p:sp>
        <p:nvSpPr>
          <p:cNvPr id="5" name="Slide Number Placeholder 4">
            <a:extLst>
              <a:ext uri="{FF2B5EF4-FFF2-40B4-BE49-F238E27FC236}">
                <a16:creationId xmlns:a16="http://schemas.microsoft.com/office/drawing/2014/main" id="{2EE653C4-5264-17E9-01EF-B2273105112D}"/>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195897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7BB05-4A0C-9E03-10A0-9607C80AE805}"/>
              </a:ext>
            </a:extLst>
          </p:cNvPr>
          <p:cNvSpPr>
            <a:spLocks noGrp="1"/>
          </p:cNvSpPr>
          <p:nvPr>
            <p:ph type="dt" sz="half" idx="10"/>
          </p:nvPr>
        </p:nvSpPr>
        <p:spPr/>
        <p:txBody>
          <a:bodyPr/>
          <a:lstStyle/>
          <a:p>
            <a:fld id="{4AA943E4-1D43-401F-9079-B9FF62F948B0}" type="datetime1">
              <a:rPr lang="en-IN" smtClean="0"/>
              <a:t>05-08-2024</a:t>
            </a:fld>
            <a:endParaRPr lang="en-IN"/>
          </a:p>
        </p:txBody>
      </p:sp>
      <p:sp>
        <p:nvSpPr>
          <p:cNvPr id="3" name="Footer Placeholder 2">
            <a:extLst>
              <a:ext uri="{FF2B5EF4-FFF2-40B4-BE49-F238E27FC236}">
                <a16:creationId xmlns:a16="http://schemas.microsoft.com/office/drawing/2014/main" id="{1CCC860F-C375-C475-D968-1D167C455459}"/>
              </a:ext>
            </a:extLst>
          </p:cNvPr>
          <p:cNvSpPr>
            <a:spLocks noGrp="1"/>
          </p:cNvSpPr>
          <p:nvPr>
            <p:ph type="ftr" sz="quarter" idx="11"/>
          </p:nvPr>
        </p:nvSpPr>
        <p:spPr/>
        <p:txBody>
          <a:bodyPr/>
          <a:lstStyle/>
          <a:p>
            <a:r>
              <a:rPr lang="en-IN"/>
              <a:t>GROUP - 1</a:t>
            </a:r>
          </a:p>
        </p:txBody>
      </p:sp>
      <p:sp>
        <p:nvSpPr>
          <p:cNvPr id="4" name="Slide Number Placeholder 3">
            <a:extLst>
              <a:ext uri="{FF2B5EF4-FFF2-40B4-BE49-F238E27FC236}">
                <a16:creationId xmlns:a16="http://schemas.microsoft.com/office/drawing/2014/main" id="{98947B77-F22A-0846-8319-F8AD22037482}"/>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132398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8124-D633-61B6-E3B8-667EF16A5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7213FD-BFC0-E60D-F3F3-FBF9F1E110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6831C6-6EDE-53BC-E9A9-8016C02EA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7DA29-35D1-764C-7A32-AB6A6ABD62C6}"/>
              </a:ext>
            </a:extLst>
          </p:cNvPr>
          <p:cNvSpPr>
            <a:spLocks noGrp="1"/>
          </p:cNvSpPr>
          <p:nvPr>
            <p:ph type="dt" sz="half" idx="10"/>
          </p:nvPr>
        </p:nvSpPr>
        <p:spPr/>
        <p:txBody>
          <a:bodyPr/>
          <a:lstStyle/>
          <a:p>
            <a:fld id="{C26A06E4-1072-4550-90F2-D75E85C84D07}" type="datetime1">
              <a:rPr lang="en-IN" smtClean="0"/>
              <a:t>05-08-2024</a:t>
            </a:fld>
            <a:endParaRPr lang="en-IN"/>
          </a:p>
        </p:txBody>
      </p:sp>
      <p:sp>
        <p:nvSpPr>
          <p:cNvPr id="6" name="Footer Placeholder 5">
            <a:extLst>
              <a:ext uri="{FF2B5EF4-FFF2-40B4-BE49-F238E27FC236}">
                <a16:creationId xmlns:a16="http://schemas.microsoft.com/office/drawing/2014/main" id="{C853FA3A-D427-AF3B-4826-1F76894F8AA4}"/>
              </a:ext>
            </a:extLst>
          </p:cNvPr>
          <p:cNvSpPr>
            <a:spLocks noGrp="1"/>
          </p:cNvSpPr>
          <p:nvPr>
            <p:ph type="ftr" sz="quarter" idx="11"/>
          </p:nvPr>
        </p:nvSpPr>
        <p:spPr/>
        <p:txBody>
          <a:bodyPr/>
          <a:lstStyle/>
          <a:p>
            <a:r>
              <a:rPr lang="en-IN"/>
              <a:t>GROUP - 1</a:t>
            </a:r>
          </a:p>
        </p:txBody>
      </p:sp>
      <p:sp>
        <p:nvSpPr>
          <p:cNvPr id="7" name="Slide Number Placeholder 6">
            <a:extLst>
              <a:ext uri="{FF2B5EF4-FFF2-40B4-BE49-F238E27FC236}">
                <a16:creationId xmlns:a16="http://schemas.microsoft.com/office/drawing/2014/main" id="{CB9DC366-0D07-4D09-15E3-FA52BE50A518}"/>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260253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79F4-F8C5-9ECF-EAF1-35E7DD943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F75534-667F-DA5E-FE52-D092AA4B4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754192-7331-E5F6-DEBB-2639739F3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0D573-0949-E050-EAE5-BD9D1D31C6F8}"/>
              </a:ext>
            </a:extLst>
          </p:cNvPr>
          <p:cNvSpPr>
            <a:spLocks noGrp="1"/>
          </p:cNvSpPr>
          <p:nvPr>
            <p:ph type="dt" sz="half" idx="10"/>
          </p:nvPr>
        </p:nvSpPr>
        <p:spPr/>
        <p:txBody>
          <a:bodyPr/>
          <a:lstStyle/>
          <a:p>
            <a:fld id="{62F45957-1DDF-4932-9B24-768A60238D13}" type="datetime1">
              <a:rPr lang="en-IN" smtClean="0"/>
              <a:t>05-08-2024</a:t>
            </a:fld>
            <a:endParaRPr lang="en-IN"/>
          </a:p>
        </p:txBody>
      </p:sp>
      <p:sp>
        <p:nvSpPr>
          <p:cNvPr id="6" name="Footer Placeholder 5">
            <a:extLst>
              <a:ext uri="{FF2B5EF4-FFF2-40B4-BE49-F238E27FC236}">
                <a16:creationId xmlns:a16="http://schemas.microsoft.com/office/drawing/2014/main" id="{F4558E66-FB97-22D1-7315-2D3EC322FC32}"/>
              </a:ext>
            </a:extLst>
          </p:cNvPr>
          <p:cNvSpPr>
            <a:spLocks noGrp="1"/>
          </p:cNvSpPr>
          <p:nvPr>
            <p:ph type="ftr" sz="quarter" idx="11"/>
          </p:nvPr>
        </p:nvSpPr>
        <p:spPr/>
        <p:txBody>
          <a:bodyPr/>
          <a:lstStyle/>
          <a:p>
            <a:r>
              <a:rPr lang="en-IN"/>
              <a:t>GROUP - 1</a:t>
            </a:r>
          </a:p>
        </p:txBody>
      </p:sp>
      <p:sp>
        <p:nvSpPr>
          <p:cNvPr id="7" name="Slide Number Placeholder 6">
            <a:extLst>
              <a:ext uri="{FF2B5EF4-FFF2-40B4-BE49-F238E27FC236}">
                <a16:creationId xmlns:a16="http://schemas.microsoft.com/office/drawing/2014/main" id="{3475B726-9B23-37FD-B0DF-4E30B63DD8F8}"/>
              </a:ext>
            </a:extLst>
          </p:cNvPr>
          <p:cNvSpPr>
            <a:spLocks noGrp="1"/>
          </p:cNvSpPr>
          <p:nvPr>
            <p:ph type="sldNum" sz="quarter" idx="12"/>
          </p:nvPr>
        </p:nvSpPr>
        <p:spPr/>
        <p:txBody>
          <a:bodyPr/>
          <a:lstStyle/>
          <a:p>
            <a:fld id="{690D6688-26A6-4C8D-8A82-2981C63ACF94}" type="slidenum">
              <a:rPr lang="en-IN" smtClean="0"/>
              <a:t>‹#›</a:t>
            </a:fld>
            <a:endParaRPr lang="en-IN"/>
          </a:p>
        </p:txBody>
      </p:sp>
    </p:spTree>
    <p:extLst>
      <p:ext uri="{BB962C8B-B14F-4D97-AF65-F5344CB8AC3E}">
        <p14:creationId xmlns:p14="http://schemas.microsoft.com/office/powerpoint/2010/main" val="269224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A882B-9B86-F4B0-191D-B5E429AC1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50A37C-9072-08E8-4ECE-2CEAB442E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7434A-8F69-696B-0121-7D7F7D64E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22E8D1-7228-4E98-A1E4-365AC670F00A}" type="datetime1">
              <a:rPr lang="en-IN" smtClean="0"/>
              <a:t>05-08-2024</a:t>
            </a:fld>
            <a:endParaRPr lang="en-IN"/>
          </a:p>
        </p:txBody>
      </p:sp>
      <p:sp>
        <p:nvSpPr>
          <p:cNvPr id="5" name="Footer Placeholder 4">
            <a:extLst>
              <a:ext uri="{FF2B5EF4-FFF2-40B4-BE49-F238E27FC236}">
                <a16:creationId xmlns:a16="http://schemas.microsoft.com/office/drawing/2014/main" id="{4C1099ED-93CE-2D4E-7F81-65B7B01E9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GROUP - 1</a:t>
            </a:r>
          </a:p>
        </p:txBody>
      </p:sp>
      <p:sp>
        <p:nvSpPr>
          <p:cNvPr id="6" name="Slide Number Placeholder 5">
            <a:extLst>
              <a:ext uri="{FF2B5EF4-FFF2-40B4-BE49-F238E27FC236}">
                <a16:creationId xmlns:a16="http://schemas.microsoft.com/office/drawing/2014/main" id="{43E62C48-BA5B-8132-6DA1-0F2FB9B5D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0D6688-26A6-4C8D-8A82-2981C63ACF94}" type="slidenum">
              <a:rPr lang="en-IN" smtClean="0"/>
              <a:t>‹#›</a:t>
            </a:fld>
            <a:endParaRPr lang="en-IN"/>
          </a:p>
        </p:txBody>
      </p:sp>
    </p:spTree>
    <p:extLst>
      <p:ext uri="{BB962C8B-B14F-4D97-AF65-F5344CB8AC3E}">
        <p14:creationId xmlns:p14="http://schemas.microsoft.com/office/powerpoint/2010/main" val="72266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nestogac.zoom.us/rec/share/xf6n6ojIKY2nO64lmJvSyak-zPaWhHaPjdTYfMEm2ULGXenWeKLEH-fkxa0IzDgg.spcwPjP1_IDF-r_U?startTime=172291123100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iip-photo-archive/37907431751/in/photostream/"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ucid.app/lucidchart" TargetMode="External"/><Relationship Id="rId2" Type="http://schemas.openxmlformats.org/officeDocument/2006/relationships/hyperlink" Target="https://conestoga.desire2learn.com/d2l/common/viewFile.d2lfile/Database/MTM5MzEyNTk3/Heritage%20Arboretum%20Development%20Project_Part%203.pdf?ou=1123618" TargetMode="External"/><Relationship Id="rId1" Type="http://schemas.openxmlformats.org/officeDocument/2006/relationships/slideLayout" Target="../slideLayouts/slideLayout2.xml"/><Relationship Id="rId4" Type="http://schemas.openxmlformats.org/officeDocument/2006/relationships/hyperlink" Target="https://stuconestogacon-my.sharepoint.com/:b:/g/personal/vwadhwa9083_conestogac_on_ca/ER_JG8cpPXRImEBHlECQTskBakQ2nOyWGP_8tW3MIH2Y1A?e=j003OV"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8E58-40AF-14EC-045A-5F70C2B4E831}"/>
              </a:ext>
            </a:extLst>
          </p:cNvPr>
          <p:cNvSpPr>
            <a:spLocks noGrp="1"/>
          </p:cNvSpPr>
          <p:nvPr>
            <p:ph type="ctrTitle"/>
          </p:nvPr>
        </p:nvSpPr>
        <p:spPr>
          <a:xfrm>
            <a:off x="917275" y="4583953"/>
            <a:ext cx="4685857" cy="1465972"/>
          </a:xfrm>
        </p:spPr>
        <p:txBody>
          <a:bodyPr vert="horz" lIns="91440" tIns="45720" rIns="91440" bIns="45720" rtlCol="0" anchor="t">
            <a:normAutofit/>
          </a:bodyPr>
          <a:lstStyle/>
          <a:p>
            <a:pPr algn="l"/>
            <a:r>
              <a:rPr lang="en-US" sz="3700" dirty="0"/>
              <a:t>Heritage Arboretum Development Project</a:t>
            </a:r>
          </a:p>
        </p:txBody>
      </p:sp>
      <p:pic>
        <p:nvPicPr>
          <p:cNvPr id="1026" name="Picture 2">
            <a:extLst>
              <a:ext uri="{FF2B5EF4-FFF2-40B4-BE49-F238E27FC236}">
                <a16:creationId xmlns:a16="http://schemas.microsoft.com/office/drawing/2014/main" id="{698004FD-554B-4E30-027A-8A02D8F42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541" b="7541"/>
          <a:stretch/>
        </p:blipFill>
        <p:spPr bwMode="auto">
          <a:xfrm>
            <a:off x="20" y="432"/>
            <a:ext cx="12191980" cy="424475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BBDEDBA9-2E7F-2B02-F7F4-376F591ABA8D}"/>
              </a:ext>
            </a:extLst>
          </p:cNvPr>
          <p:cNvSpPr>
            <a:spLocks noGrp="1"/>
          </p:cNvSpPr>
          <p:nvPr>
            <p:ph type="subTitle" idx="1"/>
          </p:nvPr>
        </p:nvSpPr>
        <p:spPr>
          <a:xfrm>
            <a:off x="6096000" y="4583953"/>
            <a:ext cx="5638800" cy="1465973"/>
          </a:xfrm>
        </p:spPr>
        <p:txBody>
          <a:bodyPr vert="horz" lIns="91440" tIns="45720" rIns="91440" bIns="45720" numCol="2" rtlCol="0">
            <a:normAutofit/>
          </a:bodyPr>
          <a:lstStyle/>
          <a:p>
            <a:pPr algn="r"/>
            <a:r>
              <a:rPr lang="en-US" sz="1800" b="1" dirty="0">
                <a:solidFill>
                  <a:srgbClr val="0070C0"/>
                </a:solidFill>
              </a:rPr>
              <a:t>GROUP-1</a:t>
            </a:r>
          </a:p>
          <a:p>
            <a:pPr indent="-228600" algn="l">
              <a:buFont typeface="Arial" panose="020B0604020202020204" pitchFamily="34" charset="0"/>
              <a:buChar char="•"/>
            </a:pPr>
            <a:endParaRPr lang="en-US" sz="1000" b="1" dirty="0">
              <a:solidFill>
                <a:srgbClr val="0070C0"/>
              </a:solidFill>
            </a:endParaRPr>
          </a:p>
          <a:p>
            <a:pPr indent="-228600" algn="l">
              <a:buFont typeface="Arial" panose="020B0604020202020204" pitchFamily="34" charset="0"/>
              <a:buChar char="•"/>
            </a:pPr>
            <a:r>
              <a:rPr lang="en-US" sz="1400" b="1" dirty="0">
                <a:solidFill>
                  <a:srgbClr val="0070C0"/>
                </a:solidFill>
              </a:rPr>
              <a:t>Bothsa, Indrani</a:t>
            </a:r>
          </a:p>
          <a:p>
            <a:pPr indent="-228600" algn="l">
              <a:buFont typeface="Arial" panose="020B0604020202020204" pitchFamily="34" charset="0"/>
              <a:buChar char="•"/>
            </a:pPr>
            <a:r>
              <a:rPr lang="en-US" sz="1400" b="1" dirty="0">
                <a:solidFill>
                  <a:srgbClr val="0070C0"/>
                </a:solidFill>
              </a:rPr>
              <a:t>Saraswat, Gaurav</a:t>
            </a:r>
          </a:p>
          <a:p>
            <a:pPr algn="l"/>
            <a:r>
              <a:rPr lang="en-US" sz="1400" b="1" dirty="0">
                <a:solidFill>
                  <a:srgbClr val="0070C0"/>
                </a:solidFill>
              </a:rPr>
              <a:t>	</a:t>
            </a:r>
            <a:r>
              <a:rPr lang="en-US" sz="1400" b="1" dirty="0">
                <a:solidFill>
                  <a:srgbClr val="C00000"/>
                </a:solidFill>
                <a:hlinkClick r:id="rId3">
                  <a:extLst>
                    <a:ext uri="{A12FA001-AC4F-418D-AE19-62706E023703}">
                      <ahyp:hlinkClr xmlns:ahyp="http://schemas.microsoft.com/office/drawing/2018/hyperlinkcolor" val="tx"/>
                    </a:ext>
                  </a:extLst>
                </a:hlinkClick>
              </a:rPr>
              <a:t>RECORDING LINK </a:t>
            </a:r>
            <a:endParaRPr lang="en-US" sz="1400" b="1" dirty="0">
              <a:solidFill>
                <a:srgbClr val="C00000"/>
              </a:solidFill>
            </a:endParaRPr>
          </a:p>
          <a:p>
            <a:pPr algn="l"/>
            <a:endParaRPr lang="en-US" sz="1400" b="1" dirty="0">
              <a:solidFill>
                <a:srgbClr val="0070C0"/>
              </a:solidFill>
            </a:endParaRPr>
          </a:p>
          <a:p>
            <a:pPr indent="-228600" algn="l">
              <a:buFont typeface="Arial" panose="020B0604020202020204" pitchFamily="34" charset="0"/>
              <a:buChar char="•"/>
            </a:pPr>
            <a:r>
              <a:rPr lang="en-US" sz="1400" b="1" dirty="0">
                <a:solidFill>
                  <a:srgbClr val="0070C0"/>
                </a:solidFill>
              </a:rPr>
              <a:t>Singh, Neha</a:t>
            </a:r>
          </a:p>
          <a:p>
            <a:pPr indent="-228600" algn="l">
              <a:buFont typeface="Arial" panose="020B0604020202020204" pitchFamily="34" charset="0"/>
              <a:buChar char="•"/>
            </a:pPr>
            <a:r>
              <a:rPr lang="en-US" sz="1400" b="1" dirty="0">
                <a:solidFill>
                  <a:srgbClr val="0070C0"/>
                </a:solidFill>
              </a:rPr>
              <a:t>Wadhwa, Vaishnavi Gopal</a:t>
            </a:r>
          </a:p>
        </p:txBody>
      </p:sp>
      <p:sp>
        <p:nvSpPr>
          <p:cNvPr id="1047" name="Rectangle 1046">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3C6FDF-9111-FB1E-71FC-B6DC81CCA087}"/>
              </a:ext>
            </a:extLst>
          </p:cNvPr>
          <p:cNvSpPr txBox="1"/>
          <p:nvPr/>
        </p:nvSpPr>
        <p:spPr>
          <a:xfrm>
            <a:off x="917275" y="5669712"/>
            <a:ext cx="1651819" cy="369332"/>
          </a:xfrm>
          <a:prstGeom prst="rect">
            <a:avLst/>
          </a:prstGeom>
          <a:noFill/>
        </p:spPr>
        <p:txBody>
          <a:bodyPr wrap="square" rtlCol="0">
            <a:spAutoFit/>
          </a:bodyPr>
          <a:lstStyle/>
          <a:p>
            <a:r>
              <a:rPr lang="en-IN">
                <a:solidFill>
                  <a:srgbClr val="0070C0"/>
                </a:solidFill>
              </a:rPr>
              <a:t>08-03-2024</a:t>
            </a:r>
          </a:p>
        </p:txBody>
      </p:sp>
    </p:spTree>
    <p:extLst>
      <p:ext uri="{BB962C8B-B14F-4D97-AF65-F5344CB8AC3E}">
        <p14:creationId xmlns:p14="http://schemas.microsoft.com/office/powerpoint/2010/main" val="790938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EB8C2-630A-D62B-BBB7-8CF20F676CE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marL="0" marR="0" lvl="0" indent="0" algn="ctr" fontAlgn="base">
              <a:spcAft>
                <a:spcPts val="600"/>
              </a:spcAft>
              <a:buClrTx/>
              <a:buSzTx/>
              <a:tabLst/>
            </a:pPr>
            <a:r>
              <a:rPr kumimoji="0" lang="en-US" altLang="en-US" sz="2500" i="0" u="none" strike="noStrike" kern="1200" cap="none" normalizeH="0" baseline="0">
                <a:ln>
                  <a:noFill/>
                </a:ln>
                <a:solidFill>
                  <a:srgbClr val="FFFFFF"/>
                </a:solidFill>
                <a:effectLst/>
                <a:latin typeface="+mj-lt"/>
                <a:ea typeface="+mj-ea"/>
                <a:cs typeface="+mj-cs"/>
              </a:rPr>
              <a:t>Future Recommendations</a:t>
            </a:r>
            <a:endParaRPr lang="en-US" sz="2500" kern="1200">
              <a:solidFill>
                <a:srgbClr val="FFFFFF"/>
              </a:solidFill>
              <a:latin typeface="+mj-lt"/>
              <a:ea typeface="+mj-ea"/>
              <a:cs typeface="+mj-cs"/>
            </a:endParaRPr>
          </a:p>
        </p:txBody>
      </p:sp>
      <p:pic>
        <p:nvPicPr>
          <p:cNvPr id="6" name="Content Placeholder 5" descr="A diagram of a process&#10;&#10;Description automatically generated">
            <a:extLst>
              <a:ext uri="{FF2B5EF4-FFF2-40B4-BE49-F238E27FC236}">
                <a16:creationId xmlns:a16="http://schemas.microsoft.com/office/drawing/2014/main" id="{2AD96B32-0BD9-8581-9462-FCED4F363E2F}"/>
              </a:ext>
            </a:extLst>
          </p:cNvPr>
          <p:cNvPicPr>
            <a:picLocks noGrp="1" noChangeAspect="1"/>
          </p:cNvPicPr>
          <p:nvPr>
            <p:ph idx="1"/>
          </p:nvPr>
        </p:nvPicPr>
        <p:blipFill>
          <a:blip r:embed="rId2"/>
          <a:stretch>
            <a:fillRect/>
          </a:stretch>
        </p:blipFill>
        <p:spPr>
          <a:xfrm>
            <a:off x="5021486" y="643466"/>
            <a:ext cx="6292360" cy="5568739"/>
          </a:xfrm>
          <a:prstGeom prst="rect">
            <a:avLst/>
          </a:prstGeom>
        </p:spPr>
      </p:pic>
      <p:sp>
        <p:nvSpPr>
          <p:cNvPr id="3" name="Footer Placeholder 2">
            <a:extLst>
              <a:ext uri="{FF2B5EF4-FFF2-40B4-BE49-F238E27FC236}">
                <a16:creationId xmlns:a16="http://schemas.microsoft.com/office/drawing/2014/main" id="{638A5569-849F-A8B8-8030-80A13D50B58A}"/>
              </a:ext>
            </a:extLst>
          </p:cNvPr>
          <p:cNvSpPr>
            <a:spLocks noGrp="1"/>
          </p:cNvSpPr>
          <p:nvPr>
            <p:ph type="ftr" sz="quarter" idx="11"/>
          </p:nvPr>
        </p:nvSpPr>
        <p:spPr/>
        <p:txBody>
          <a:bodyPr/>
          <a:lstStyle/>
          <a:p>
            <a:r>
              <a:rPr lang="en-IN"/>
              <a:t>GROUP - 1</a:t>
            </a:r>
          </a:p>
        </p:txBody>
      </p:sp>
      <p:sp>
        <p:nvSpPr>
          <p:cNvPr id="4" name="Slide Number Placeholder 3">
            <a:extLst>
              <a:ext uri="{FF2B5EF4-FFF2-40B4-BE49-F238E27FC236}">
                <a16:creationId xmlns:a16="http://schemas.microsoft.com/office/drawing/2014/main" id="{25B3A6AB-2AB0-3FE2-6B23-88EB73E8D3B6}"/>
              </a:ext>
            </a:extLst>
          </p:cNvPr>
          <p:cNvSpPr>
            <a:spLocks noGrp="1"/>
          </p:cNvSpPr>
          <p:nvPr>
            <p:ph type="sldNum" sz="quarter" idx="12"/>
          </p:nvPr>
        </p:nvSpPr>
        <p:spPr/>
        <p:txBody>
          <a:bodyPr/>
          <a:lstStyle/>
          <a:p>
            <a:fld id="{690D6688-26A6-4C8D-8A82-2981C63ACF94}" type="slidenum">
              <a:rPr lang="en-IN" smtClean="0"/>
              <a:t>10</a:t>
            </a:fld>
            <a:endParaRPr lang="en-IN"/>
          </a:p>
        </p:txBody>
      </p:sp>
    </p:spTree>
    <p:extLst>
      <p:ext uri="{BB962C8B-B14F-4D97-AF65-F5344CB8AC3E}">
        <p14:creationId xmlns:p14="http://schemas.microsoft.com/office/powerpoint/2010/main" val="172141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EB8C2-630A-D62B-BBB7-8CF20F676CE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marL="0" marR="0" lvl="0" indent="0" algn="ctr" fontAlgn="base">
              <a:spcAft>
                <a:spcPts val="600"/>
              </a:spcAft>
              <a:buClrTx/>
              <a:buSzTx/>
              <a:tabLst/>
            </a:pPr>
            <a:r>
              <a:rPr kumimoji="0" lang="en-US" altLang="en-US" sz="2500" i="0" u="none" strike="noStrike" kern="1200" cap="none" normalizeH="0" baseline="0">
                <a:ln>
                  <a:noFill/>
                </a:ln>
                <a:solidFill>
                  <a:srgbClr val="FFFFFF"/>
                </a:solidFill>
                <a:effectLst/>
                <a:latin typeface="+mj-lt"/>
                <a:ea typeface="+mj-ea"/>
                <a:cs typeface="+mj-cs"/>
              </a:rPr>
              <a:t>Future Recommendations</a:t>
            </a:r>
            <a:endParaRPr lang="en-US" sz="2500" kern="1200">
              <a:solidFill>
                <a:srgbClr val="FFFFFF"/>
              </a:solidFill>
              <a:latin typeface="+mj-lt"/>
              <a:ea typeface="+mj-ea"/>
              <a:cs typeface="+mj-cs"/>
            </a:endParaRPr>
          </a:p>
        </p:txBody>
      </p:sp>
      <p:pic>
        <p:nvPicPr>
          <p:cNvPr id="9" name="Content Placeholder 8" descr="A diagram of customer engagement strategies&#10;&#10;Description automatically generated">
            <a:extLst>
              <a:ext uri="{FF2B5EF4-FFF2-40B4-BE49-F238E27FC236}">
                <a16:creationId xmlns:a16="http://schemas.microsoft.com/office/drawing/2014/main" id="{C2AE5088-7936-BDCD-C1C8-640EDB04A42E}"/>
              </a:ext>
            </a:extLst>
          </p:cNvPr>
          <p:cNvPicPr>
            <a:picLocks noGrp="1" noChangeAspect="1"/>
          </p:cNvPicPr>
          <p:nvPr>
            <p:ph idx="1"/>
          </p:nvPr>
        </p:nvPicPr>
        <p:blipFill>
          <a:blip r:embed="rId2"/>
          <a:stretch>
            <a:fillRect/>
          </a:stretch>
        </p:blipFill>
        <p:spPr>
          <a:xfrm>
            <a:off x="4892220" y="1379927"/>
            <a:ext cx="6576994" cy="46388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Footer Placeholder 2">
            <a:extLst>
              <a:ext uri="{FF2B5EF4-FFF2-40B4-BE49-F238E27FC236}">
                <a16:creationId xmlns:a16="http://schemas.microsoft.com/office/drawing/2014/main" id="{38242101-F5F6-5D72-C02A-22B01136D903}"/>
              </a:ext>
            </a:extLst>
          </p:cNvPr>
          <p:cNvSpPr>
            <a:spLocks noGrp="1"/>
          </p:cNvSpPr>
          <p:nvPr>
            <p:ph type="ftr" sz="quarter" idx="11"/>
          </p:nvPr>
        </p:nvSpPr>
        <p:spPr/>
        <p:txBody>
          <a:bodyPr/>
          <a:lstStyle/>
          <a:p>
            <a:r>
              <a:rPr lang="en-IN"/>
              <a:t>GROUP - 1</a:t>
            </a:r>
          </a:p>
        </p:txBody>
      </p:sp>
      <p:sp>
        <p:nvSpPr>
          <p:cNvPr id="4" name="Slide Number Placeholder 3">
            <a:extLst>
              <a:ext uri="{FF2B5EF4-FFF2-40B4-BE49-F238E27FC236}">
                <a16:creationId xmlns:a16="http://schemas.microsoft.com/office/drawing/2014/main" id="{9EB8197D-C74A-8298-4D0E-5EF27B3ADDD8}"/>
              </a:ext>
            </a:extLst>
          </p:cNvPr>
          <p:cNvSpPr>
            <a:spLocks noGrp="1"/>
          </p:cNvSpPr>
          <p:nvPr>
            <p:ph type="sldNum" sz="quarter" idx="12"/>
          </p:nvPr>
        </p:nvSpPr>
        <p:spPr/>
        <p:txBody>
          <a:bodyPr/>
          <a:lstStyle/>
          <a:p>
            <a:fld id="{690D6688-26A6-4C8D-8A82-2981C63ACF94}" type="slidenum">
              <a:rPr lang="en-IN" smtClean="0"/>
              <a:t>11</a:t>
            </a:fld>
            <a:endParaRPr lang="en-IN"/>
          </a:p>
        </p:txBody>
      </p:sp>
    </p:spTree>
    <p:extLst>
      <p:ext uri="{BB962C8B-B14F-4D97-AF65-F5344CB8AC3E}">
        <p14:creationId xmlns:p14="http://schemas.microsoft.com/office/powerpoint/2010/main" val="1067900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9494D-66DE-9EFB-A810-CF7D8AC0D271}"/>
              </a:ext>
            </a:extLst>
          </p:cNvPr>
          <p:cNvSpPr>
            <a:spLocks noGrp="1"/>
          </p:cNvSpPr>
          <p:nvPr>
            <p:ph type="title"/>
          </p:nvPr>
        </p:nvSpPr>
        <p:spPr>
          <a:xfrm>
            <a:off x="551245" y="816079"/>
            <a:ext cx="5334197" cy="1708242"/>
          </a:xfrm>
        </p:spPr>
        <p:txBody>
          <a:bodyPr anchor="ctr">
            <a:normAutofit/>
          </a:bodyPr>
          <a:lstStyle/>
          <a:p>
            <a:r>
              <a:rPr lang="en-IN"/>
              <a:t>Conclusion &amp; Closure</a:t>
            </a:r>
          </a:p>
        </p:txBody>
      </p:sp>
      <p:sp>
        <p:nvSpPr>
          <p:cNvPr id="3" name="Content Placeholder 2">
            <a:extLst>
              <a:ext uri="{FF2B5EF4-FFF2-40B4-BE49-F238E27FC236}">
                <a16:creationId xmlns:a16="http://schemas.microsoft.com/office/drawing/2014/main" id="{563AC890-2688-F418-5C3A-A25E1FF745B1}"/>
              </a:ext>
            </a:extLst>
          </p:cNvPr>
          <p:cNvSpPr>
            <a:spLocks noGrp="1"/>
          </p:cNvSpPr>
          <p:nvPr>
            <p:ph idx="1"/>
          </p:nvPr>
        </p:nvSpPr>
        <p:spPr>
          <a:xfrm>
            <a:off x="329185" y="2272086"/>
            <a:ext cx="5334197" cy="3769835"/>
          </a:xfrm>
        </p:spPr>
        <p:txBody>
          <a:bodyPr vert="horz" lIns="91440" tIns="45720" rIns="91440" bIns="45720" rtlCol="0" anchor="ctr">
            <a:normAutofit/>
          </a:bodyPr>
          <a:lstStyle/>
          <a:p>
            <a:pPr algn="just">
              <a:buNone/>
            </a:pPr>
            <a:r>
              <a:rPr lang="en-US" sz="1800">
                <a:ea typeface="+mn-lt"/>
                <a:cs typeface="+mn-lt"/>
              </a:rPr>
              <a:t>   	Due to the execution of the Heritage Arboretum Development Project and its alignment with the outlined objectives, the following benefits were realized. Certification at the level one Arboretum, Boost in community engagement and conservation, Increase in rental prospects, and the application of the Agile planning model. The following successes improved the educational and recreational function of the Heritage Centre, which helped to promote its sustainability.</a:t>
            </a:r>
            <a:endParaRPr lang="en-US"/>
          </a:p>
          <a:p>
            <a:pPr marL="0" indent="0" algn="just">
              <a:buNone/>
            </a:pPr>
            <a:endParaRPr lang="en-US" b="1"/>
          </a:p>
        </p:txBody>
      </p:sp>
      <p:pic>
        <p:nvPicPr>
          <p:cNvPr id="4" name="Picture 3" descr="A garden with a pond and trees&#10;&#10;Description automatically generated">
            <a:extLst>
              <a:ext uri="{FF2B5EF4-FFF2-40B4-BE49-F238E27FC236}">
                <a16:creationId xmlns:a16="http://schemas.microsoft.com/office/drawing/2014/main" id="{FA0F1DE3-68FB-BF37-5EAF-E363EBF3672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07502" y="-2157"/>
            <a:ext cx="6087373" cy="6862312"/>
          </a:xfrm>
          <a:prstGeom prst="rect">
            <a:avLst/>
          </a:prstGeom>
        </p:spPr>
      </p:pic>
      <p:sp>
        <p:nvSpPr>
          <p:cNvPr id="5" name="Footer Placeholder 4">
            <a:extLst>
              <a:ext uri="{FF2B5EF4-FFF2-40B4-BE49-F238E27FC236}">
                <a16:creationId xmlns:a16="http://schemas.microsoft.com/office/drawing/2014/main" id="{FD36B0F5-1016-DD3B-74ED-06CAE538C8A5}"/>
              </a:ext>
            </a:extLst>
          </p:cNvPr>
          <p:cNvSpPr>
            <a:spLocks noGrp="1"/>
          </p:cNvSpPr>
          <p:nvPr>
            <p:ph type="ftr" sz="quarter" idx="11"/>
          </p:nvPr>
        </p:nvSpPr>
        <p:spPr/>
        <p:txBody>
          <a:bodyPr/>
          <a:lstStyle/>
          <a:p>
            <a:r>
              <a:rPr lang="en-IN"/>
              <a:t>GROUP - 1</a:t>
            </a:r>
          </a:p>
        </p:txBody>
      </p:sp>
      <p:sp>
        <p:nvSpPr>
          <p:cNvPr id="6" name="Slide Number Placeholder 5">
            <a:extLst>
              <a:ext uri="{FF2B5EF4-FFF2-40B4-BE49-F238E27FC236}">
                <a16:creationId xmlns:a16="http://schemas.microsoft.com/office/drawing/2014/main" id="{94FE97B3-70D8-51AB-19B4-55DCF72CE0CB}"/>
              </a:ext>
            </a:extLst>
          </p:cNvPr>
          <p:cNvSpPr>
            <a:spLocks noGrp="1"/>
          </p:cNvSpPr>
          <p:nvPr>
            <p:ph type="sldNum" sz="quarter" idx="12"/>
          </p:nvPr>
        </p:nvSpPr>
        <p:spPr/>
        <p:txBody>
          <a:bodyPr/>
          <a:lstStyle/>
          <a:p>
            <a:fld id="{690D6688-26A6-4C8D-8A82-2981C63ACF94}" type="slidenum">
              <a:rPr lang="en-IN" smtClean="0"/>
              <a:t>12</a:t>
            </a:fld>
            <a:endParaRPr lang="en-IN"/>
          </a:p>
        </p:txBody>
      </p:sp>
    </p:spTree>
    <p:extLst>
      <p:ext uri="{BB962C8B-B14F-4D97-AF65-F5344CB8AC3E}">
        <p14:creationId xmlns:p14="http://schemas.microsoft.com/office/powerpoint/2010/main" val="416207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4660-7F90-AADB-2822-F10463BEEDDB}"/>
              </a:ext>
            </a:extLst>
          </p:cNvPr>
          <p:cNvSpPr>
            <a:spLocks noGrp="1"/>
          </p:cNvSpPr>
          <p:nvPr>
            <p:ph type="title"/>
          </p:nvPr>
        </p:nvSpPr>
        <p:spPr/>
        <p:txBody>
          <a:bodyPr/>
          <a:lstStyle/>
          <a:p>
            <a:r>
              <a:rPr lang="en-IN"/>
              <a:t>References</a:t>
            </a:r>
          </a:p>
        </p:txBody>
      </p:sp>
      <p:sp>
        <p:nvSpPr>
          <p:cNvPr id="3" name="Content Placeholder 2">
            <a:extLst>
              <a:ext uri="{FF2B5EF4-FFF2-40B4-BE49-F238E27FC236}">
                <a16:creationId xmlns:a16="http://schemas.microsoft.com/office/drawing/2014/main" id="{B97CA1C8-EB12-20F6-4CA1-96553B157841}"/>
              </a:ext>
            </a:extLst>
          </p:cNvPr>
          <p:cNvSpPr>
            <a:spLocks noGrp="1"/>
          </p:cNvSpPr>
          <p:nvPr>
            <p:ph idx="1"/>
          </p:nvPr>
        </p:nvSpPr>
        <p:spPr>
          <a:xfrm>
            <a:off x="838200" y="1825625"/>
            <a:ext cx="10515600" cy="4351338"/>
          </a:xfrm>
        </p:spPr>
        <p:txBody>
          <a:bodyPr/>
          <a:lstStyle/>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Conestoga College. (2024). </a:t>
            </a:r>
            <a:r>
              <a:rPr lang="en-US" sz="1800" i="1" kern="100">
                <a:solidFill>
                  <a:srgbClr val="000000"/>
                </a:solidFill>
                <a:effectLst/>
                <a:latin typeface="Aptos" panose="020B0004020202020204" pitchFamily="34" charset="0"/>
                <a:ea typeface="Aptos" panose="020B0004020202020204" pitchFamily="34" charset="0"/>
                <a:cs typeface="Aptos" panose="020B0004020202020204" pitchFamily="34" charset="0"/>
              </a:rPr>
              <a:t>Heritage Arboretum Development Project Part 3</a:t>
            </a:r>
            <a:r>
              <a:rPr lang="en-US"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.pdf</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u="sng" kern="100">
                <a:solidFill>
                  <a:srgbClr val="000000"/>
                </a:solidFill>
                <a:effectLst/>
                <a:latin typeface="Aptos" panose="020B0004020202020204" pitchFamily="34" charset="0"/>
                <a:ea typeface="Aptos" panose="020B0004020202020204" pitchFamily="34" charset="0"/>
                <a:cs typeface="Aptos" panose="020B0004020202020204" pitchFamily="34" charset="0"/>
                <a:hlinkClick r:id="rId2"/>
              </a:rPr>
              <a:t>https://conestoga.desire2learn.com/d2l/common/viewFile.d2lfile/Database/MTM5MzEyNTk3/Heritage%20Arboretum%20Development%20Project_Part%203.pdf?ou=1123618</a:t>
            </a:r>
            <a:r>
              <a:rPr lang="en-IN"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IN" sz="1800" kern="100" err="1">
                <a:solidFill>
                  <a:srgbClr val="000000"/>
                </a:solidFill>
                <a:effectLst/>
                <a:latin typeface="Aptos" panose="020B0004020202020204" pitchFamily="34" charset="0"/>
                <a:ea typeface="Aptos" panose="020B0004020202020204" pitchFamily="34" charset="0"/>
                <a:cs typeface="Aptos" panose="020B0004020202020204" pitchFamily="34" charset="0"/>
              </a:rPr>
              <a:t>Lucidchart</a:t>
            </a:r>
            <a:r>
              <a:rPr lang="en-IN"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 (2024). </a:t>
            </a:r>
            <a:r>
              <a:rPr lang="en-IN" sz="1800" i="1" kern="100">
                <a:solidFill>
                  <a:srgbClr val="000000"/>
                </a:solidFill>
                <a:effectLst/>
                <a:latin typeface="Aptos" panose="020B0004020202020204" pitchFamily="34" charset="0"/>
                <a:ea typeface="Aptos" panose="020B0004020202020204" pitchFamily="34" charset="0"/>
                <a:cs typeface="Aptos" panose="020B0004020202020204" pitchFamily="34" charset="0"/>
              </a:rPr>
              <a:t>Cycle Diagram</a:t>
            </a:r>
            <a:r>
              <a:rPr lang="en-IN"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 Template</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u="sng" kern="100">
                <a:solidFill>
                  <a:srgbClr val="000000"/>
                </a:solidFill>
                <a:effectLst/>
                <a:latin typeface="Aptos" panose="020B0004020202020204" pitchFamily="34" charset="0"/>
                <a:ea typeface="Aptos" panose="020B0004020202020204" pitchFamily="34" charset="0"/>
                <a:cs typeface="Aptos" panose="020B0004020202020204" pitchFamily="34" charset="0"/>
                <a:hlinkClick r:id="rId3"/>
              </a:rPr>
              <a:t>https://lucid.app/lucidchart</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Group 1. (2024a, June 18). </a:t>
            </a:r>
            <a:r>
              <a:rPr lang="en-IN" sz="1800" i="1" kern="100">
                <a:solidFill>
                  <a:srgbClr val="000000"/>
                </a:solidFill>
                <a:effectLst/>
                <a:latin typeface="Aptos" panose="020B0004020202020204" pitchFamily="34" charset="0"/>
                <a:ea typeface="Aptos" panose="020B0004020202020204" pitchFamily="34" charset="0"/>
                <a:cs typeface="Aptos" panose="020B0004020202020204" pitchFamily="34" charset="0"/>
              </a:rPr>
              <a:t>S24_Group-1__MGMT8666_Report_Group Project 1. </a:t>
            </a:r>
            <a:r>
              <a:rPr lang="en-IN"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PDF</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u="sng" kern="100">
                <a:solidFill>
                  <a:srgbClr val="000000"/>
                </a:solidFill>
                <a:effectLst/>
                <a:latin typeface="Aptos" panose="020B0004020202020204" pitchFamily="34" charset="0"/>
                <a:ea typeface="Aptos" panose="020B0004020202020204" pitchFamily="34" charset="0"/>
                <a:cs typeface="Aptos" panose="020B0004020202020204" pitchFamily="34" charset="0"/>
                <a:hlinkClick r:id="rId4"/>
              </a:rPr>
              <a:t>S24_Group-1__MGMT8666_Report_Group Project 1.pdf</a:t>
            </a:r>
            <a:r>
              <a:rPr lang="en-IN"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Group 1. (2024b, July 09). </a:t>
            </a:r>
            <a:r>
              <a:rPr lang="en-IN" sz="1800" i="1" kern="100">
                <a:solidFill>
                  <a:srgbClr val="000000"/>
                </a:solidFill>
                <a:effectLst/>
                <a:latin typeface="Aptos" panose="020B0004020202020204" pitchFamily="34" charset="0"/>
                <a:ea typeface="Aptos" panose="020B0004020202020204" pitchFamily="34" charset="0"/>
                <a:cs typeface="Aptos" panose="020B0004020202020204" pitchFamily="34" charset="0"/>
              </a:rPr>
              <a:t>S24_Group-1__MGMT8666_Report_Group Project 2. </a:t>
            </a:r>
            <a:r>
              <a:rPr lang="en-IN"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PDF</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u="sng" kern="100">
                <a:solidFill>
                  <a:srgbClr val="000000"/>
                </a:solidFill>
                <a:effectLst/>
                <a:latin typeface="Aptos" panose="020B0004020202020204" pitchFamily="34" charset="0"/>
                <a:ea typeface="Aptos" panose="020B0004020202020204" pitchFamily="34" charset="0"/>
                <a:cs typeface="Aptos" panose="020B0004020202020204" pitchFamily="34" charset="0"/>
                <a:hlinkClick r:id="rId4"/>
              </a:rPr>
              <a:t>S24_Group-1__MGMT8666_Report_Group Project 1.pdf</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Group 1. (2024c, July 28). </a:t>
            </a:r>
            <a:r>
              <a:rPr lang="en-IN" sz="1800" i="1" kern="100">
                <a:solidFill>
                  <a:srgbClr val="000000"/>
                </a:solidFill>
                <a:effectLst/>
                <a:latin typeface="Aptos" panose="020B0004020202020204" pitchFamily="34" charset="0"/>
                <a:ea typeface="Aptos" panose="020B0004020202020204" pitchFamily="34" charset="0"/>
                <a:cs typeface="Aptos" panose="020B0004020202020204" pitchFamily="34" charset="0"/>
              </a:rPr>
              <a:t>S24_Group-1__MGMT8666_Report_Group Project 3. </a:t>
            </a:r>
            <a:r>
              <a:rPr lang="en-IN" sz="1800" kern="100">
                <a:solidFill>
                  <a:srgbClr val="000000"/>
                </a:solidFill>
                <a:effectLst/>
                <a:latin typeface="Aptos" panose="020B0004020202020204" pitchFamily="34" charset="0"/>
                <a:ea typeface="Aptos" panose="020B0004020202020204" pitchFamily="34" charset="0"/>
                <a:cs typeface="Aptos" panose="020B0004020202020204" pitchFamily="34" charset="0"/>
              </a:rPr>
              <a:t>PDF</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u="sng" kern="100">
                <a:solidFill>
                  <a:srgbClr val="000000"/>
                </a:solidFill>
                <a:effectLst/>
                <a:latin typeface="Aptos" panose="020B0004020202020204" pitchFamily="34" charset="0"/>
                <a:ea typeface="Aptos" panose="020B0004020202020204" pitchFamily="34" charset="0"/>
                <a:cs typeface="Aptos" panose="020B0004020202020204" pitchFamily="34" charset="0"/>
                <a:hlinkClick r:id="rId4"/>
              </a:rPr>
              <a:t>S24_Group-1__MGMT8666_Report_Group Project 1.pdf</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a:p>
        </p:txBody>
      </p:sp>
      <p:sp>
        <p:nvSpPr>
          <p:cNvPr id="4" name="Footer Placeholder 3">
            <a:extLst>
              <a:ext uri="{FF2B5EF4-FFF2-40B4-BE49-F238E27FC236}">
                <a16:creationId xmlns:a16="http://schemas.microsoft.com/office/drawing/2014/main" id="{D9695173-C47B-2990-7F7A-F03D1A574C89}"/>
              </a:ext>
            </a:extLst>
          </p:cNvPr>
          <p:cNvSpPr>
            <a:spLocks noGrp="1"/>
          </p:cNvSpPr>
          <p:nvPr>
            <p:ph type="ftr" sz="quarter" idx="11"/>
          </p:nvPr>
        </p:nvSpPr>
        <p:spPr/>
        <p:txBody>
          <a:bodyPr/>
          <a:lstStyle/>
          <a:p>
            <a:r>
              <a:rPr lang="en-IN"/>
              <a:t>GROUP - 1</a:t>
            </a:r>
          </a:p>
        </p:txBody>
      </p:sp>
      <p:sp>
        <p:nvSpPr>
          <p:cNvPr id="5" name="Slide Number Placeholder 4">
            <a:extLst>
              <a:ext uri="{FF2B5EF4-FFF2-40B4-BE49-F238E27FC236}">
                <a16:creationId xmlns:a16="http://schemas.microsoft.com/office/drawing/2014/main" id="{5977565A-8247-02DC-F118-2B09310DC72C}"/>
              </a:ext>
            </a:extLst>
          </p:cNvPr>
          <p:cNvSpPr>
            <a:spLocks noGrp="1"/>
          </p:cNvSpPr>
          <p:nvPr>
            <p:ph type="sldNum" sz="quarter" idx="12"/>
          </p:nvPr>
        </p:nvSpPr>
        <p:spPr/>
        <p:txBody>
          <a:bodyPr/>
          <a:lstStyle/>
          <a:p>
            <a:fld id="{690D6688-26A6-4C8D-8A82-2981C63ACF94}" type="slidenum">
              <a:rPr lang="en-IN" smtClean="0"/>
              <a:t>13</a:t>
            </a:fld>
            <a:endParaRPr lang="en-IN"/>
          </a:p>
        </p:txBody>
      </p:sp>
    </p:spTree>
    <p:extLst>
      <p:ext uri="{BB962C8B-B14F-4D97-AF65-F5344CB8AC3E}">
        <p14:creationId xmlns:p14="http://schemas.microsoft.com/office/powerpoint/2010/main" val="402980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speech bubbles">
            <a:extLst>
              <a:ext uri="{FF2B5EF4-FFF2-40B4-BE49-F238E27FC236}">
                <a16:creationId xmlns:a16="http://schemas.microsoft.com/office/drawing/2014/main" id="{BB9E3281-5112-7981-7654-5C52BAE48D07}"/>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BCF20-F629-8291-72DF-652ECDBB72CE}"/>
              </a:ext>
            </a:extLst>
          </p:cNvPr>
          <p:cNvSpPr>
            <a:spLocks noGrp="1"/>
          </p:cNvSpPr>
          <p:nvPr>
            <p:ph type="title"/>
          </p:nvPr>
        </p:nvSpPr>
        <p:spPr>
          <a:xfrm>
            <a:off x="838200" y="365125"/>
            <a:ext cx="3822189" cy="1899912"/>
          </a:xfrm>
        </p:spPr>
        <p:txBody>
          <a:bodyPr>
            <a:normAutofit/>
          </a:bodyPr>
          <a:lstStyle/>
          <a:p>
            <a:r>
              <a:rPr lang="en-IN" sz="4000"/>
              <a:t>Thank you for listening. </a:t>
            </a:r>
          </a:p>
        </p:txBody>
      </p:sp>
      <p:sp>
        <p:nvSpPr>
          <p:cNvPr id="3" name="Content Placeholder 2">
            <a:extLst>
              <a:ext uri="{FF2B5EF4-FFF2-40B4-BE49-F238E27FC236}">
                <a16:creationId xmlns:a16="http://schemas.microsoft.com/office/drawing/2014/main" id="{E0186AA3-28EB-4BD2-1A11-6BC4FCADBC72}"/>
              </a:ext>
            </a:extLst>
          </p:cNvPr>
          <p:cNvSpPr>
            <a:spLocks noGrp="1"/>
          </p:cNvSpPr>
          <p:nvPr>
            <p:ph idx="1"/>
          </p:nvPr>
        </p:nvSpPr>
        <p:spPr>
          <a:xfrm>
            <a:off x="838200" y="2434201"/>
            <a:ext cx="3822189" cy="3742762"/>
          </a:xfrm>
        </p:spPr>
        <p:txBody>
          <a:bodyPr>
            <a:normAutofit/>
          </a:bodyPr>
          <a:lstStyle/>
          <a:p>
            <a:pPr marL="0" indent="0">
              <a:buNone/>
            </a:pPr>
            <a:r>
              <a:rPr lang="en-IN" sz="2000"/>
              <a:t>Your time and interest mean a lot to us.</a:t>
            </a:r>
          </a:p>
        </p:txBody>
      </p:sp>
      <p:sp>
        <p:nvSpPr>
          <p:cNvPr id="4" name="Footer Placeholder 3">
            <a:extLst>
              <a:ext uri="{FF2B5EF4-FFF2-40B4-BE49-F238E27FC236}">
                <a16:creationId xmlns:a16="http://schemas.microsoft.com/office/drawing/2014/main" id="{B831E420-82B3-90D8-D99E-08C13616F7A0}"/>
              </a:ext>
            </a:extLst>
          </p:cNvPr>
          <p:cNvSpPr>
            <a:spLocks noGrp="1"/>
          </p:cNvSpPr>
          <p:nvPr>
            <p:ph type="ftr" sz="quarter" idx="11"/>
          </p:nvPr>
        </p:nvSpPr>
        <p:spPr/>
        <p:txBody>
          <a:bodyPr/>
          <a:lstStyle/>
          <a:p>
            <a:r>
              <a:rPr lang="en-IN"/>
              <a:t>GROUP - 1</a:t>
            </a:r>
          </a:p>
        </p:txBody>
      </p:sp>
      <p:sp>
        <p:nvSpPr>
          <p:cNvPr id="6" name="Slide Number Placeholder 5">
            <a:extLst>
              <a:ext uri="{FF2B5EF4-FFF2-40B4-BE49-F238E27FC236}">
                <a16:creationId xmlns:a16="http://schemas.microsoft.com/office/drawing/2014/main" id="{D8891906-FF17-CEB8-CD5C-D37BE7D26428}"/>
              </a:ext>
            </a:extLst>
          </p:cNvPr>
          <p:cNvSpPr>
            <a:spLocks noGrp="1"/>
          </p:cNvSpPr>
          <p:nvPr>
            <p:ph type="sldNum" sz="quarter" idx="12"/>
          </p:nvPr>
        </p:nvSpPr>
        <p:spPr/>
        <p:txBody>
          <a:bodyPr/>
          <a:lstStyle/>
          <a:p>
            <a:fld id="{690D6688-26A6-4C8D-8A82-2981C63ACF94}" type="slidenum">
              <a:rPr lang="en-IN" smtClean="0"/>
              <a:t>14</a:t>
            </a:fld>
            <a:endParaRPr lang="en-IN"/>
          </a:p>
        </p:txBody>
      </p:sp>
    </p:spTree>
    <p:extLst>
      <p:ext uri="{BB962C8B-B14F-4D97-AF65-F5344CB8AC3E}">
        <p14:creationId xmlns:p14="http://schemas.microsoft.com/office/powerpoint/2010/main" val="109541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A2F2-BF6F-D52E-A145-7BF250F7486F}"/>
              </a:ext>
            </a:extLst>
          </p:cNvPr>
          <p:cNvSpPr>
            <a:spLocks noGrp="1"/>
          </p:cNvSpPr>
          <p:nvPr>
            <p:ph type="title"/>
          </p:nvPr>
        </p:nvSpPr>
        <p:spPr>
          <a:xfrm>
            <a:off x="876693" y="741391"/>
            <a:ext cx="5219307" cy="1616203"/>
          </a:xfrm>
        </p:spPr>
        <p:txBody>
          <a:bodyPr anchor="b">
            <a:normAutofit/>
          </a:bodyPr>
          <a:lstStyle/>
          <a:p>
            <a:r>
              <a:rPr lang="en-IN" sz="3200" b="1"/>
              <a:t>AGENDA</a:t>
            </a:r>
          </a:p>
        </p:txBody>
      </p:sp>
      <p:sp>
        <p:nvSpPr>
          <p:cNvPr id="5" name="Rectangle 2">
            <a:extLst>
              <a:ext uri="{FF2B5EF4-FFF2-40B4-BE49-F238E27FC236}">
                <a16:creationId xmlns:a16="http://schemas.microsoft.com/office/drawing/2014/main" id="{AA1029A6-3392-4788-3B6B-2D1B061C168D}"/>
              </a:ext>
            </a:extLst>
          </p:cNvPr>
          <p:cNvSpPr>
            <a:spLocks noGrp="1" noChangeArrowheads="1"/>
          </p:cNvSpPr>
          <p:nvPr>
            <p:ph idx="1"/>
          </p:nvPr>
        </p:nvSpPr>
        <p:spPr bwMode="auto">
          <a:xfrm>
            <a:off x="876692" y="2533476"/>
            <a:ext cx="5219307" cy="35374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a:ln>
                  <a:noFill/>
                </a:ln>
                <a:effectLst/>
                <a:latin typeface="Arial" panose="020B0604020202020204" pitchFamily="34" charset="0"/>
              </a:rPr>
              <a:t>Key Findings</a:t>
            </a:r>
          </a:p>
          <a:p>
            <a:pPr marL="0" marR="0" lvl="0" indent="0" defTabSz="914400" rtl="0" eaLnBrk="0" fontAlgn="base" latinLnBrk="0" hangingPunct="0">
              <a:spcBef>
                <a:spcPct val="0"/>
              </a:spcBef>
              <a:spcAft>
                <a:spcPts val="600"/>
              </a:spcAft>
              <a:buClrTx/>
              <a:buSzTx/>
              <a:buFontTx/>
              <a:buChar char="•"/>
              <a:tabLst/>
            </a:pPr>
            <a:r>
              <a:rPr lang="en-US" altLang="en-US" sz="2000">
                <a:latin typeface="Arial" panose="020B0604020202020204" pitchFamily="34" charset="0"/>
              </a:rPr>
              <a:t>Reflect on the Agile Process</a:t>
            </a:r>
          </a:p>
          <a:p>
            <a:pPr marL="0" marR="0" lvl="0" indent="0"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a:ln>
                  <a:noFill/>
                </a:ln>
                <a:effectLst/>
                <a:latin typeface="Arial" panose="020B0604020202020204" pitchFamily="34" charset="0"/>
              </a:rPr>
              <a:t>Discuss Challenges and Solutions</a:t>
            </a:r>
          </a:p>
          <a:p>
            <a:pPr marL="0" marR="0" lvl="0" indent="0" defTabSz="914400" rtl="0" eaLnBrk="0" fontAlgn="base" latinLnBrk="0" hangingPunct="0">
              <a:spcBef>
                <a:spcPct val="0"/>
              </a:spcBef>
              <a:spcAft>
                <a:spcPts val="600"/>
              </a:spcAft>
              <a:buClrTx/>
              <a:buSzTx/>
              <a:buFontTx/>
              <a:buChar char="•"/>
              <a:tabLst/>
            </a:pPr>
            <a:r>
              <a:rPr lang="en-US" altLang="en-US" sz="2000">
                <a:latin typeface="Arial" panose="020B0604020202020204" pitchFamily="34" charset="0"/>
              </a:rPr>
              <a:t>Team Collaboration and Individual Contributions</a:t>
            </a:r>
          </a:p>
          <a:p>
            <a:pPr marL="0" marR="0" lvl="0" indent="0"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a:ln>
                  <a:noFill/>
                </a:ln>
                <a:effectLst/>
                <a:latin typeface="Arial" panose="020B0604020202020204" pitchFamily="34" charset="0"/>
              </a:rPr>
              <a:t>Ev</a:t>
            </a:r>
            <a:r>
              <a:rPr lang="en-US" altLang="en-US" sz="2000">
                <a:latin typeface="Arial" panose="020B0604020202020204" pitchFamily="34" charset="0"/>
              </a:rPr>
              <a:t>aluate Project Goals</a:t>
            </a:r>
          </a:p>
          <a:p>
            <a:pPr marL="0" marR="0" lvl="0" indent="0"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a:ln>
                  <a:noFill/>
                </a:ln>
                <a:effectLst/>
                <a:latin typeface="Arial" panose="020B0604020202020204" pitchFamily="34" charset="0"/>
              </a:rPr>
              <a:t>Future Recommendations</a:t>
            </a:r>
          </a:p>
          <a:p>
            <a:pPr marL="0" marR="0" lvl="0" indent="0" defTabSz="914400" rtl="0" eaLnBrk="0" fontAlgn="base" latinLnBrk="0" hangingPunct="0">
              <a:spcBef>
                <a:spcPct val="0"/>
              </a:spcBef>
              <a:spcAft>
                <a:spcPts val="600"/>
              </a:spcAft>
              <a:buClrTx/>
              <a:buSzTx/>
              <a:buFontTx/>
              <a:buChar char="•"/>
              <a:tabLst/>
            </a:pPr>
            <a:r>
              <a:rPr lang="en-US" altLang="en-US" sz="2000">
                <a:latin typeface="Arial" panose="020B0604020202020204" pitchFamily="34" charset="0"/>
              </a:rPr>
              <a:t>Conclusion &amp; Closure</a:t>
            </a:r>
            <a:endParaRPr kumimoji="0" lang="en-US" altLang="en-US" sz="2000" i="0" u="none" strike="noStrike" cap="none" normalizeH="0" baseline="0">
              <a:ln>
                <a:noFill/>
              </a:ln>
              <a:effectLst/>
              <a:latin typeface="Arial" panose="020B0604020202020204" pitchFamily="34" charset="0"/>
            </a:endParaRPr>
          </a:p>
        </p:txBody>
      </p:sp>
      <p:pic>
        <p:nvPicPr>
          <p:cNvPr id="7" name="Picture 6" descr="A hand holding a sketchbook&#10;&#10;Description automatically generated">
            <a:extLst>
              <a:ext uri="{FF2B5EF4-FFF2-40B4-BE49-F238E27FC236}">
                <a16:creationId xmlns:a16="http://schemas.microsoft.com/office/drawing/2014/main" id="{CCDDD45E-2B7D-3CF1-79D4-E762CD3D0CE7}"/>
              </a:ext>
            </a:extLst>
          </p:cNvPr>
          <p:cNvPicPr>
            <a:picLocks noChangeAspect="1"/>
          </p:cNvPicPr>
          <p:nvPr/>
        </p:nvPicPr>
        <p:blipFill rotWithShape="1">
          <a:blip r:embed="rId2">
            <a:extLst>
              <a:ext uri="{28A0092B-C50C-407E-A947-70E740481C1C}">
                <a14:useLocalDpi xmlns:a14="http://schemas.microsoft.com/office/drawing/2010/main" val="0"/>
              </a:ext>
            </a:extLst>
          </a:blip>
          <a:srcRect t="4948" b="4948"/>
          <a:stretch/>
        </p:blipFill>
        <p:spPr>
          <a:xfrm>
            <a:off x="7008019" y="1022399"/>
            <a:ext cx="4273463" cy="4813202"/>
          </a:xfrm>
          <a:prstGeom prst="rect">
            <a:avLst/>
          </a:prstGeom>
        </p:spPr>
      </p:pic>
      <p:grpSp>
        <p:nvGrpSpPr>
          <p:cNvPr id="38" name="Group 37">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9" name="Rectangle 38">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ooter Placeholder 2">
            <a:extLst>
              <a:ext uri="{FF2B5EF4-FFF2-40B4-BE49-F238E27FC236}">
                <a16:creationId xmlns:a16="http://schemas.microsoft.com/office/drawing/2014/main" id="{38040D9B-DDE9-D09B-30B0-6F2C5B524F65}"/>
              </a:ext>
            </a:extLst>
          </p:cNvPr>
          <p:cNvSpPr>
            <a:spLocks noGrp="1"/>
          </p:cNvSpPr>
          <p:nvPr>
            <p:ph type="ftr" sz="quarter" idx="11"/>
          </p:nvPr>
        </p:nvSpPr>
        <p:spPr/>
        <p:txBody>
          <a:bodyPr/>
          <a:lstStyle/>
          <a:p>
            <a:r>
              <a:rPr lang="en-IN"/>
              <a:t>GROUP - 1</a:t>
            </a:r>
          </a:p>
        </p:txBody>
      </p:sp>
      <p:sp>
        <p:nvSpPr>
          <p:cNvPr id="4" name="Slide Number Placeholder 3">
            <a:extLst>
              <a:ext uri="{FF2B5EF4-FFF2-40B4-BE49-F238E27FC236}">
                <a16:creationId xmlns:a16="http://schemas.microsoft.com/office/drawing/2014/main" id="{3CB16743-1D46-D1A7-D58C-B73D6AFBC033}"/>
              </a:ext>
            </a:extLst>
          </p:cNvPr>
          <p:cNvSpPr>
            <a:spLocks noGrp="1"/>
          </p:cNvSpPr>
          <p:nvPr>
            <p:ph type="sldNum" sz="quarter" idx="12"/>
          </p:nvPr>
        </p:nvSpPr>
        <p:spPr/>
        <p:txBody>
          <a:bodyPr/>
          <a:lstStyle/>
          <a:p>
            <a:fld id="{690D6688-26A6-4C8D-8A82-2981C63ACF94}" type="slidenum">
              <a:rPr lang="en-IN" smtClean="0"/>
              <a:t>2</a:t>
            </a:fld>
            <a:endParaRPr lang="en-IN"/>
          </a:p>
        </p:txBody>
      </p:sp>
    </p:spTree>
    <p:extLst>
      <p:ext uri="{BB962C8B-B14F-4D97-AF65-F5344CB8AC3E}">
        <p14:creationId xmlns:p14="http://schemas.microsoft.com/office/powerpoint/2010/main" val="114803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43">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EB8C2-630A-D62B-BBB7-8CF20F676CE3}"/>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a:solidFill>
                  <a:srgbClr val="FFFFFF"/>
                </a:solidFill>
              </a:rPr>
              <a:t>Key Findings</a:t>
            </a:r>
            <a:br>
              <a:rPr lang="en-US" sz="4000">
                <a:solidFill>
                  <a:srgbClr val="FFFFFF"/>
                </a:solidFill>
              </a:rPr>
            </a:br>
            <a:endParaRPr lang="en-US" sz="4000">
              <a:solidFill>
                <a:srgbClr val="FFFFFF"/>
              </a:solidFill>
            </a:endParaRPr>
          </a:p>
        </p:txBody>
      </p:sp>
      <p:pic>
        <p:nvPicPr>
          <p:cNvPr id="14" name="Content Placeholder 13" descr="A diagram of a risk assessment&#10;&#10;Description automatically generated">
            <a:extLst>
              <a:ext uri="{FF2B5EF4-FFF2-40B4-BE49-F238E27FC236}">
                <a16:creationId xmlns:a16="http://schemas.microsoft.com/office/drawing/2014/main" id="{024D4C1F-5471-BC7A-FDED-7F22E970834F}"/>
              </a:ext>
            </a:extLst>
          </p:cNvPr>
          <p:cNvPicPr>
            <a:picLocks noGrp="1" noChangeAspect="1"/>
          </p:cNvPicPr>
          <p:nvPr>
            <p:ph idx="1"/>
          </p:nvPr>
        </p:nvPicPr>
        <p:blipFill>
          <a:blip r:embed="rId2"/>
          <a:stretch>
            <a:fillRect/>
          </a:stretch>
        </p:blipFill>
        <p:spPr>
          <a:xfrm>
            <a:off x="9155076" y="938788"/>
            <a:ext cx="2284106" cy="2393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descr="A diagram of product and minimum&#10;&#10;Description automatically generated">
            <a:extLst>
              <a:ext uri="{FF2B5EF4-FFF2-40B4-BE49-F238E27FC236}">
                <a16:creationId xmlns:a16="http://schemas.microsoft.com/office/drawing/2014/main" id="{EEDE24B7-292B-D994-3944-6E4F73E6730E}"/>
              </a:ext>
            </a:extLst>
          </p:cNvPr>
          <p:cNvPicPr>
            <a:picLocks noChangeAspect="1"/>
          </p:cNvPicPr>
          <p:nvPr/>
        </p:nvPicPr>
        <p:blipFill>
          <a:blip r:embed="rId3"/>
          <a:stretch>
            <a:fillRect/>
          </a:stretch>
        </p:blipFill>
        <p:spPr>
          <a:xfrm>
            <a:off x="4412044" y="852060"/>
            <a:ext cx="4440325" cy="2566189"/>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1" name="Picture 10" descr="A blue rectangular box with white text&#10;&#10;Description automatically generated">
            <a:extLst>
              <a:ext uri="{FF2B5EF4-FFF2-40B4-BE49-F238E27FC236}">
                <a16:creationId xmlns:a16="http://schemas.microsoft.com/office/drawing/2014/main" id="{EBF8B551-3796-85BE-BE82-0B1A5ABA4DF5}"/>
              </a:ext>
            </a:extLst>
          </p:cNvPr>
          <p:cNvPicPr>
            <a:picLocks noChangeAspect="1"/>
          </p:cNvPicPr>
          <p:nvPr/>
        </p:nvPicPr>
        <p:blipFill>
          <a:blip r:embed="rId4"/>
          <a:stretch>
            <a:fillRect/>
          </a:stretch>
        </p:blipFill>
        <p:spPr>
          <a:xfrm>
            <a:off x="4415966" y="3630284"/>
            <a:ext cx="7022495" cy="30743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 name="Footer Placeholder 2">
            <a:extLst>
              <a:ext uri="{FF2B5EF4-FFF2-40B4-BE49-F238E27FC236}">
                <a16:creationId xmlns:a16="http://schemas.microsoft.com/office/drawing/2014/main" id="{0D5DA10C-0C13-E787-8DB9-69F7A6FB9C8F}"/>
              </a:ext>
            </a:extLst>
          </p:cNvPr>
          <p:cNvSpPr>
            <a:spLocks noGrp="1"/>
          </p:cNvSpPr>
          <p:nvPr>
            <p:ph type="ftr" sz="quarter" idx="11"/>
          </p:nvPr>
        </p:nvSpPr>
        <p:spPr/>
        <p:txBody>
          <a:bodyPr/>
          <a:lstStyle/>
          <a:p>
            <a:r>
              <a:rPr lang="en-IN"/>
              <a:t>GROUP - 1</a:t>
            </a:r>
          </a:p>
        </p:txBody>
      </p:sp>
      <p:sp>
        <p:nvSpPr>
          <p:cNvPr id="4" name="Slide Number Placeholder 3">
            <a:extLst>
              <a:ext uri="{FF2B5EF4-FFF2-40B4-BE49-F238E27FC236}">
                <a16:creationId xmlns:a16="http://schemas.microsoft.com/office/drawing/2014/main" id="{8B3EE907-169B-9238-39C7-0E1B19EF2CE8}"/>
              </a:ext>
            </a:extLst>
          </p:cNvPr>
          <p:cNvSpPr>
            <a:spLocks noGrp="1"/>
          </p:cNvSpPr>
          <p:nvPr>
            <p:ph type="sldNum" sz="quarter" idx="12"/>
          </p:nvPr>
        </p:nvSpPr>
        <p:spPr/>
        <p:txBody>
          <a:bodyPr/>
          <a:lstStyle/>
          <a:p>
            <a:fld id="{690D6688-26A6-4C8D-8A82-2981C63ACF94}" type="slidenum">
              <a:rPr lang="en-IN" smtClean="0"/>
              <a:t>3</a:t>
            </a:fld>
            <a:endParaRPr lang="en-IN"/>
          </a:p>
        </p:txBody>
      </p:sp>
    </p:spTree>
    <p:extLst>
      <p:ext uri="{BB962C8B-B14F-4D97-AF65-F5344CB8AC3E}">
        <p14:creationId xmlns:p14="http://schemas.microsoft.com/office/powerpoint/2010/main" val="59529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B8C2-630A-D62B-BBB7-8CF20F676CE3}"/>
              </a:ext>
            </a:extLst>
          </p:cNvPr>
          <p:cNvSpPr>
            <a:spLocks noGrp="1"/>
          </p:cNvSpPr>
          <p:nvPr>
            <p:ph type="title"/>
          </p:nvPr>
        </p:nvSpPr>
        <p:spPr/>
        <p:txBody>
          <a:bodyPr/>
          <a:lstStyle/>
          <a:p>
            <a:pPr marL="0" marR="0" lvl="0" indent="0" defTabSz="914400" rtl="0" eaLnBrk="0" fontAlgn="base" latinLnBrk="0" hangingPunct="0">
              <a:spcBef>
                <a:spcPct val="0"/>
              </a:spcBef>
              <a:spcAft>
                <a:spcPts val="600"/>
              </a:spcAft>
              <a:buClrTx/>
              <a:buSzTx/>
              <a:tabLst/>
            </a:pPr>
            <a:r>
              <a:rPr lang="en-US" altLang="en-US" sz="4400">
                <a:latin typeface="Arial" panose="020B0604020202020204" pitchFamily="34" charset="0"/>
              </a:rPr>
              <a:t>Reflect on the Agile Process</a:t>
            </a:r>
          </a:p>
        </p:txBody>
      </p:sp>
      <p:pic>
        <p:nvPicPr>
          <p:cNvPr id="5" name="Content Placeholder 4" descr="A diagram of a project success&#10;&#10;Description automatically generated">
            <a:extLst>
              <a:ext uri="{FF2B5EF4-FFF2-40B4-BE49-F238E27FC236}">
                <a16:creationId xmlns:a16="http://schemas.microsoft.com/office/drawing/2014/main" id="{32857FC7-CAAF-6C17-08BE-20CD683498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0258" y="1825625"/>
            <a:ext cx="7391483" cy="4351338"/>
          </a:xfrm>
        </p:spPr>
      </p:pic>
      <p:pic>
        <p:nvPicPr>
          <p:cNvPr id="1026" name="Picture 2" descr="Download Microsoft Teams Logo in SVG ...">
            <a:extLst>
              <a:ext uri="{FF2B5EF4-FFF2-40B4-BE49-F238E27FC236}">
                <a16:creationId xmlns:a16="http://schemas.microsoft.com/office/drawing/2014/main" id="{AACE694B-2553-4604-7BEA-1C46A3267F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3817" y="1564219"/>
            <a:ext cx="1853836" cy="12336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ello Review | PCMag">
            <a:extLst>
              <a:ext uri="{FF2B5EF4-FFF2-40B4-BE49-F238E27FC236}">
                <a16:creationId xmlns:a16="http://schemas.microsoft.com/office/drawing/2014/main" id="{F407A1D1-7BCF-7711-DE46-4AE2D374B4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58808" y="1195300"/>
            <a:ext cx="1853836" cy="10416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effective are daily standup meetings? - Quora">
            <a:extLst>
              <a:ext uri="{FF2B5EF4-FFF2-40B4-BE49-F238E27FC236}">
                <a16:creationId xmlns:a16="http://schemas.microsoft.com/office/drawing/2014/main" id="{85C1B90B-C546-F1A5-9C38-ABA481D7E5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87570" y="2371858"/>
            <a:ext cx="2273991" cy="170738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B850B16-E218-1BE7-4BE2-B7BEB79084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480" y="2371858"/>
            <a:ext cx="2037080" cy="15278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print Reviews - Agile Scrum">
            <a:extLst>
              <a:ext uri="{FF2B5EF4-FFF2-40B4-BE49-F238E27FC236}">
                <a16:creationId xmlns:a16="http://schemas.microsoft.com/office/drawing/2014/main" id="{8F07BB81-E8D9-4BF0-FA44-3A3957AC89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789" y="4287520"/>
            <a:ext cx="22352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terative vs. Incremental Development: Explaining the Differences - Sphere">
            <a:extLst>
              <a:ext uri="{FF2B5EF4-FFF2-40B4-BE49-F238E27FC236}">
                <a16:creationId xmlns:a16="http://schemas.microsoft.com/office/drawing/2014/main" id="{5DE1AC19-C305-F74A-739E-A72BF0028B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1159" y="4760410"/>
            <a:ext cx="3499857" cy="188436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aximizing Business Value - US Valuations">
            <a:extLst>
              <a:ext uri="{FF2B5EF4-FFF2-40B4-BE49-F238E27FC236}">
                <a16:creationId xmlns:a16="http://schemas.microsoft.com/office/drawing/2014/main" id="{E1B04DDC-AC83-4957-63EF-BE8A774F38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4000" y="4843780"/>
            <a:ext cx="1976734" cy="189904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910AC147-74A4-7414-D7FD-D307CBD62A84}"/>
              </a:ext>
            </a:extLst>
          </p:cNvPr>
          <p:cNvSpPr>
            <a:spLocks noGrp="1"/>
          </p:cNvSpPr>
          <p:nvPr>
            <p:ph type="ftr" sz="quarter" idx="11"/>
          </p:nvPr>
        </p:nvSpPr>
        <p:spPr/>
        <p:txBody>
          <a:bodyPr/>
          <a:lstStyle/>
          <a:p>
            <a:r>
              <a:rPr lang="en-IN"/>
              <a:t>GROUP - 1</a:t>
            </a:r>
          </a:p>
        </p:txBody>
      </p:sp>
      <p:sp>
        <p:nvSpPr>
          <p:cNvPr id="7" name="Slide Number Placeholder 6">
            <a:extLst>
              <a:ext uri="{FF2B5EF4-FFF2-40B4-BE49-F238E27FC236}">
                <a16:creationId xmlns:a16="http://schemas.microsoft.com/office/drawing/2014/main" id="{07BDCCA0-1545-EB2F-0829-8038F8AC4B3D}"/>
              </a:ext>
            </a:extLst>
          </p:cNvPr>
          <p:cNvSpPr>
            <a:spLocks noGrp="1"/>
          </p:cNvSpPr>
          <p:nvPr>
            <p:ph type="sldNum" sz="quarter" idx="12"/>
          </p:nvPr>
        </p:nvSpPr>
        <p:spPr/>
        <p:txBody>
          <a:bodyPr/>
          <a:lstStyle/>
          <a:p>
            <a:fld id="{690D6688-26A6-4C8D-8A82-2981C63ACF94}" type="slidenum">
              <a:rPr lang="en-IN" smtClean="0"/>
              <a:t>4</a:t>
            </a:fld>
            <a:endParaRPr lang="en-IN"/>
          </a:p>
        </p:txBody>
      </p:sp>
    </p:spTree>
    <p:extLst>
      <p:ext uri="{BB962C8B-B14F-4D97-AF65-F5344CB8AC3E}">
        <p14:creationId xmlns:p14="http://schemas.microsoft.com/office/powerpoint/2010/main" val="335433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B8C2-630A-D62B-BBB7-8CF20F676CE3}"/>
              </a:ext>
            </a:extLst>
          </p:cNvPr>
          <p:cNvSpPr>
            <a:spLocks noGrp="1"/>
          </p:cNvSpPr>
          <p:nvPr>
            <p:ph type="title"/>
          </p:nvPr>
        </p:nvSpPr>
        <p:spPr/>
        <p:txBody>
          <a:bodyPr/>
          <a:lstStyle/>
          <a:p>
            <a:pPr marL="0" marR="0" lvl="0" indent="0" defTabSz="914400" rtl="0" eaLnBrk="0" fontAlgn="base" latinLnBrk="0" hangingPunct="0">
              <a:spcBef>
                <a:spcPct val="0"/>
              </a:spcBef>
              <a:spcAft>
                <a:spcPts val="600"/>
              </a:spcAft>
              <a:buClrTx/>
              <a:buSzTx/>
              <a:tabLst/>
            </a:pPr>
            <a:r>
              <a:rPr kumimoji="0" lang="en-US" altLang="en-US" sz="4400" i="0" u="none" strike="noStrike" cap="none" normalizeH="0" baseline="0">
                <a:ln>
                  <a:noFill/>
                </a:ln>
                <a:effectLst/>
                <a:latin typeface="Arial" panose="020B0604020202020204" pitchFamily="34" charset="0"/>
              </a:rPr>
              <a:t>Discuss Challenges and Solutions</a:t>
            </a:r>
          </a:p>
        </p:txBody>
      </p:sp>
      <p:graphicFrame>
        <p:nvGraphicFramePr>
          <p:cNvPr id="15" name="Content Placeholder 2">
            <a:extLst>
              <a:ext uri="{FF2B5EF4-FFF2-40B4-BE49-F238E27FC236}">
                <a16:creationId xmlns:a16="http://schemas.microsoft.com/office/drawing/2014/main" id="{2AA6941F-05BC-AA50-FDF8-E34777A5BDE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17D67A81-B48F-3AD4-17BF-DBD034A556E6}"/>
              </a:ext>
            </a:extLst>
          </p:cNvPr>
          <p:cNvSpPr>
            <a:spLocks noGrp="1"/>
          </p:cNvSpPr>
          <p:nvPr>
            <p:ph type="ftr" sz="quarter" idx="11"/>
          </p:nvPr>
        </p:nvSpPr>
        <p:spPr/>
        <p:txBody>
          <a:bodyPr/>
          <a:lstStyle/>
          <a:p>
            <a:r>
              <a:rPr lang="en-IN"/>
              <a:t>GROUP - 1</a:t>
            </a:r>
          </a:p>
        </p:txBody>
      </p:sp>
      <p:sp>
        <p:nvSpPr>
          <p:cNvPr id="4" name="Slide Number Placeholder 3">
            <a:extLst>
              <a:ext uri="{FF2B5EF4-FFF2-40B4-BE49-F238E27FC236}">
                <a16:creationId xmlns:a16="http://schemas.microsoft.com/office/drawing/2014/main" id="{D88C8833-2B64-0A06-4DAF-B0C0A367FF76}"/>
              </a:ext>
            </a:extLst>
          </p:cNvPr>
          <p:cNvSpPr>
            <a:spLocks noGrp="1"/>
          </p:cNvSpPr>
          <p:nvPr>
            <p:ph type="sldNum" sz="quarter" idx="12"/>
          </p:nvPr>
        </p:nvSpPr>
        <p:spPr/>
        <p:txBody>
          <a:bodyPr/>
          <a:lstStyle/>
          <a:p>
            <a:fld id="{690D6688-26A6-4C8D-8A82-2981C63ACF94}" type="slidenum">
              <a:rPr lang="en-IN" smtClean="0"/>
              <a:t>5</a:t>
            </a:fld>
            <a:endParaRPr lang="en-IN"/>
          </a:p>
        </p:txBody>
      </p:sp>
    </p:spTree>
    <p:extLst>
      <p:ext uri="{BB962C8B-B14F-4D97-AF65-F5344CB8AC3E}">
        <p14:creationId xmlns:p14="http://schemas.microsoft.com/office/powerpoint/2010/main" val="61556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B8C2-630A-D62B-BBB7-8CF20F676CE3}"/>
              </a:ext>
            </a:extLst>
          </p:cNvPr>
          <p:cNvSpPr>
            <a:spLocks noGrp="1"/>
          </p:cNvSpPr>
          <p:nvPr>
            <p:ph type="title"/>
          </p:nvPr>
        </p:nvSpPr>
        <p:spPr>
          <a:xfrm>
            <a:off x="838200" y="365125"/>
            <a:ext cx="11120120" cy="691515"/>
          </a:xfrm>
        </p:spPr>
        <p:txBody>
          <a:bodyPr>
            <a:normAutofit/>
          </a:bodyPr>
          <a:lstStyle/>
          <a:p>
            <a:pPr marL="0" marR="0" lvl="0" indent="0" defTabSz="914400" rtl="0" eaLnBrk="0" fontAlgn="base" latinLnBrk="0" hangingPunct="0">
              <a:spcBef>
                <a:spcPct val="0"/>
              </a:spcBef>
              <a:spcAft>
                <a:spcPts val="600"/>
              </a:spcAft>
              <a:buClrTx/>
              <a:buSzTx/>
              <a:tabLst/>
            </a:pPr>
            <a:r>
              <a:rPr kumimoji="0" lang="en-IN" altLang="en-US" sz="4000" i="0" u="none" strike="noStrike" cap="none" normalizeH="0" baseline="0">
                <a:ln>
                  <a:noFill/>
                </a:ln>
                <a:effectLst/>
                <a:latin typeface="Arial" panose="020B0604020202020204" pitchFamily="34" charset="0"/>
              </a:rPr>
              <a:t>Team Collaboration and Individual Contributions</a:t>
            </a:r>
          </a:p>
        </p:txBody>
      </p:sp>
      <p:sp>
        <p:nvSpPr>
          <p:cNvPr id="3" name="Content Placeholder 2">
            <a:extLst>
              <a:ext uri="{FF2B5EF4-FFF2-40B4-BE49-F238E27FC236}">
                <a16:creationId xmlns:a16="http://schemas.microsoft.com/office/drawing/2014/main" id="{3A31371B-FD0E-1D42-400F-9AA5DB989143}"/>
              </a:ext>
            </a:extLst>
          </p:cNvPr>
          <p:cNvSpPr>
            <a:spLocks noGrp="1"/>
          </p:cNvSpPr>
          <p:nvPr>
            <p:ph idx="1"/>
          </p:nvPr>
        </p:nvSpPr>
        <p:spPr>
          <a:xfrm>
            <a:off x="838200" y="1146117"/>
            <a:ext cx="10515600" cy="5254150"/>
          </a:xfrm>
        </p:spPr>
        <p:txBody>
          <a:bodyPr/>
          <a:lstStyle/>
          <a:p>
            <a:r>
              <a:rPr lang="en-IN" sz="2400" dirty="0"/>
              <a:t>Effective Communication</a:t>
            </a:r>
          </a:p>
          <a:p>
            <a:r>
              <a:rPr lang="en-IN" sz="2400" dirty="0"/>
              <a:t> Collaboration</a:t>
            </a:r>
          </a:p>
          <a:p>
            <a:r>
              <a:rPr lang="en-IN" sz="2400" dirty="0"/>
              <a:t>Shared Responsibilities</a:t>
            </a:r>
          </a:p>
          <a:p>
            <a:pPr marL="0" indent="0">
              <a:buNone/>
            </a:pPr>
            <a:br>
              <a:rPr lang="en-IN" sz="2400" dirty="0"/>
            </a:br>
            <a:br>
              <a:rPr lang="en-IN" dirty="0"/>
            </a:br>
            <a:br>
              <a:rPr lang="en-IN" dirty="0"/>
            </a:br>
            <a:endParaRPr lang="en-IN" dirty="0"/>
          </a:p>
        </p:txBody>
      </p:sp>
      <p:graphicFrame>
        <p:nvGraphicFramePr>
          <p:cNvPr id="5" name="Table 4">
            <a:extLst>
              <a:ext uri="{FF2B5EF4-FFF2-40B4-BE49-F238E27FC236}">
                <a16:creationId xmlns:a16="http://schemas.microsoft.com/office/drawing/2014/main" id="{F4C2AAB0-4732-B560-C18D-7FE39DC576C2}"/>
              </a:ext>
            </a:extLst>
          </p:cNvPr>
          <p:cNvGraphicFramePr>
            <a:graphicFrameLocks noGrp="1"/>
          </p:cNvGraphicFramePr>
          <p:nvPr>
            <p:extLst>
              <p:ext uri="{D42A27DB-BD31-4B8C-83A1-F6EECF244321}">
                <p14:modId xmlns:p14="http://schemas.microsoft.com/office/powerpoint/2010/main" val="3132831242"/>
              </p:ext>
            </p:extLst>
          </p:nvPr>
        </p:nvGraphicFramePr>
        <p:xfrm>
          <a:off x="4581833" y="1190972"/>
          <a:ext cx="7376487" cy="5120640"/>
        </p:xfrm>
        <a:graphic>
          <a:graphicData uri="http://schemas.openxmlformats.org/drawingml/2006/table">
            <a:tbl>
              <a:tblPr firstRow="1" bandRow="1">
                <a:tableStyleId>{5C22544A-7EE6-4342-B048-85BDC9FD1C3A}</a:tableStyleId>
              </a:tblPr>
              <a:tblGrid>
                <a:gridCol w="2474693">
                  <a:extLst>
                    <a:ext uri="{9D8B030D-6E8A-4147-A177-3AD203B41FA5}">
                      <a16:colId xmlns:a16="http://schemas.microsoft.com/office/drawing/2014/main" val="2465593564"/>
                    </a:ext>
                  </a:extLst>
                </a:gridCol>
                <a:gridCol w="4901794">
                  <a:extLst>
                    <a:ext uri="{9D8B030D-6E8A-4147-A177-3AD203B41FA5}">
                      <a16:colId xmlns:a16="http://schemas.microsoft.com/office/drawing/2014/main" val="218797558"/>
                    </a:ext>
                  </a:extLst>
                </a:gridCol>
              </a:tblGrid>
              <a:tr h="353754">
                <a:tc>
                  <a:txBody>
                    <a:bodyPr/>
                    <a:lstStyle/>
                    <a:p>
                      <a:r>
                        <a:rPr lang="en-CA"/>
                        <a:t>Team member</a:t>
                      </a:r>
                    </a:p>
                  </a:txBody>
                  <a:tcPr/>
                </a:tc>
                <a:tc>
                  <a:txBody>
                    <a:bodyPr/>
                    <a:lstStyle/>
                    <a:p>
                      <a:r>
                        <a:rPr lang="en-CA"/>
                        <a:t>Contribution</a:t>
                      </a:r>
                    </a:p>
                  </a:txBody>
                  <a:tcPr/>
                </a:tc>
                <a:extLst>
                  <a:ext uri="{0D108BD9-81ED-4DB2-BD59-A6C34878D82A}">
                    <a16:rowId xmlns:a16="http://schemas.microsoft.com/office/drawing/2014/main" val="782584563"/>
                  </a:ext>
                </a:extLst>
              </a:tr>
              <a:tr h="884385">
                <a:tc>
                  <a:txBody>
                    <a:bodyPr/>
                    <a:lstStyle/>
                    <a:p>
                      <a:r>
                        <a:rPr lang="en-CA"/>
                        <a:t>Gaurav Saraswat</a:t>
                      </a:r>
                    </a:p>
                  </a:txBody>
                  <a:tcPr/>
                </a:tc>
                <a:tc>
                  <a:txBody>
                    <a:bodyPr/>
                    <a:lstStyle/>
                    <a:p>
                      <a:pPr marL="285750" indent="-285750">
                        <a:buFont typeface="Arial" panose="020B0604020202020204" pitchFamily="34" charset="0"/>
                        <a:buChar char="•"/>
                      </a:pPr>
                      <a:r>
                        <a:rPr lang="en-CA" dirty="0"/>
                        <a:t>Reasons for Agile Planning and management</a:t>
                      </a:r>
                    </a:p>
                    <a:p>
                      <a:pPr marL="285750" indent="-285750">
                        <a:buFont typeface="Arial" panose="020B0604020202020204" pitchFamily="34" charset="0"/>
                        <a:buChar char="•"/>
                      </a:pPr>
                      <a:r>
                        <a:rPr lang="en-CA" dirty="0"/>
                        <a:t>Communication challenges, personas creation</a:t>
                      </a:r>
                    </a:p>
                    <a:p>
                      <a:pPr marL="285750" indent="-285750">
                        <a:buFont typeface="Arial" panose="020B0604020202020204" pitchFamily="34" charset="0"/>
                        <a:buChar char="•"/>
                      </a:pPr>
                      <a:r>
                        <a:rPr lang="en-CA" dirty="0"/>
                        <a:t>Improvement Actions and Definition of Done</a:t>
                      </a:r>
                    </a:p>
                  </a:txBody>
                  <a:tcPr/>
                </a:tc>
                <a:extLst>
                  <a:ext uri="{0D108BD9-81ED-4DB2-BD59-A6C34878D82A}">
                    <a16:rowId xmlns:a16="http://schemas.microsoft.com/office/drawing/2014/main" val="3317017494"/>
                  </a:ext>
                </a:extLst>
              </a:tr>
              <a:tr h="1415016">
                <a:tc>
                  <a:txBody>
                    <a:bodyPr/>
                    <a:lstStyle/>
                    <a:p>
                      <a:r>
                        <a:rPr lang="en-CA"/>
                        <a:t>Indrani Bothsa</a:t>
                      </a:r>
                    </a:p>
                  </a:txBody>
                  <a:tcPr/>
                </a:tc>
                <a:tc>
                  <a:txBody>
                    <a:bodyPr/>
                    <a:lstStyle/>
                    <a:p>
                      <a:pPr marL="285750" indent="-285750">
                        <a:buFont typeface="Arial" panose="020B0604020202020204" pitchFamily="34" charset="0"/>
                        <a:buChar char="•"/>
                      </a:pPr>
                      <a:r>
                        <a:rPr lang="en-CA"/>
                        <a:t>Stakeholder management, Sustainable pace for the project</a:t>
                      </a:r>
                    </a:p>
                    <a:p>
                      <a:pPr marL="285750" indent="-285750">
                        <a:buFont typeface="Arial" panose="020B0604020202020204" pitchFamily="34" charset="0"/>
                        <a:buChar char="•"/>
                      </a:pPr>
                      <a:r>
                        <a:rPr lang="en-CA"/>
                        <a:t>Decision making responsibilities, Effectiveness with Agile Concepts</a:t>
                      </a:r>
                    </a:p>
                    <a:p>
                      <a:pPr marL="285750" indent="-285750">
                        <a:buFont typeface="Arial" panose="020B0604020202020204" pitchFamily="34" charset="0"/>
                        <a:buChar char="•"/>
                      </a:pPr>
                      <a:r>
                        <a:rPr lang="en-CA"/>
                        <a:t>Budgeting and Donation Management</a:t>
                      </a:r>
                      <a:endParaRPr lang="en-CA" dirty="0"/>
                    </a:p>
                  </a:txBody>
                  <a:tcPr/>
                </a:tc>
                <a:extLst>
                  <a:ext uri="{0D108BD9-81ED-4DB2-BD59-A6C34878D82A}">
                    <a16:rowId xmlns:a16="http://schemas.microsoft.com/office/drawing/2014/main" val="3246064296"/>
                  </a:ext>
                </a:extLst>
              </a:tr>
              <a:tr h="884385">
                <a:tc>
                  <a:txBody>
                    <a:bodyPr/>
                    <a:lstStyle/>
                    <a:p>
                      <a:r>
                        <a:rPr lang="en-CA"/>
                        <a:t>Vaishnavi Wadhwa</a:t>
                      </a:r>
                    </a:p>
                  </a:txBody>
                  <a:tcPr/>
                </a:tc>
                <a:tc>
                  <a:txBody>
                    <a:bodyPr/>
                    <a:lstStyle/>
                    <a:p>
                      <a:pPr marL="285750" indent="-285750">
                        <a:buFont typeface="Arial" panose="020B0604020202020204" pitchFamily="34" charset="0"/>
                        <a:buChar char="•"/>
                      </a:pPr>
                      <a:r>
                        <a:rPr lang="en-CA"/>
                        <a:t>MVP,  Agile Principles</a:t>
                      </a:r>
                    </a:p>
                    <a:p>
                      <a:pPr marL="285750" indent="-285750">
                        <a:buFont typeface="Arial" panose="020B0604020202020204" pitchFamily="34" charset="0"/>
                        <a:buChar char="•"/>
                      </a:pPr>
                      <a:r>
                        <a:rPr lang="en-CA"/>
                        <a:t>Backlog Creation, Release planning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a:t>Risk Assessment and Value Addition</a:t>
                      </a:r>
                      <a:endParaRPr lang="en-CA" dirty="0"/>
                    </a:p>
                  </a:txBody>
                  <a:tcPr/>
                </a:tc>
                <a:extLst>
                  <a:ext uri="{0D108BD9-81ED-4DB2-BD59-A6C34878D82A}">
                    <a16:rowId xmlns:a16="http://schemas.microsoft.com/office/drawing/2014/main" val="3137946895"/>
                  </a:ext>
                </a:extLst>
              </a:tr>
              <a:tr h="1149701">
                <a:tc>
                  <a:txBody>
                    <a:bodyPr/>
                    <a:lstStyle/>
                    <a:p>
                      <a:r>
                        <a:rPr lang="en-CA"/>
                        <a:t>Neha Singh</a:t>
                      </a:r>
                    </a:p>
                  </a:txBody>
                  <a:tcPr/>
                </a:tc>
                <a:tc>
                  <a:txBody>
                    <a:bodyPr/>
                    <a:lstStyle/>
                    <a:p>
                      <a:pPr marL="285750" indent="-285750">
                        <a:buFont typeface="Arial" panose="020B0604020202020204" pitchFamily="34" charset="0"/>
                        <a:buChar char="•"/>
                      </a:pPr>
                      <a:r>
                        <a:rPr lang="en-CA" dirty="0"/>
                        <a:t>Vision Statement, Product Roadmap</a:t>
                      </a:r>
                    </a:p>
                    <a:p>
                      <a:pPr marL="285750" indent="-285750">
                        <a:buFont typeface="Arial" panose="020B0604020202020204" pitchFamily="34" charset="0"/>
                        <a:buChar char="•"/>
                      </a:pPr>
                      <a:r>
                        <a:rPr lang="en-CA" dirty="0"/>
                        <a:t>Activity Prioritisation, Story Selection ,Work Estimation</a:t>
                      </a:r>
                    </a:p>
                    <a:p>
                      <a:pPr marL="285750" indent="-285750">
                        <a:buFont typeface="Arial" panose="020B0604020202020204" pitchFamily="34" charset="0"/>
                        <a:buChar char="•"/>
                      </a:pPr>
                      <a:r>
                        <a:rPr lang="en-CA" dirty="0"/>
                        <a:t>Risk Response plans and Critical Risks</a:t>
                      </a:r>
                    </a:p>
                  </a:txBody>
                  <a:tcPr/>
                </a:tc>
                <a:extLst>
                  <a:ext uri="{0D108BD9-81ED-4DB2-BD59-A6C34878D82A}">
                    <a16:rowId xmlns:a16="http://schemas.microsoft.com/office/drawing/2014/main" val="3994394605"/>
                  </a:ext>
                </a:extLst>
              </a:tr>
            </a:tbl>
          </a:graphicData>
        </a:graphic>
      </p:graphicFrame>
      <p:sp>
        <p:nvSpPr>
          <p:cNvPr id="4" name="Footer Placeholder 3">
            <a:extLst>
              <a:ext uri="{FF2B5EF4-FFF2-40B4-BE49-F238E27FC236}">
                <a16:creationId xmlns:a16="http://schemas.microsoft.com/office/drawing/2014/main" id="{4D2CA460-EFDC-4294-D734-D874FF999E08}"/>
              </a:ext>
            </a:extLst>
          </p:cNvPr>
          <p:cNvSpPr>
            <a:spLocks noGrp="1"/>
          </p:cNvSpPr>
          <p:nvPr>
            <p:ph type="ftr" sz="quarter" idx="11"/>
          </p:nvPr>
        </p:nvSpPr>
        <p:spPr/>
        <p:txBody>
          <a:bodyPr/>
          <a:lstStyle/>
          <a:p>
            <a:r>
              <a:rPr lang="en-IN"/>
              <a:t>GROUP - 1</a:t>
            </a:r>
          </a:p>
        </p:txBody>
      </p:sp>
      <p:sp>
        <p:nvSpPr>
          <p:cNvPr id="6" name="Slide Number Placeholder 5">
            <a:extLst>
              <a:ext uri="{FF2B5EF4-FFF2-40B4-BE49-F238E27FC236}">
                <a16:creationId xmlns:a16="http://schemas.microsoft.com/office/drawing/2014/main" id="{E889F06B-DA2E-111B-3650-F3A7BEBA599D}"/>
              </a:ext>
            </a:extLst>
          </p:cNvPr>
          <p:cNvSpPr>
            <a:spLocks noGrp="1"/>
          </p:cNvSpPr>
          <p:nvPr>
            <p:ph type="sldNum" sz="quarter" idx="12"/>
          </p:nvPr>
        </p:nvSpPr>
        <p:spPr/>
        <p:txBody>
          <a:bodyPr/>
          <a:lstStyle/>
          <a:p>
            <a:fld id="{690D6688-26A6-4C8D-8A82-2981C63ACF94}" type="slidenum">
              <a:rPr lang="en-IN" smtClean="0"/>
              <a:t>6</a:t>
            </a:fld>
            <a:endParaRPr lang="en-IN"/>
          </a:p>
        </p:txBody>
      </p:sp>
    </p:spTree>
    <p:extLst>
      <p:ext uri="{BB962C8B-B14F-4D97-AF65-F5344CB8AC3E}">
        <p14:creationId xmlns:p14="http://schemas.microsoft.com/office/powerpoint/2010/main" val="29612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8EB8C2-630A-D62B-BBB7-8CF20F676CE3}"/>
              </a:ext>
            </a:extLst>
          </p:cNvPr>
          <p:cNvSpPr>
            <a:spLocks noGrp="1"/>
          </p:cNvSpPr>
          <p:nvPr>
            <p:ph type="title"/>
          </p:nvPr>
        </p:nvSpPr>
        <p:spPr>
          <a:xfrm>
            <a:off x="621792" y="1161288"/>
            <a:ext cx="3602736" cy="4526280"/>
          </a:xfrm>
        </p:spPr>
        <p:txBody>
          <a:bodyPr>
            <a:normAutofit/>
          </a:bodyPr>
          <a:lstStyle/>
          <a:p>
            <a:pPr marL="0" marR="0" lvl="0" indent="0" defTabSz="914400" rtl="0" eaLnBrk="0" fontAlgn="base" latinLnBrk="0" hangingPunct="0">
              <a:spcBef>
                <a:spcPct val="0"/>
              </a:spcBef>
              <a:spcAft>
                <a:spcPts val="600"/>
              </a:spcAft>
              <a:buClrTx/>
              <a:buSzTx/>
              <a:tabLst/>
            </a:pPr>
            <a:r>
              <a:rPr kumimoji="0" lang="en-US" altLang="en-US" sz="4000" i="0" u="none" strike="noStrike" cap="none" normalizeH="0" baseline="0">
                <a:ln>
                  <a:noFill/>
                </a:ln>
                <a:effectLst/>
                <a:latin typeface="Arial" panose="020B0604020202020204" pitchFamily="34" charset="0"/>
              </a:rPr>
              <a:t>Evaluate Project Goals</a:t>
            </a:r>
          </a:p>
        </p:txBody>
      </p:sp>
      <p:sp>
        <p:nvSpPr>
          <p:cNvPr id="30" name="Rectangle 2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1" name="Content Placeholder 2">
            <a:extLst>
              <a:ext uri="{FF2B5EF4-FFF2-40B4-BE49-F238E27FC236}">
                <a16:creationId xmlns:a16="http://schemas.microsoft.com/office/drawing/2014/main" id="{94560F9A-E096-4772-3D0E-E5BEE0D43263}"/>
              </a:ext>
            </a:extLst>
          </p:cNvPr>
          <p:cNvGraphicFramePr>
            <a:graphicFrameLocks noGrp="1"/>
          </p:cNvGraphicFramePr>
          <p:nvPr>
            <p:ph idx="1"/>
            <p:extLst>
              <p:ext uri="{D42A27DB-BD31-4B8C-83A1-F6EECF244321}">
                <p14:modId xmlns:p14="http://schemas.microsoft.com/office/powerpoint/2010/main" val="262971098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CC63C6-97B1-12E6-29A1-5CB8D88BED88}"/>
              </a:ext>
            </a:extLst>
          </p:cNvPr>
          <p:cNvSpPr>
            <a:spLocks noGrp="1"/>
          </p:cNvSpPr>
          <p:nvPr>
            <p:ph type="ftr" sz="quarter" idx="11"/>
          </p:nvPr>
        </p:nvSpPr>
        <p:spPr/>
        <p:txBody>
          <a:bodyPr/>
          <a:lstStyle/>
          <a:p>
            <a:r>
              <a:rPr lang="en-IN"/>
              <a:t>GROUP - 1</a:t>
            </a:r>
          </a:p>
        </p:txBody>
      </p:sp>
      <p:sp>
        <p:nvSpPr>
          <p:cNvPr id="4" name="Slide Number Placeholder 3">
            <a:extLst>
              <a:ext uri="{FF2B5EF4-FFF2-40B4-BE49-F238E27FC236}">
                <a16:creationId xmlns:a16="http://schemas.microsoft.com/office/drawing/2014/main" id="{22F9FF3D-1B16-6250-946E-F62681552E29}"/>
              </a:ext>
            </a:extLst>
          </p:cNvPr>
          <p:cNvSpPr>
            <a:spLocks noGrp="1"/>
          </p:cNvSpPr>
          <p:nvPr>
            <p:ph type="sldNum" sz="quarter" idx="12"/>
          </p:nvPr>
        </p:nvSpPr>
        <p:spPr/>
        <p:txBody>
          <a:bodyPr/>
          <a:lstStyle/>
          <a:p>
            <a:fld id="{690D6688-26A6-4C8D-8A82-2981C63ACF94}" type="slidenum">
              <a:rPr lang="en-IN" smtClean="0"/>
              <a:t>7</a:t>
            </a:fld>
            <a:endParaRPr lang="en-IN"/>
          </a:p>
        </p:txBody>
      </p:sp>
    </p:spTree>
    <p:extLst>
      <p:ext uri="{BB962C8B-B14F-4D97-AF65-F5344CB8AC3E}">
        <p14:creationId xmlns:p14="http://schemas.microsoft.com/office/powerpoint/2010/main" val="400295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EB8C2-630A-D62B-BBB7-8CF20F676CE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marL="0" marR="0" lvl="0" indent="0" algn="ctr" fontAlgn="base">
              <a:spcAft>
                <a:spcPts val="600"/>
              </a:spcAft>
              <a:buClrTx/>
              <a:buSzTx/>
              <a:tabLst/>
            </a:pPr>
            <a:r>
              <a:rPr kumimoji="0" lang="en-US" altLang="en-US" sz="2500" i="0" u="none" strike="noStrike" kern="1200" cap="none" normalizeH="0" baseline="0">
                <a:ln>
                  <a:noFill/>
                </a:ln>
                <a:solidFill>
                  <a:srgbClr val="FFFFFF"/>
                </a:solidFill>
                <a:effectLst/>
                <a:latin typeface="+mj-lt"/>
                <a:ea typeface="+mj-ea"/>
                <a:cs typeface="+mj-cs"/>
              </a:rPr>
              <a:t>Future Recommendations</a:t>
            </a:r>
            <a:endParaRPr lang="en-US" sz="2500" kern="1200">
              <a:solidFill>
                <a:srgbClr val="FFFFFF"/>
              </a:solidFill>
              <a:latin typeface="+mj-lt"/>
              <a:ea typeface="+mj-ea"/>
              <a:cs typeface="+mj-cs"/>
            </a:endParaRPr>
          </a:p>
        </p:txBody>
      </p:sp>
      <p:pic>
        <p:nvPicPr>
          <p:cNvPr id="4" name="Content Placeholder 3" descr="A diagram of a project&#10;&#10;Description automatically generated">
            <a:extLst>
              <a:ext uri="{FF2B5EF4-FFF2-40B4-BE49-F238E27FC236}">
                <a16:creationId xmlns:a16="http://schemas.microsoft.com/office/drawing/2014/main" id="{F095386B-BB3A-0AA5-B56A-57EEF491A4D9}"/>
              </a:ext>
            </a:extLst>
          </p:cNvPr>
          <p:cNvPicPr>
            <a:picLocks noGrp="1" noChangeAspect="1"/>
          </p:cNvPicPr>
          <p:nvPr>
            <p:ph idx="1"/>
          </p:nvPr>
        </p:nvPicPr>
        <p:blipFill>
          <a:blip r:embed="rId2"/>
          <a:stretch>
            <a:fillRect/>
          </a:stretch>
        </p:blipFill>
        <p:spPr>
          <a:xfrm>
            <a:off x="4777316" y="1580095"/>
            <a:ext cx="6780700" cy="3695481"/>
          </a:xfrm>
          <a:prstGeom prst="rect">
            <a:avLst/>
          </a:prstGeom>
        </p:spPr>
      </p:pic>
      <p:sp>
        <p:nvSpPr>
          <p:cNvPr id="3" name="Footer Placeholder 2">
            <a:extLst>
              <a:ext uri="{FF2B5EF4-FFF2-40B4-BE49-F238E27FC236}">
                <a16:creationId xmlns:a16="http://schemas.microsoft.com/office/drawing/2014/main" id="{C0C13A8C-D064-72F7-2BE9-B054F35FBFA5}"/>
              </a:ext>
            </a:extLst>
          </p:cNvPr>
          <p:cNvSpPr>
            <a:spLocks noGrp="1"/>
          </p:cNvSpPr>
          <p:nvPr>
            <p:ph type="ftr" sz="quarter" idx="11"/>
          </p:nvPr>
        </p:nvSpPr>
        <p:spPr/>
        <p:txBody>
          <a:bodyPr/>
          <a:lstStyle/>
          <a:p>
            <a:r>
              <a:rPr lang="en-IN"/>
              <a:t>GROUP - 1</a:t>
            </a:r>
          </a:p>
        </p:txBody>
      </p:sp>
      <p:sp>
        <p:nvSpPr>
          <p:cNvPr id="5" name="Slide Number Placeholder 4">
            <a:extLst>
              <a:ext uri="{FF2B5EF4-FFF2-40B4-BE49-F238E27FC236}">
                <a16:creationId xmlns:a16="http://schemas.microsoft.com/office/drawing/2014/main" id="{F6CCE9D0-0931-1BCD-A052-7D7CDFFAB45C}"/>
              </a:ext>
            </a:extLst>
          </p:cNvPr>
          <p:cNvSpPr>
            <a:spLocks noGrp="1"/>
          </p:cNvSpPr>
          <p:nvPr>
            <p:ph type="sldNum" sz="quarter" idx="12"/>
          </p:nvPr>
        </p:nvSpPr>
        <p:spPr/>
        <p:txBody>
          <a:bodyPr/>
          <a:lstStyle/>
          <a:p>
            <a:fld id="{690D6688-26A6-4C8D-8A82-2981C63ACF94}" type="slidenum">
              <a:rPr lang="en-IN" smtClean="0"/>
              <a:t>8</a:t>
            </a:fld>
            <a:endParaRPr lang="en-IN"/>
          </a:p>
        </p:txBody>
      </p:sp>
    </p:spTree>
    <p:extLst>
      <p:ext uri="{BB962C8B-B14F-4D97-AF65-F5344CB8AC3E}">
        <p14:creationId xmlns:p14="http://schemas.microsoft.com/office/powerpoint/2010/main" val="395742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EB8C2-630A-D62B-BBB7-8CF20F676CE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marL="0" marR="0" lvl="0" indent="0" algn="ctr" fontAlgn="base">
              <a:spcAft>
                <a:spcPts val="600"/>
              </a:spcAft>
              <a:buClrTx/>
              <a:buSzTx/>
              <a:tabLst/>
            </a:pPr>
            <a:r>
              <a:rPr kumimoji="0" lang="en-US" altLang="en-US" sz="2500" i="0" u="none" strike="noStrike" kern="1200" cap="none" normalizeH="0" baseline="0">
                <a:ln>
                  <a:noFill/>
                </a:ln>
                <a:solidFill>
                  <a:srgbClr val="FFFFFF"/>
                </a:solidFill>
                <a:effectLst/>
                <a:latin typeface="+mj-lt"/>
                <a:ea typeface="+mj-ea"/>
                <a:cs typeface="+mj-cs"/>
              </a:rPr>
              <a:t>Future Recommendations</a:t>
            </a:r>
            <a:endParaRPr lang="en-US" sz="25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F095386B-BB3A-0AA5-B56A-57EEF491A4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77316" y="1580095"/>
            <a:ext cx="6780700" cy="3695481"/>
          </a:xfrm>
          <a:prstGeom prst="rect">
            <a:avLst/>
          </a:prstGeom>
        </p:spPr>
      </p:pic>
      <p:sp>
        <p:nvSpPr>
          <p:cNvPr id="3" name="Footer Placeholder 2">
            <a:extLst>
              <a:ext uri="{FF2B5EF4-FFF2-40B4-BE49-F238E27FC236}">
                <a16:creationId xmlns:a16="http://schemas.microsoft.com/office/drawing/2014/main" id="{C0C13A8C-D064-72F7-2BE9-B054F35FBFA5}"/>
              </a:ext>
            </a:extLst>
          </p:cNvPr>
          <p:cNvSpPr>
            <a:spLocks noGrp="1"/>
          </p:cNvSpPr>
          <p:nvPr>
            <p:ph type="ftr" sz="quarter" idx="11"/>
          </p:nvPr>
        </p:nvSpPr>
        <p:spPr/>
        <p:txBody>
          <a:bodyPr/>
          <a:lstStyle/>
          <a:p>
            <a:r>
              <a:rPr lang="en-IN"/>
              <a:t>GROUP - 1</a:t>
            </a:r>
          </a:p>
        </p:txBody>
      </p:sp>
      <p:sp>
        <p:nvSpPr>
          <p:cNvPr id="5" name="Slide Number Placeholder 4">
            <a:extLst>
              <a:ext uri="{FF2B5EF4-FFF2-40B4-BE49-F238E27FC236}">
                <a16:creationId xmlns:a16="http://schemas.microsoft.com/office/drawing/2014/main" id="{F6CCE9D0-0931-1BCD-A052-7D7CDFFAB45C}"/>
              </a:ext>
            </a:extLst>
          </p:cNvPr>
          <p:cNvSpPr>
            <a:spLocks noGrp="1"/>
          </p:cNvSpPr>
          <p:nvPr>
            <p:ph type="sldNum" sz="quarter" idx="12"/>
          </p:nvPr>
        </p:nvSpPr>
        <p:spPr/>
        <p:txBody>
          <a:bodyPr/>
          <a:lstStyle/>
          <a:p>
            <a:fld id="{690D6688-26A6-4C8D-8A82-2981C63ACF94}" type="slidenum">
              <a:rPr lang="en-IN" smtClean="0"/>
              <a:t>9</a:t>
            </a:fld>
            <a:endParaRPr lang="en-IN"/>
          </a:p>
        </p:txBody>
      </p:sp>
    </p:spTree>
    <p:extLst>
      <p:ext uri="{BB962C8B-B14F-4D97-AF65-F5344CB8AC3E}">
        <p14:creationId xmlns:p14="http://schemas.microsoft.com/office/powerpoint/2010/main" val="2976560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ddd393a-e98a-4404-841f-c4becdd925a5}" enabled="0" method="" siteId="{4ddd393a-e98a-4404-841f-c4becdd925a5}" removed="1"/>
</clbl:labelList>
</file>

<file path=docProps/app.xml><?xml version="1.0" encoding="utf-8"?>
<Properties xmlns="http://schemas.openxmlformats.org/officeDocument/2006/extended-properties" xmlns:vt="http://schemas.openxmlformats.org/officeDocument/2006/docPropsVTypes">
  <TotalTime>99</TotalTime>
  <Words>597</Words>
  <Application>Microsoft Office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Symbol</vt:lpstr>
      <vt:lpstr>Office Theme</vt:lpstr>
      <vt:lpstr>Heritage Arboretum Development Project</vt:lpstr>
      <vt:lpstr>AGENDA</vt:lpstr>
      <vt:lpstr>Key Findings </vt:lpstr>
      <vt:lpstr>Reflect on the Agile Process</vt:lpstr>
      <vt:lpstr>Discuss Challenges and Solutions</vt:lpstr>
      <vt:lpstr>Team Collaboration and Individual Contributions</vt:lpstr>
      <vt:lpstr>Evaluate Project Goals</vt:lpstr>
      <vt:lpstr>Future Recommendations</vt:lpstr>
      <vt:lpstr>Future Recommendations</vt:lpstr>
      <vt:lpstr>Future Recommendations</vt:lpstr>
      <vt:lpstr>Future Recommendations</vt:lpstr>
      <vt:lpstr>Conclusion &amp; Closure</vt:lpstr>
      <vt:lpstr>References</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Heritage Arboretum Development Project-2</dc:title>
  <dc:creator>Vaishnavi Gopal Wadhwa</dc:creator>
  <cp:lastModifiedBy>Vaishnavi Gopal Wadhwa</cp:lastModifiedBy>
  <cp:revision>3</cp:revision>
  <dcterms:created xsi:type="dcterms:W3CDTF">2024-07-08T18:24:11Z</dcterms:created>
  <dcterms:modified xsi:type="dcterms:W3CDTF">2024-08-06T03:38:41Z</dcterms:modified>
</cp:coreProperties>
</file>