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sldIdLst>
    <p:sldId id="256" r:id="rId5"/>
    <p:sldId id="257" r:id="rId6"/>
    <p:sldId id="272" r:id="rId7"/>
    <p:sldId id="260" r:id="rId8"/>
    <p:sldId id="261" r:id="rId9"/>
    <p:sldId id="262" r:id="rId10"/>
    <p:sldId id="263" r:id="rId11"/>
    <p:sldId id="270" r:id="rId12"/>
    <p:sldId id="265" r:id="rId13"/>
    <p:sldId id="271" r:id="rId14"/>
    <p:sldId id="273" r:id="rId15"/>
    <p:sldId id="274" r:id="rId16"/>
    <p:sldId id="267" r:id="rId17"/>
    <p:sldId id="269" r:id="rId18"/>
    <p:sldId id="268" r:id="rId19"/>
    <p:sldId id="275" r:id="rId20"/>
    <p:sldId id="258"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A988D9-FFC1-406B-B53A-3B4E87EEABEE}" v="74" dt="2024-08-06T19:34:03.319"/>
    <p1510:client id="{75940D3A-7A8E-D0BD-8793-4C7E7C904D82}" v="386" dt="2024-08-06T19:15:20.165"/>
    <p1510:client id="{A9442C5C-4B1F-5B82-BAD4-02D0C0BE7F16}" v="413" dt="2024-08-05T21:02:56.5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719" autoAdjust="0"/>
  </p:normalViewPr>
  <p:slideViewPr>
    <p:cSldViewPr snapToGrid="0">
      <p:cViewPr>
        <p:scale>
          <a:sx n="73" d="100"/>
          <a:sy n="73" d="100"/>
        </p:scale>
        <p:origin x="1042"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ata3.xml.rels><?xml version="1.0" encoding="UTF-8" standalone="yes"?>
<Relationships xmlns="http://schemas.openxmlformats.org/package/2006/relationships"><Relationship Id="rId8" Type="http://schemas.openxmlformats.org/officeDocument/2006/relationships/image" Target="../media/image34.svg"/><Relationship Id="rId13" Type="http://schemas.openxmlformats.org/officeDocument/2006/relationships/image" Target="../media/image13.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sv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32.sv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 Id="rId1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3.xml.rels><?xml version="1.0" encoding="UTF-8" standalone="yes"?>
<Relationships xmlns="http://schemas.openxmlformats.org/package/2006/relationships"><Relationship Id="rId8" Type="http://schemas.openxmlformats.org/officeDocument/2006/relationships/image" Target="../media/image34.svg"/><Relationship Id="rId13" Type="http://schemas.openxmlformats.org/officeDocument/2006/relationships/image" Target="../media/image13.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sv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32.sv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 Id="rId1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ACE863-156F-45F9-8773-79E0B90C3F4F}" type="doc">
      <dgm:prSet loTypeId="urn:microsoft.com/office/officeart/2018/2/layout/IconLabelList" loCatId="icon" qsTypeId="urn:microsoft.com/office/officeart/2005/8/quickstyle/simple1" qsCatId="simple" csTypeId="urn:microsoft.com/office/officeart/2018/5/colors/Iconchunking_neutralbg_accent6_2" csCatId="accent6" phldr="1"/>
      <dgm:spPr/>
      <dgm:t>
        <a:bodyPr/>
        <a:lstStyle/>
        <a:p>
          <a:endParaRPr lang="en-US"/>
        </a:p>
      </dgm:t>
    </dgm:pt>
    <dgm:pt modelId="{E44742DD-E65D-4F4C-84A0-5190CD3C50AB}">
      <dgm:prSet/>
      <dgm:spPr/>
      <dgm:t>
        <a:bodyPr/>
        <a:lstStyle/>
        <a:p>
          <a:pPr>
            <a:lnSpc>
              <a:spcPct val="100000"/>
            </a:lnSpc>
          </a:pPr>
          <a:r>
            <a:rPr lang="en-CA"/>
            <a:t>Formalize the Budget</a:t>
          </a:r>
          <a:endParaRPr lang="en-US"/>
        </a:p>
      </dgm:t>
    </dgm:pt>
    <dgm:pt modelId="{813D448E-7F53-4397-8283-A7779D52B976}" type="parTrans" cxnId="{AFEA20AE-1F49-4A8C-A540-051E63CB62FE}">
      <dgm:prSet/>
      <dgm:spPr/>
      <dgm:t>
        <a:bodyPr/>
        <a:lstStyle/>
        <a:p>
          <a:endParaRPr lang="en-US"/>
        </a:p>
      </dgm:t>
    </dgm:pt>
    <dgm:pt modelId="{E9B3B61B-F2A9-4B98-9632-D47467FA39A2}" type="sibTrans" cxnId="{AFEA20AE-1F49-4A8C-A540-051E63CB62FE}">
      <dgm:prSet/>
      <dgm:spPr/>
      <dgm:t>
        <a:bodyPr/>
        <a:lstStyle/>
        <a:p>
          <a:endParaRPr lang="en-US"/>
        </a:p>
      </dgm:t>
    </dgm:pt>
    <dgm:pt modelId="{8575B21F-C5BD-44A3-91CD-0F5E805132B1}">
      <dgm:prSet/>
      <dgm:spPr/>
      <dgm:t>
        <a:bodyPr/>
        <a:lstStyle/>
        <a:p>
          <a:pPr>
            <a:lnSpc>
              <a:spcPct val="100000"/>
            </a:lnSpc>
          </a:pPr>
          <a:r>
            <a:rPr lang="en-CA"/>
            <a:t>Centralized Sources of Financing</a:t>
          </a:r>
          <a:endParaRPr lang="en-US"/>
        </a:p>
      </dgm:t>
    </dgm:pt>
    <dgm:pt modelId="{038A8296-262A-4926-980A-78BC92569A79}" type="parTrans" cxnId="{E53C0D32-4561-47D3-A3AC-FF15C4757DBB}">
      <dgm:prSet/>
      <dgm:spPr/>
      <dgm:t>
        <a:bodyPr/>
        <a:lstStyle/>
        <a:p>
          <a:endParaRPr lang="en-US"/>
        </a:p>
      </dgm:t>
    </dgm:pt>
    <dgm:pt modelId="{7E7AC609-703A-4DA3-B83D-15DA8D9BE0E9}" type="sibTrans" cxnId="{E53C0D32-4561-47D3-A3AC-FF15C4757DBB}">
      <dgm:prSet/>
      <dgm:spPr/>
      <dgm:t>
        <a:bodyPr/>
        <a:lstStyle/>
        <a:p>
          <a:endParaRPr lang="en-US"/>
        </a:p>
      </dgm:t>
    </dgm:pt>
    <dgm:pt modelId="{2D42367F-3E01-4D62-AD38-7EFF26AE5BDB}">
      <dgm:prSet/>
      <dgm:spPr/>
      <dgm:t>
        <a:bodyPr/>
        <a:lstStyle/>
        <a:p>
          <a:pPr>
            <a:lnSpc>
              <a:spcPct val="100000"/>
            </a:lnSpc>
          </a:pPr>
          <a:r>
            <a:rPr lang="en-CA"/>
            <a:t>Extensive Prediction</a:t>
          </a:r>
          <a:endParaRPr lang="en-US"/>
        </a:p>
      </dgm:t>
    </dgm:pt>
    <dgm:pt modelId="{22B95FFB-BCB4-4540-B737-B1CB76E63E8D}" type="parTrans" cxnId="{48CA21CA-97A5-42CA-A8E5-A35B6F8D8857}">
      <dgm:prSet/>
      <dgm:spPr/>
      <dgm:t>
        <a:bodyPr/>
        <a:lstStyle/>
        <a:p>
          <a:endParaRPr lang="en-US"/>
        </a:p>
      </dgm:t>
    </dgm:pt>
    <dgm:pt modelId="{676EFC49-DF0F-48C7-B5EB-BC0A53DD383D}" type="sibTrans" cxnId="{48CA21CA-97A5-42CA-A8E5-A35B6F8D8857}">
      <dgm:prSet/>
      <dgm:spPr/>
      <dgm:t>
        <a:bodyPr/>
        <a:lstStyle/>
        <a:p>
          <a:endParaRPr lang="en-US"/>
        </a:p>
      </dgm:t>
    </dgm:pt>
    <dgm:pt modelId="{44EBE679-9EE3-4BB0-851A-A713E2359345}">
      <dgm:prSet/>
      <dgm:spPr/>
      <dgm:t>
        <a:bodyPr/>
        <a:lstStyle/>
        <a:p>
          <a:pPr>
            <a:lnSpc>
              <a:spcPct val="100000"/>
            </a:lnSpc>
          </a:pPr>
          <a:r>
            <a:rPr lang="en-CA"/>
            <a:t>Periodic Reviews</a:t>
          </a:r>
          <a:endParaRPr lang="en-US"/>
        </a:p>
      </dgm:t>
    </dgm:pt>
    <dgm:pt modelId="{1A9EFE75-2C10-45ED-BF2A-450CD5D89F16}" type="parTrans" cxnId="{D17401B5-79DA-4345-A0C3-6FEF7B741BBC}">
      <dgm:prSet/>
      <dgm:spPr/>
      <dgm:t>
        <a:bodyPr/>
        <a:lstStyle/>
        <a:p>
          <a:endParaRPr lang="en-US"/>
        </a:p>
      </dgm:t>
    </dgm:pt>
    <dgm:pt modelId="{D1FF73BB-EA32-4199-9E48-74A7C4227CEC}" type="sibTrans" cxnId="{D17401B5-79DA-4345-A0C3-6FEF7B741BBC}">
      <dgm:prSet/>
      <dgm:spPr/>
      <dgm:t>
        <a:bodyPr/>
        <a:lstStyle/>
        <a:p>
          <a:endParaRPr lang="en-US"/>
        </a:p>
      </dgm:t>
    </dgm:pt>
    <dgm:pt modelId="{EC86AAE3-3270-4BFD-BD56-075AA8F45AC5}">
      <dgm:prSet/>
      <dgm:spPr/>
      <dgm:t>
        <a:bodyPr/>
        <a:lstStyle/>
        <a:p>
          <a:pPr>
            <a:lnSpc>
              <a:spcPct val="100000"/>
            </a:lnSpc>
          </a:pPr>
          <a:r>
            <a:rPr lang="en-CA"/>
            <a:t>Grant applications and sponsorships</a:t>
          </a:r>
          <a:endParaRPr lang="en-US"/>
        </a:p>
      </dgm:t>
    </dgm:pt>
    <dgm:pt modelId="{1B980634-2E9E-4AD6-8F38-522465B76FF7}" type="parTrans" cxnId="{FA09745A-A6B7-472A-B5E5-8C5244726D61}">
      <dgm:prSet/>
      <dgm:spPr/>
      <dgm:t>
        <a:bodyPr/>
        <a:lstStyle/>
        <a:p>
          <a:endParaRPr lang="en-US"/>
        </a:p>
      </dgm:t>
    </dgm:pt>
    <dgm:pt modelId="{6CAFBEC2-1F34-4403-9BEF-6282FBB9650A}" type="sibTrans" cxnId="{FA09745A-A6B7-472A-B5E5-8C5244726D61}">
      <dgm:prSet/>
      <dgm:spPr/>
      <dgm:t>
        <a:bodyPr/>
        <a:lstStyle/>
        <a:p>
          <a:endParaRPr lang="en-US"/>
        </a:p>
      </dgm:t>
    </dgm:pt>
    <dgm:pt modelId="{23E2C4C4-36C4-4DBD-AA33-54D5A8046B8F}" type="pres">
      <dgm:prSet presAssocID="{F8ACE863-156F-45F9-8773-79E0B90C3F4F}" presName="root" presStyleCnt="0">
        <dgm:presLayoutVars>
          <dgm:dir/>
          <dgm:resizeHandles val="exact"/>
        </dgm:presLayoutVars>
      </dgm:prSet>
      <dgm:spPr/>
    </dgm:pt>
    <dgm:pt modelId="{7342C4EA-1CC6-4575-9ADB-AAD472592208}" type="pres">
      <dgm:prSet presAssocID="{E44742DD-E65D-4F4C-84A0-5190CD3C50AB}" presName="compNode" presStyleCnt="0"/>
      <dgm:spPr/>
    </dgm:pt>
    <dgm:pt modelId="{35CCA755-ACAD-4640-A798-03CB3C9EB509}" type="pres">
      <dgm:prSet presAssocID="{E44742DD-E65D-4F4C-84A0-5190CD3C50A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66FCF207-C778-4AA8-A3EF-2B44C6C34390}" type="pres">
      <dgm:prSet presAssocID="{E44742DD-E65D-4F4C-84A0-5190CD3C50AB}" presName="spaceRect" presStyleCnt="0"/>
      <dgm:spPr/>
    </dgm:pt>
    <dgm:pt modelId="{DF2481A0-B9AF-43D9-BC89-410B4E1BF471}" type="pres">
      <dgm:prSet presAssocID="{E44742DD-E65D-4F4C-84A0-5190CD3C50AB}" presName="textRect" presStyleLbl="revTx" presStyleIdx="0" presStyleCnt="5">
        <dgm:presLayoutVars>
          <dgm:chMax val="1"/>
          <dgm:chPref val="1"/>
        </dgm:presLayoutVars>
      </dgm:prSet>
      <dgm:spPr/>
    </dgm:pt>
    <dgm:pt modelId="{3697D62B-9F03-4A34-9ECF-FAED6F63BC44}" type="pres">
      <dgm:prSet presAssocID="{E9B3B61B-F2A9-4B98-9632-D47467FA39A2}" presName="sibTrans" presStyleCnt="0"/>
      <dgm:spPr/>
    </dgm:pt>
    <dgm:pt modelId="{A5C40B37-2995-4C3D-9092-41DE445C2239}" type="pres">
      <dgm:prSet presAssocID="{8575B21F-C5BD-44A3-91CD-0F5E805132B1}" presName="compNode" presStyleCnt="0"/>
      <dgm:spPr/>
    </dgm:pt>
    <dgm:pt modelId="{6AA43D84-8ED7-4944-B9B8-FBE6B4535B6E}" type="pres">
      <dgm:prSet presAssocID="{8575B21F-C5BD-44A3-91CD-0F5E805132B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ins"/>
        </a:ext>
      </dgm:extLst>
    </dgm:pt>
    <dgm:pt modelId="{E85C56C8-E02C-4A91-8E95-3379783B7982}" type="pres">
      <dgm:prSet presAssocID="{8575B21F-C5BD-44A3-91CD-0F5E805132B1}" presName="spaceRect" presStyleCnt="0"/>
      <dgm:spPr/>
    </dgm:pt>
    <dgm:pt modelId="{93E7F1DA-2186-474B-8EE6-FCB716E7D969}" type="pres">
      <dgm:prSet presAssocID="{8575B21F-C5BD-44A3-91CD-0F5E805132B1}" presName="textRect" presStyleLbl="revTx" presStyleIdx="1" presStyleCnt="5">
        <dgm:presLayoutVars>
          <dgm:chMax val="1"/>
          <dgm:chPref val="1"/>
        </dgm:presLayoutVars>
      </dgm:prSet>
      <dgm:spPr/>
    </dgm:pt>
    <dgm:pt modelId="{4856F7CD-F901-4FE4-B8AC-E946AB3B4239}" type="pres">
      <dgm:prSet presAssocID="{7E7AC609-703A-4DA3-B83D-15DA8D9BE0E9}" presName="sibTrans" presStyleCnt="0"/>
      <dgm:spPr/>
    </dgm:pt>
    <dgm:pt modelId="{648A4BBA-8A13-4A9B-94C7-2410E9D46DD6}" type="pres">
      <dgm:prSet presAssocID="{2D42367F-3E01-4D62-AD38-7EFF26AE5BDB}" presName="compNode" presStyleCnt="0"/>
      <dgm:spPr/>
    </dgm:pt>
    <dgm:pt modelId="{70473284-7245-4E67-94CE-592774B1E37F}" type="pres">
      <dgm:prSet presAssocID="{2D42367F-3E01-4D62-AD38-7EFF26AE5BD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D80C90D1-1CCA-40EB-B62E-87852BBB851F}" type="pres">
      <dgm:prSet presAssocID="{2D42367F-3E01-4D62-AD38-7EFF26AE5BDB}" presName="spaceRect" presStyleCnt="0"/>
      <dgm:spPr/>
    </dgm:pt>
    <dgm:pt modelId="{6C90DD45-6128-463B-BDA0-19B9EE38F35A}" type="pres">
      <dgm:prSet presAssocID="{2D42367F-3E01-4D62-AD38-7EFF26AE5BDB}" presName="textRect" presStyleLbl="revTx" presStyleIdx="2" presStyleCnt="5">
        <dgm:presLayoutVars>
          <dgm:chMax val="1"/>
          <dgm:chPref val="1"/>
        </dgm:presLayoutVars>
      </dgm:prSet>
      <dgm:spPr/>
    </dgm:pt>
    <dgm:pt modelId="{88E88D64-977F-496D-AD03-17FE17A9E034}" type="pres">
      <dgm:prSet presAssocID="{676EFC49-DF0F-48C7-B5EB-BC0A53DD383D}" presName="sibTrans" presStyleCnt="0"/>
      <dgm:spPr/>
    </dgm:pt>
    <dgm:pt modelId="{AD02E4E4-4E4A-42CD-B667-6E88018F3611}" type="pres">
      <dgm:prSet presAssocID="{44EBE679-9EE3-4BB0-851A-A713E2359345}" presName="compNode" presStyleCnt="0"/>
      <dgm:spPr/>
    </dgm:pt>
    <dgm:pt modelId="{9CF6F17B-54D8-4165-A603-345E749760FA}" type="pres">
      <dgm:prSet presAssocID="{44EBE679-9EE3-4BB0-851A-A713E235934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ask"/>
        </a:ext>
      </dgm:extLst>
    </dgm:pt>
    <dgm:pt modelId="{29A134C4-B843-4AB1-8420-E509D8AC105D}" type="pres">
      <dgm:prSet presAssocID="{44EBE679-9EE3-4BB0-851A-A713E2359345}" presName="spaceRect" presStyleCnt="0"/>
      <dgm:spPr/>
    </dgm:pt>
    <dgm:pt modelId="{E5F220AD-EC29-4890-B333-0563767D1642}" type="pres">
      <dgm:prSet presAssocID="{44EBE679-9EE3-4BB0-851A-A713E2359345}" presName="textRect" presStyleLbl="revTx" presStyleIdx="3" presStyleCnt="5">
        <dgm:presLayoutVars>
          <dgm:chMax val="1"/>
          <dgm:chPref val="1"/>
        </dgm:presLayoutVars>
      </dgm:prSet>
      <dgm:spPr/>
    </dgm:pt>
    <dgm:pt modelId="{F65590FD-FFCB-4F82-A97E-F37848286DA7}" type="pres">
      <dgm:prSet presAssocID="{D1FF73BB-EA32-4199-9E48-74A7C4227CEC}" presName="sibTrans" presStyleCnt="0"/>
      <dgm:spPr/>
    </dgm:pt>
    <dgm:pt modelId="{A3990F50-F08F-4911-87C1-E39282692038}" type="pres">
      <dgm:prSet presAssocID="{EC86AAE3-3270-4BFD-BD56-075AA8F45AC5}" presName="compNode" presStyleCnt="0"/>
      <dgm:spPr/>
    </dgm:pt>
    <dgm:pt modelId="{9FFF7B5F-BA2C-446E-BC8D-E1585ECBCF5F}" type="pres">
      <dgm:prSet presAssocID="{EC86AAE3-3270-4BFD-BD56-075AA8F45AC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andshake"/>
        </a:ext>
      </dgm:extLst>
    </dgm:pt>
    <dgm:pt modelId="{286351F2-C3E0-4FEF-9846-904D762C7F07}" type="pres">
      <dgm:prSet presAssocID="{EC86AAE3-3270-4BFD-BD56-075AA8F45AC5}" presName="spaceRect" presStyleCnt="0"/>
      <dgm:spPr/>
    </dgm:pt>
    <dgm:pt modelId="{512B851C-444C-43C1-953C-533DBFD944F8}" type="pres">
      <dgm:prSet presAssocID="{EC86AAE3-3270-4BFD-BD56-075AA8F45AC5}" presName="textRect" presStyleLbl="revTx" presStyleIdx="4" presStyleCnt="5">
        <dgm:presLayoutVars>
          <dgm:chMax val="1"/>
          <dgm:chPref val="1"/>
        </dgm:presLayoutVars>
      </dgm:prSet>
      <dgm:spPr/>
    </dgm:pt>
  </dgm:ptLst>
  <dgm:cxnLst>
    <dgm:cxn modelId="{F1A2560C-6167-40BA-B254-8FDA7662D19B}" type="presOf" srcId="{44EBE679-9EE3-4BB0-851A-A713E2359345}" destId="{E5F220AD-EC29-4890-B333-0563767D1642}" srcOrd="0" destOrd="0" presId="urn:microsoft.com/office/officeart/2018/2/layout/IconLabelList"/>
    <dgm:cxn modelId="{E53C0D32-4561-47D3-A3AC-FF15C4757DBB}" srcId="{F8ACE863-156F-45F9-8773-79E0B90C3F4F}" destId="{8575B21F-C5BD-44A3-91CD-0F5E805132B1}" srcOrd="1" destOrd="0" parTransId="{038A8296-262A-4926-980A-78BC92569A79}" sibTransId="{7E7AC609-703A-4DA3-B83D-15DA8D9BE0E9}"/>
    <dgm:cxn modelId="{15AB5D65-8AFE-42F2-BF1D-1259AA2F91A4}" type="presOf" srcId="{E44742DD-E65D-4F4C-84A0-5190CD3C50AB}" destId="{DF2481A0-B9AF-43D9-BC89-410B4E1BF471}" srcOrd="0" destOrd="0" presId="urn:microsoft.com/office/officeart/2018/2/layout/IconLabelList"/>
    <dgm:cxn modelId="{BE5AD26B-60BA-4FD1-8430-C500A6D245CC}" type="presOf" srcId="{2D42367F-3E01-4D62-AD38-7EFF26AE5BDB}" destId="{6C90DD45-6128-463B-BDA0-19B9EE38F35A}" srcOrd="0" destOrd="0" presId="urn:microsoft.com/office/officeart/2018/2/layout/IconLabelList"/>
    <dgm:cxn modelId="{FA09745A-A6B7-472A-B5E5-8C5244726D61}" srcId="{F8ACE863-156F-45F9-8773-79E0B90C3F4F}" destId="{EC86AAE3-3270-4BFD-BD56-075AA8F45AC5}" srcOrd="4" destOrd="0" parTransId="{1B980634-2E9E-4AD6-8F38-522465B76FF7}" sibTransId="{6CAFBEC2-1F34-4403-9BEF-6282FBB9650A}"/>
    <dgm:cxn modelId="{93A075AA-CD32-49B5-9539-7EF25D578915}" type="presOf" srcId="{8575B21F-C5BD-44A3-91CD-0F5E805132B1}" destId="{93E7F1DA-2186-474B-8EE6-FCB716E7D969}" srcOrd="0" destOrd="0" presId="urn:microsoft.com/office/officeart/2018/2/layout/IconLabelList"/>
    <dgm:cxn modelId="{AFEA20AE-1F49-4A8C-A540-051E63CB62FE}" srcId="{F8ACE863-156F-45F9-8773-79E0B90C3F4F}" destId="{E44742DD-E65D-4F4C-84A0-5190CD3C50AB}" srcOrd="0" destOrd="0" parTransId="{813D448E-7F53-4397-8283-A7779D52B976}" sibTransId="{E9B3B61B-F2A9-4B98-9632-D47467FA39A2}"/>
    <dgm:cxn modelId="{D17401B5-79DA-4345-A0C3-6FEF7B741BBC}" srcId="{F8ACE863-156F-45F9-8773-79E0B90C3F4F}" destId="{44EBE679-9EE3-4BB0-851A-A713E2359345}" srcOrd="3" destOrd="0" parTransId="{1A9EFE75-2C10-45ED-BF2A-450CD5D89F16}" sibTransId="{D1FF73BB-EA32-4199-9E48-74A7C4227CEC}"/>
    <dgm:cxn modelId="{48CA21CA-97A5-42CA-A8E5-A35B6F8D8857}" srcId="{F8ACE863-156F-45F9-8773-79E0B90C3F4F}" destId="{2D42367F-3E01-4D62-AD38-7EFF26AE5BDB}" srcOrd="2" destOrd="0" parTransId="{22B95FFB-BCB4-4540-B737-B1CB76E63E8D}" sibTransId="{676EFC49-DF0F-48C7-B5EB-BC0A53DD383D}"/>
    <dgm:cxn modelId="{036694D6-B6A2-4036-AF7F-7607D17073B7}" type="presOf" srcId="{F8ACE863-156F-45F9-8773-79E0B90C3F4F}" destId="{23E2C4C4-36C4-4DBD-AA33-54D5A8046B8F}" srcOrd="0" destOrd="0" presId="urn:microsoft.com/office/officeart/2018/2/layout/IconLabelList"/>
    <dgm:cxn modelId="{025558F3-2C0D-447B-BDE8-4CF2F60F98BC}" type="presOf" srcId="{EC86AAE3-3270-4BFD-BD56-075AA8F45AC5}" destId="{512B851C-444C-43C1-953C-533DBFD944F8}" srcOrd="0" destOrd="0" presId="urn:microsoft.com/office/officeart/2018/2/layout/IconLabelList"/>
    <dgm:cxn modelId="{103518B8-658E-403F-8E75-4AABB6D875BD}" type="presParOf" srcId="{23E2C4C4-36C4-4DBD-AA33-54D5A8046B8F}" destId="{7342C4EA-1CC6-4575-9ADB-AAD472592208}" srcOrd="0" destOrd="0" presId="urn:microsoft.com/office/officeart/2018/2/layout/IconLabelList"/>
    <dgm:cxn modelId="{A87D71DB-52D7-4088-8176-2D4597F7C5BF}" type="presParOf" srcId="{7342C4EA-1CC6-4575-9ADB-AAD472592208}" destId="{35CCA755-ACAD-4640-A798-03CB3C9EB509}" srcOrd="0" destOrd="0" presId="urn:microsoft.com/office/officeart/2018/2/layout/IconLabelList"/>
    <dgm:cxn modelId="{CD9371AF-3D07-488B-A392-339C11486E1B}" type="presParOf" srcId="{7342C4EA-1CC6-4575-9ADB-AAD472592208}" destId="{66FCF207-C778-4AA8-A3EF-2B44C6C34390}" srcOrd="1" destOrd="0" presId="urn:microsoft.com/office/officeart/2018/2/layout/IconLabelList"/>
    <dgm:cxn modelId="{F9270F85-195F-462E-BD38-8CE48DDAAEB9}" type="presParOf" srcId="{7342C4EA-1CC6-4575-9ADB-AAD472592208}" destId="{DF2481A0-B9AF-43D9-BC89-410B4E1BF471}" srcOrd="2" destOrd="0" presId="urn:microsoft.com/office/officeart/2018/2/layout/IconLabelList"/>
    <dgm:cxn modelId="{520533A1-ACFA-4C23-8412-38E512F19222}" type="presParOf" srcId="{23E2C4C4-36C4-4DBD-AA33-54D5A8046B8F}" destId="{3697D62B-9F03-4A34-9ECF-FAED6F63BC44}" srcOrd="1" destOrd="0" presId="urn:microsoft.com/office/officeart/2018/2/layout/IconLabelList"/>
    <dgm:cxn modelId="{8D694887-F5B8-4B6F-9B74-B6CA998BF275}" type="presParOf" srcId="{23E2C4C4-36C4-4DBD-AA33-54D5A8046B8F}" destId="{A5C40B37-2995-4C3D-9092-41DE445C2239}" srcOrd="2" destOrd="0" presId="urn:microsoft.com/office/officeart/2018/2/layout/IconLabelList"/>
    <dgm:cxn modelId="{2732ECF4-EADA-4BAF-8C3F-E76F34CABADD}" type="presParOf" srcId="{A5C40B37-2995-4C3D-9092-41DE445C2239}" destId="{6AA43D84-8ED7-4944-B9B8-FBE6B4535B6E}" srcOrd="0" destOrd="0" presId="urn:microsoft.com/office/officeart/2018/2/layout/IconLabelList"/>
    <dgm:cxn modelId="{615612C1-2E7F-441C-A389-010E3A3BFBC9}" type="presParOf" srcId="{A5C40B37-2995-4C3D-9092-41DE445C2239}" destId="{E85C56C8-E02C-4A91-8E95-3379783B7982}" srcOrd="1" destOrd="0" presId="urn:microsoft.com/office/officeart/2018/2/layout/IconLabelList"/>
    <dgm:cxn modelId="{7C096C80-8CD1-4461-BA4B-4A6D34DB693B}" type="presParOf" srcId="{A5C40B37-2995-4C3D-9092-41DE445C2239}" destId="{93E7F1DA-2186-474B-8EE6-FCB716E7D969}" srcOrd="2" destOrd="0" presId="urn:microsoft.com/office/officeart/2018/2/layout/IconLabelList"/>
    <dgm:cxn modelId="{2D53258F-FE57-46D6-B5C8-6C1AD1035713}" type="presParOf" srcId="{23E2C4C4-36C4-4DBD-AA33-54D5A8046B8F}" destId="{4856F7CD-F901-4FE4-B8AC-E946AB3B4239}" srcOrd="3" destOrd="0" presId="urn:microsoft.com/office/officeart/2018/2/layout/IconLabelList"/>
    <dgm:cxn modelId="{B0C641CF-0171-46E0-AD87-129F0DBD360F}" type="presParOf" srcId="{23E2C4C4-36C4-4DBD-AA33-54D5A8046B8F}" destId="{648A4BBA-8A13-4A9B-94C7-2410E9D46DD6}" srcOrd="4" destOrd="0" presId="urn:microsoft.com/office/officeart/2018/2/layout/IconLabelList"/>
    <dgm:cxn modelId="{15FF8A14-307F-4A39-B011-B7E614A114FC}" type="presParOf" srcId="{648A4BBA-8A13-4A9B-94C7-2410E9D46DD6}" destId="{70473284-7245-4E67-94CE-592774B1E37F}" srcOrd="0" destOrd="0" presId="urn:microsoft.com/office/officeart/2018/2/layout/IconLabelList"/>
    <dgm:cxn modelId="{6F86A59A-FB93-40F0-BDEF-33EEC6E660BD}" type="presParOf" srcId="{648A4BBA-8A13-4A9B-94C7-2410E9D46DD6}" destId="{D80C90D1-1CCA-40EB-B62E-87852BBB851F}" srcOrd="1" destOrd="0" presId="urn:microsoft.com/office/officeart/2018/2/layout/IconLabelList"/>
    <dgm:cxn modelId="{6EAFC4EB-CAB3-438C-86A8-CA5439A31B80}" type="presParOf" srcId="{648A4BBA-8A13-4A9B-94C7-2410E9D46DD6}" destId="{6C90DD45-6128-463B-BDA0-19B9EE38F35A}" srcOrd="2" destOrd="0" presId="urn:microsoft.com/office/officeart/2018/2/layout/IconLabelList"/>
    <dgm:cxn modelId="{05B8C55D-BED2-4B81-8D7C-C5DD74BE1709}" type="presParOf" srcId="{23E2C4C4-36C4-4DBD-AA33-54D5A8046B8F}" destId="{88E88D64-977F-496D-AD03-17FE17A9E034}" srcOrd="5" destOrd="0" presId="urn:microsoft.com/office/officeart/2018/2/layout/IconLabelList"/>
    <dgm:cxn modelId="{BD632C10-61FD-4A7E-82AF-D264E0253A3A}" type="presParOf" srcId="{23E2C4C4-36C4-4DBD-AA33-54D5A8046B8F}" destId="{AD02E4E4-4E4A-42CD-B667-6E88018F3611}" srcOrd="6" destOrd="0" presId="urn:microsoft.com/office/officeart/2018/2/layout/IconLabelList"/>
    <dgm:cxn modelId="{523B9CBC-AA51-4EA9-A873-152035277558}" type="presParOf" srcId="{AD02E4E4-4E4A-42CD-B667-6E88018F3611}" destId="{9CF6F17B-54D8-4165-A603-345E749760FA}" srcOrd="0" destOrd="0" presId="urn:microsoft.com/office/officeart/2018/2/layout/IconLabelList"/>
    <dgm:cxn modelId="{170127AA-9AAB-4714-83A7-FC71240DBC87}" type="presParOf" srcId="{AD02E4E4-4E4A-42CD-B667-6E88018F3611}" destId="{29A134C4-B843-4AB1-8420-E509D8AC105D}" srcOrd="1" destOrd="0" presId="urn:microsoft.com/office/officeart/2018/2/layout/IconLabelList"/>
    <dgm:cxn modelId="{8C118034-4740-4536-B09D-62D5F4045541}" type="presParOf" srcId="{AD02E4E4-4E4A-42CD-B667-6E88018F3611}" destId="{E5F220AD-EC29-4890-B333-0563767D1642}" srcOrd="2" destOrd="0" presId="urn:microsoft.com/office/officeart/2018/2/layout/IconLabelList"/>
    <dgm:cxn modelId="{B8ABC96D-53FA-4284-8543-2C130B222E65}" type="presParOf" srcId="{23E2C4C4-36C4-4DBD-AA33-54D5A8046B8F}" destId="{F65590FD-FFCB-4F82-A97E-F37848286DA7}" srcOrd="7" destOrd="0" presId="urn:microsoft.com/office/officeart/2018/2/layout/IconLabelList"/>
    <dgm:cxn modelId="{F868EA1B-EED1-4635-9120-D6B61E14D47F}" type="presParOf" srcId="{23E2C4C4-36C4-4DBD-AA33-54D5A8046B8F}" destId="{A3990F50-F08F-4911-87C1-E39282692038}" srcOrd="8" destOrd="0" presId="urn:microsoft.com/office/officeart/2018/2/layout/IconLabelList"/>
    <dgm:cxn modelId="{EE2590F9-7DB3-4487-843A-57E3744B1EA6}" type="presParOf" srcId="{A3990F50-F08F-4911-87C1-E39282692038}" destId="{9FFF7B5F-BA2C-446E-BC8D-E1585ECBCF5F}" srcOrd="0" destOrd="0" presId="urn:microsoft.com/office/officeart/2018/2/layout/IconLabelList"/>
    <dgm:cxn modelId="{ABB4516D-E00D-43A5-ABAE-66AAAE071EE5}" type="presParOf" srcId="{A3990F50-F08F-4911-87C1-E39282692038}" destId="{286351F2-C3E0-4FEF-9846-904D762C7F07}" srcOrd="1" destOrd="0" presId="urn:microsoft.com/office/officeart/2018/2/layout/IconLabelList"/>
    <dgm:cxn modelId="{572FFE52-35DC-4ADC-8CF0-20F149CC29E6}" type="presParOf" srcId="{A3990F50-F08F-4911-87C1-E39282692038}" destId="{512B851C-444C-43C1-953C-533DBFD944F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EF0FFD-3D93-4B48-9856-A685EDD596C4}"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C28AB55-C8DD-4B75-9EDF-B3D0E0054D43}">
      <dgm:prSet/>
      <dgm:spPr/>
      <dgm:t>
        <a:bodyPr/>
        <a:lstStyle/>
        <a:p>
          <a:pPr>
            <a:lnSpc>
              <a:spcPct val="100000"/>
            </a:lnSpc>
            <a:defRPr cap="all"/>
          </a:pPr>
          <a:r>
            <a:rPr lang="en-CA"/>
            <a:t>Establish Criteria</a:t>
          </a:r>
          <a:endParaRPr lang="en-US"/>
        </a:p>
      </dgm:t>
    </dgm:pt>
    <dgm:pt modelId="{CD9B8DE1-E105-4101-9259-D51F50110569}" type="parTrans" cxnId="{342047DC-02BA-490E-AEEA-D5A46E2D6997}">
      <dgm:prSet/>
      <dgm:spPr/>
      <dgm:t>
        <a:bodyPr/>
        <a:lstStyle/>
        <a:p>
          <a:endParaRPr lang="en-US"/>
        </a:p>
      </dgm:t>
    </dgm:pt>
    <dgm:pt modelId="{02822A68-62F8-4700-81FB-A1E65F09C48D}" type="sibTrans" cxnId="{342047DC-02BA-490E-AEEA-D5A46E2D6997}">
      <dgm:prSet/>
      <dgm:spPr/>
      <dgm:t>
        <a:bodyPr/>
        <a:lstStyle/>
        <a:p>
          <a:pPr>
            <a:lnSpc>
              <a:spcPct val="100000"/>
            </a:lnSpc>
          </a:pPr>
          <a:endParaRPr lang="en-US"/>
        </a:p>
      </dgm:t>
    </dgm:pt>
    <dgm:pt modelId="{97D1A2B2-B0E3-427C-BA1F-77BD902769DC}">
      <dgm:prSet/>
      <dgm:spPr/>
      <dgm:t>
        <a:bodyPr/>
        <a:lstStyle/>
        <a:p>
          <a:pPr>
            <a:lnSpc>
              <a:spcPct val="100000"/>
            </a:lnSpc>
            <a:defRPr cap="all"/>
          </a:pPr>
          <a:r>
            <a:rPr lang="en-CA"/>
            <a:t>Donation group</a:t>
          </a:r>
          <a:endParaRPr lang="en-US"/>
        </a:p>
      </dgm:t>
    </dgm:pt>
    <dgm:pt modelId="{114A9754-AF5D-4D51-AEFE-8733C9688432}" type="parTrans" cxnId="{281ED855-D5FE-4138-AFB8-77F93A4D9DCC}">
      <dgm:prSet/>
      <dgm:spPr/>
      <dgm:t>
        <a:bodyPr/>
        <a:lstStyle/>
        <a:p>
          <a:endParaRPr lang="en-US"/>
        </a:p>
      </dgm:t>
    </dgm:pt>
    <dgm:pt modelId="{B8C5A30A-2089-44CF-B99A-BCCDE6E2CB5D}" type="sibTrans" cxnId="{281ED855-D5FE-4138-AFB8-77F93A4D9DCC}">
      <dgm:prSet/>
      <dgm:spPr/>
      <dgm:t>
        <a:bodyPr/>
        <a:lstStyle/>
        <a:p>
          <a:pPr>
            <a:lnSpc>
              <a:spcPct val="100000"/>
            </a:lnSpc>
          </a:pPr>
          <a:endParaRPr lang="en-US"/>
        </a:p>
      </dgm:t>
    </dgm:pt>
    <dgm:pt modelId="{B8825C23-2C1B-45BE-A5C7-A33520916653}">
      <dgm:prSet/>
      <dgm:spPr/>
      <dgm:t>
        <a:bodyPr/>
        <a:lstStyle/>
        <a:p>
          <a:pPr>
            <a:lnSpc>
              <a:spcPct val="100000"/>
            </a:lnSpc>
            <a:defRPr cap="all"/>
          </a:pPr>
          <a:r>
            <a:rPr lang="en-CA"/>
            <a:t>Documentation Procedure</a:t>
          </a:r>
          <a:endParaRPr lang="en-US"/>
        </a:p>
      </dgm:t>
    </dgm:pt>
    <dgm:pt modelId="{C64F650A-E07C-4162-92EF-591739520588}" type="parTrans" cxnId="{F05369CE-A741-4B08-BA70-69DD45D42843}">
      <dgm:prSet/>
      <dgm:spPr/>
      <dgm:t>
        <a:bodyPr/>
        <a:lstStyle/>
        <a:p>
          <a:endParaRPr lang="en-US"/>
        </a:p>
      </dgm:t>
    </dgm:pt>
    <dgm:pt modelId="{2EC6072A-5FA2-4A13-A1C9-67468EFE8270}" type="sibTrans" cxnId="{F05369CE-A741-4B08-BA70-69DD45D42843}">
      <dgm:prSet/>
      <dgm:spPr/>
      <dgm:t>
        <a:bodyPr/>
        <a:lstStyle/>
        <a:p>
          <a:pPr>
            <a:lnSpc>
              <a:spcPct val="100000"/>
            </a:lnSpc>
          </a:pPr>
          <a:endParaRPr lang="en-US"/>
        </a:p>
      </dgm:t>
    </dgm:pt>
    <dgm:pt modelId="{36F030C0-40A0-4AF7-B5F6-19CC264E1057}">
      <dgm:prSet/>
      <dgm:spPr/>
      <dgm:t>
        <a:bodyPr/>
        <a:lstStyle/>
        <a:p>
          <a:pPr>
            <a:lnSpc>
              <a:spcPct val="100000"/>
            </a:lnSpc>
            <a:defRPr cap="all"/>
          </a:pPr>
          <a:r>
            <a:rPr lang="en-CA"/>
            <a:t>Donation Agreement</a:t>
          </a:r>
          <a:endParaRPr lang="en-US"/>
        </a:p>
      </dgm:t>
    </dgm:pt>
    <dgm:pt modelId="{E8C54F52-560B-4168-984D-7B2FCACB8FD5}" type="parTrans" cxnId="{3AE6780C-508A-4FE9-BE83-B76FE30FDC45}">
      <dgm:prSet/>
      <dgm:spPr/>
      <dgm:t>
        <a:bodyPr/>
        <a:lstStyle/>
        <a:p>
          <a:endParaRPr lang="en-US"/>
        </a:p>
      </dgm:t>
    </dgm:pt>
    <dgm:pt modelId="{89B35DE4-3F41-4C5E-9E73-82DC9E05727A}" type="sibTrans" cxnId="{3AE6780C-508A-4FE9-BE83-B76FE30FDC45}">
      <dgm:prSet/>
      <dgm:spPr/>
      <dgm:t>
        <a:bodyPr/>
        <a:lstStyle/>
        <a:p>
          <a:pPr>
            <a:lnSpc>
              <a:spcPct val="100000"/>
            </a:lnSpc>
          </a:pPr>
          <a:endParaRPr lang="en-US"/>
        </a:p>
      </dgm:t>
    </dgm:pt>
    <dgm:pt modelId="{73511828-EF8A-4E51-B346-AC6A636E70E8}">
      <dgm:prSet/>
      <dgm:spPr/>
      <dgm:t>
        <a:bodyPr/>
        <a:lstStyle/>
        <a:p>
          <a:pPr>
            <a:lnSpc>
              <a:spcPct val="100000"/>
            </a:lnSpc>
            <a:defRPr cap="all"/>
          </a:pPr>
          <a:r>
            <a:rPr lang="en-CA"/>
            <a:t>Plan Regular reviews</a:t>
          </a:r>
          <a:endParaRPr lang="en-US"/>
        </a:p>
      </dgm:t>
    </dgm:pt>
    <dgm:pt modelId="{14B11684-6DE0-4415-9511-231599448219}" type="parTrans" cxnId="{4308AFA4-6403-4E4D-B841-842955FC417C}">
      <dgm:prSet/>
      <dgm:spPr/>
      <dgm:t>
        <a:bodyPr/>
        <a:lstStyle/>
        <a:p>
          <a:endParaRPr lang="en-US"/>
        </a:p>
      </dgm:t>
    </dgm:pt>
    <dgm:pt modelId="{FF4113B7-9F00-4DFF-A973-B47FF6E4BF3A}" type="sibTrans" cxnId="{4308AFA4-6403-4E4D-B841-842955FC417C}">
      <dgm:prSet/>
      <dgm:spPr/>
      <dgm:t>
        <a:bodyPr/>
        <a:lstStyle/>
        <a:p>
          <a:endParaRPr lang="en-US"/>
        </a:p>
      </dgm:t>
    </dgm:pt>
    <dgm:pt modelId="{F1FC7264-ADEB-4607-A0CE-FC1167C07664}" type="pres">
      <dgm:prSet presAssocID="{4EEF0FFD-3D93-4B48-9856-A685EDD596C4}" presName="root" presStyleCnt="0">
        <dgm:presLayoutVars>
          <dgm:dir/>
          <dgm:resizeHandles val="exact"/>
        </dgm:presLayoutVars>
      </dgm:prSet>
      <dgm:spPr/>
    </dgm:pt>
    <dgm:pt modelId="{D49D16CC-991F-4AAB-BDF9-2F1B57B14AC7}" type="pres">
      <dgm:prSet presAssocID="{FC28AB55-C8DD-4B75-9EDF-B3D0E0054D43}" presName="compNode" presStyleCnt="0"/>
      <dgm:spPr/>
    </dgm:pt>
    <dgm:pt modelId="{751B4353-C0D8-4FC4-9F96-2581BA00E62D}" type="pres">
      <dgm:prSet presAssocID="{FC28AB55-C8DD-4B75-9EDF-B3D0E0054D43}" presName="iconBgRect" presStyleLbl="bgShp" presStyleIdx="0" presStyleCnt="5"/>
      <dgm:spPr/>
    </dgm:pt>
    <dgm:pt modelId="{85AF855B-BE6A-44C1-9952-DEC3BB6A34CC}" type="pres">
      <dgm:prSet presAssocID="{FC28AB55-C8DD-4B75-9EDF-B3D0E0054D4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1B9D91A2-401C-4017-8185-A06D04CE1DC3}" type="pres">
      <dgm:prSet presAssocID="{FC28AB55-C8DD-4B75-9EDF-B3D0E0054D43}" presName="spaceRect" presStyleCnt="0"/>
      <dgm:spPr/>
    </dgm:pt>
    <dgm:pt modelId="{07364A9F-2261-4BC7-A495-CD6C824F1BFD}" type="pres">
      <dgm:prSet presAssocID="{FC28AB55-C8DD-4B75-9EDF-B3D0E0054D43}" presName="textRect" presStyleLbl="revTx" presStyleIdx="0" presStyleCnt="5">
        <dgm:presLayoutVars>
          <dgm:chMax val="1"/>
          <dgm:chPref val="1"/>
        </dgm:presLayoutVars>
      </dgm:prSet>
      <dgm:spPr/>
    </dgm:pt>
    <dgm:pt modelId="{ACBDEB0F-A22B-4592-A176-73995B893841}" type="pres">
      <dgm:prSet presAssocID="{02822A68-62F8-4700-81FB-A1E65F09C48D}" presName="sibTrans" presStyleCnt="0"/>
      <dgm:spPr/>
    </dgm:pt>
    <dgm:pt modelId="{4BC1FB91-AF04-4ECC-98E6-8C094AFA2F8A}" type="pres">
      <dgm:prSet presAssocID="{97D1A2B2-B0E3-427C-BA1F-77BD902769DC}" presName="compNode" presStyleCnt="0"/>
      <dgm:spPr/>
    </dgm:pt>
    <dgm:pt modelId="{B8D800F3-C2AC-4DAB-B1D7-366596D3FAC2}" type="pres">
      <dgm:prSet presAssocID="{97D1A2B2-B0E3-427C-BA1F-77BD902769DC}" presName="iconBgRect" presStyleLbl="bgShp" presStyleIdx="1" presStyleCnt="5"/>
      <dgm:spPr/>
    </dgm:pt>
    <dgm:pt modelId="{21D8E122-637F-4506-BAB0-1D61F5C1EC67}" type="pres">
      <dgm:prSet presAssocID="{97D1A2B2-B0E3-427C-BA1F-77BD902769D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a:ext>
      </dgm:extLst>
    </dgm:pt>
    <dgm:pt modelId="{F9E4FE32-6D05-4470-891F-C696A8C42E8C}" type="pres">
      <dgm:prSet presAssocID="{97D1A2B2-B0E3-427C-BA1F-77BD902769DC}" presName="spaceRect" presStyleCnt="0"/>
      <dgm:spPr/>
    </dgm:pt>
    <dgm:pt modelId="{BC282913-9AD1-43B0-AC33-65EAD46CBE7D}" type="pres">
      <dgm:prSet presAssocID="{97D1A2B2-B0E3-427C-BA1F-77BD902769DC}" presName="textRect" presStyleLbl="revTx" presStyleIdx="1" presStyleCnt="5">
        <dgm:presLayoutVars>
          <dgm:chMax val="1"/>
          <dgm:chPref val="1"/>
        </dgm:presLayoutVars>
      </dgm:prSet>
      <dgm:spPr/>
    </dgm:pt>
    <dgm:pt modelId="{AE7ECA6D-710F-420E-9C1A-4C2FD8DDC3A0}" type="pres">
      <dgm:prSet presAssocID="{B8C5A30A-2089-44CF-B99A-BCCDE6E2CB5D}" presName="sibTrans" presStyleCnt="0"/>
      <dgm:spPr/>
    </dgm:pt>
    <dgm:pt modelId="{5708DC26-703E-46D8-9912-C436E16C4E51}" type="pres">
      <dgm:prSet presAssocID="{B8825C23-2C1B-45BE-A5C7-A33520916653}" presName="compNode" presStyleCnt="0"/>
      <dgm:spPr/>
    </dgm:pt>
    <dgm:pt modelId="{29A4FA0C-BB7A-46EF-B616-F0164BCE3986}" type="pres">
      <dgm:prSet presAssocID="{B8825C23-2C1B-45BE-A5C7-A33520916653}" presName="iconBgRect" presStyleLbl="bgShp" presStyleIdx="2" presStyleCnt="5"/>
      <dgm:spPr/>
    </dgm:pt>
    <dgm:pt modelId="{71D4FB7E-CD57-45DA-9CE4-1065D9A9D133}" type="pres">
      <dgm:prSet presAssocID="{B8825C23-2C1B-45BE-A5C7-A3352091665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8C9ECF8B-0A2E-4658-A354-66E994FF4CD0}" type="pres">
      <dgm:prSet presAssocID="{B8825C23-2C1B-45BE-A5C7-A33520916653}" presName="spaceRect" presStyleCnt="0"/>
      <dgm:spPr/>
    </dgm:pt>
    <dgm:pt modelId="{38E52C91-DD66-4899-BA0C-CA73741E0CA5}" type="pres">
      <dgm:prSet presAssocID="{B8825C23-2C1B-45BE-A5C7-A33520916653}" presName="textRect" presStyleLbl="revTx" presStyleIdx="2" presStyleCnt="5">
        <dgm:presLayoutVars>
          <dgm:chMax val="1"/>
          <dgm:chPref val="1"/>
        </dgm:presLayoutVars>
      </dgm:prSet>
      <dgm:spPr/>
    </dgm:pt>
    <dgm:pt modelId="{37A7AE04-DC76-4B77-A118-2E174A72E2FE}" type="pres">
      <dgm:prSet presAssocID="{2EC6072A-5FA2-4A13-A1C9-67468EFE8270}" presName="sibTrans" presStyleCnt="0"/>
      <dgm:spPr/>
    </dgm:pt>
    <dgm:pt modelId="{631EA785-6CF5-48EA-B5E5-D51D2304A25E}" type="pres">
      <dgm:prSet presAssocID="{36F030C0-40A0-4AF7-B5F6-19CC264E1057}" presName="compNode" presStyleCnt="0"/>
      <dgm:spPr/>
    </dgm:pt>
    <dgm:pt modelId="{50CBDCB3-32CA-410A-A91B-1B4DB7665585}" type="pres">
      <dgm:prSet presAssocID="{36F030C0-40A0-4AF7-B5F6-19CC264E1057}" presName="iconBgRect" presStyleLbl="bgShp" presStyleIdx="3" presStyleCnt="5"/>
      <dgm:spPr/>
    </dgm:pt>
    <dgm:pt modelId="{8388CF6A-E1FE-4686-8F0D-F3502C5EF124}" type="pres">
      <dgm:prSet presAssocID="{36F030C0-40A0-4AF7-B5F6-19CC264E105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andshake"/>
        </a:ext>
      </dgm:extLst>
    </dgm:pt>
    <dgm:pt modelId="{AF35579D-FE43-4BC3-B035-D7D513A707B7}" type="pres">
      <dgm:prSet presAssocID="{36F030C0-40A0-4AF7-B5F6-19CC264E1057}" presName="spaceRect" presStyleCnt="0"/>
      <dgm:spPr/>
    </dgm:pt>
    <dgm:pt modelId="{0A8ACB53-CC3B-4400-A4D5-909BD0CDA972}" type="pres">
      <dgm:prSet presAssocID="{36F030C0-40A0-4AF7-B5F6-19CC264E1057}" presName="textRect" presStyleLbl="revTx" presStyleIdx="3" presStyleCnt="5">
        <dgm:presLayoutVars>
          <dgm:chMax val="1"/>
          <dgm:chPref val="1"/>
        </dgm:presLayoutVars>
      </dgm:prSet>
      <dgm:spPr/>
    </dgm:pt>
    <dgm:pt modelId="{5556A4D1-4367-491F-B1C1-69A190F6C6B9}" type="pres">
      <dgm:prSet presAssocID="{89B35DE4-3F41-4C5E-9E73-82DC9E05727A}" presName="sibTrans" presStyleCnt="0"/>
      <dgm:spPr/>
    </dgm:pt>
    <dgm:pt modelId="{F281A238-083E-4A4B-B7D9-7A3EB4D2C36C}" type="pres">
      <dgm:prSet presAssocID="{73511828-EF8A-4E51-B346-AC6A636E70E8}" presName="compNode" presStyleCnt="0"/>
      <dgm:spPr/>
    </dgm:pt>
    <dgm:pt modelId="{8D1D52D4-F463-4F56-B691-C1919FEF6886}" type="pres">
      <dgm:prSet presAssocID="{73511828-EF8A-4E51-B346-AC6A636E70E8}" presName="iconBgRect" presStyleLbl="bgShp" presStyleIdx="4" presStyleCnt="5"/>
      <dgm:spPr/>
    </dgm:pt>
    <dgm:pt modelId="{EA810AA1-695A-4013-A634-8A268E90390C}" type="pres">
      <dgm:prSet presAssocID="{73511828-EF8A-4E51-B346-AC6A636E70E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 List"/>
        </a:ext>
      </dgm:extLst>
    </dgm:pt>
    <dgm:pt modelId="{E6BE594E-44DF-4885-8B5D-7214DCB3FC31}" type="pres">
      <dgm:prSet presAssocID="{73511828-EF8A-4E51-B346-AC6A636E70E8}" presName="spaceRect" presStyleCnt="0"/>
      <dgm:spPr/>
    </dgm:pt>
    <dgm:pt modelId="{20AE9B8E-45F5-412A-9277-DBD5E817B3DB}" type="pres">
      <dgm:prSet presAssocID="{73511828-EF8A-4E51-B346-AC6A636E70E8}" presName="textRect" presStyleLbl="revTx" presStyleIdx="4" presStyleCnt="5">
        <dgm:presLayoutVars>
          <dgm:chMax val="1"/>
          <dgm:chPref val="1"/>
        </dgm:presLayoutVars>
      </dgm:prSet>
      <dgm:spPr/>
    </dgm:pt>
  </dgm:ptLst>
  <dgm:cxnLst>
    <dgm:cxn modelId="{3AE6780C-508A-4FE9-BE83-B76FE30FDC45}" srcId="{4EEF0FFD-3D93-4B48-9856-A685EDD596C4}" destId="{36F030C0-40A0-4AF7-B5F6-19CC264E1057}" srcOrd="3" destOrd="0" parTransId="{E8C54F52-560B-4168-984D-7B2FCACB8FD5}" sibTransId="{89B35DE4-3F41-4C5E-9E73-82DC9E05727A}"/>
    <dgm:cxn modelId="{7B604B17-A2AD-4ACC-AB13-0971107993B9}" type="presOf" srcId="{36F030C0-40A0-4AF7-B5F6-19CC264E1057}" destId="{0A8ACB53-CC3B-4400-A4D5-909BD0CDA972}" srcOrd="0" destOrd="0" presId="urn:microsoft.com/office/officeart/2018/5/layout/IconCircleLabelList"/>
    <dgm:cxn modelId="{76A4E651-4F85-405E-855F-D4CAE521F4D6}" type="presOf" srcId="{B8825C23-2C1B-45BE-A5C7-A33520916653}" destId="{38E52C91-DD66-4899-BA0C-CA73741E0CA5}" srcOrd="0" destOrd="0" presId="urn:microsoft.com/office/officeart/2018/5/layout/IconCircleLabelList"/>
    <dgm:cxn modelId="{281ED855-D5FE-4138-AFB8-77F93A4D9DCC}" srcId="{4EEF0FFD-3D93-4B48-9856-A685EDD596C4}" destId="{97D1A2B2-B0E3-427C-BA1F-77BD902769DC}" srcOrd="1" destOrd="0" parTransId="{114A9754-AF5D-4D51-AEFE-8733C9688432}" sibTransId="{B8C5A30A-2089-44CF-B99A-BCCDE6E2CB5D}"/>
    <dgm:cxn modelId="{4308AFA4-6403-4E4D-B841-842955FC417C}" srcId="{4EEF0FFD-3D93-4B48-9856-A685EDD596C4}" destId="{73511828-EF8A-4E51-B346-AC6A636E70E8}" srcOrd="4" destOrd="0" parTransId="{14B11684-6DE0-4415-9511-231599448219}" sibTransId="{FF4113B7-9F00-4DFF-A973-B47FF6E4BF3A}"/>
    <dgm:cxn modelId="{0F3B66BA-89E1-487A-8E30-C7211F1777D2}" type="presOf" srcId="{97D1A2B2-B0E3-427C-BA1F-77BD902769DC}" destId="{BC282913-9AD1-43B0-AC33-65EAD46CBE7D}" srcOrd="0" destOrd="0" presId="urn:microsoft.com/office/officeart/2018/5/layout/IconCircleLabelList"/>
    <dgm:cxn modelId="{6482A9C1-7942-4EB4-8A1D-158BA597D827}" type="presOf" srcId="{73511828-EF8A-4E51-B346-AC6A636E70E8}" destId="{20AE9B8E-45F5-412A-9277-DBD5E817B3DB}" srcOrd="0" destOrd="0" presId="urn:microsoft.com/office/officeart/2018/5/layout/IconCircleLabelList"/>
    <dgm:cxn modelId="{81CB1FCD-7509-47F0-A1D6-1B24629B5AB4}" type="presOf" srcId="{FC28AB55-C8DD-4B75-9EDF-B3D0E0054D43}" destId="{07364A9F-2261-4BC7-A495-CD6C824F1BFD}" srcOrd="0" destOrd="0" presId="urn:microsoft.com/office/officeart/2018/5/layout/IconCircleLabelList"/>
    <dgm:cxn modelId="{F05369CE-A741-4B08-BA70-69DD45D42843}" srcId="{4EEF0FFD-3D93-4B48-9856-A685EDD596C4}" destId="{B8825C23-2C1B-45BE-A5C7-A33520916653}" srcOrd="2" destOrd="0" parTransId="{C64F650A-E07C-4162-92EF-591739520588}" sibTransId="{2EC6072A-5FA2-4A13-A1C9-67468EFE8270}"/>
    <dgm:cxn modelId="{7521F0D8-C8B9-4E68-9C5E-0E8AAEC1B1D3}" type="presOf" srcId="{4EEF0FFD-3D93-4B48-9856-A685EDD596C4}" destId="{F1FC7264-ADEB-4607-A0CE-FC1167C07664}" srcOrd="0" destOrd="0" presId="urn:microsoft.com/office/officeart/2018/5/layout/IconCircleLabelList"/>
    <dgm:cxn modelId="{342047DC-02BA-490E-AEEA-D5A46E2D6997}" srcId="{4EEF0FFD-3D93-4B48-9856-A685EDD596C4}" destId="{FC28AB55-C8DD-4B75-9EDF-B3D0E0054D43}" srcOrd="0" destOrd="0" parTransId="{CD9B8DE1-E105-4101-9259-D51F50110569}" sibTransId="{02822A68-62F8-4700-81FB-A1E65F09C48D}"/>
    <dgm:cxn modelId="{E8BD9938-F076-4361-8328-10978DDA6AA6}" type="presParOf" srcId="{F1FC7264-ADEB-4607-A0CE-FC1167C07664}" destId="{D49D16CC-991F-4AAB-BDF9-2F1B57B14AC7}" srcOrd="0" destOrd="0" presId="urn:microsoft.com/office/officeart/2018/5/layout/IconCircleLabelList"/>
    <dgm:cxn modelId="{37453102-B78E-4C92-85F8-F24ECBBF1A70}" type="presParOf" srcId="{D49D16CC-991F-4AAB-BDF9-2F1B57B14AC7}" destId="{751B4353-C0D8-4FC4-9F96-2581BA00E62D}" srcOrd="0" destOrd="0" presId="urn:microsoft.com/office/officeart/2018/5/layout/IconCircleLabelList"/>
    <dgm:cxn modelId="{363098B7-0367-4EB7-971E-4CF40A17C8E0}" type="presParOf" srcId="{D49D16CC-991F-4AAB-BDF9-2F1B57B14AC7}" destId="{85AF855B-BE6A-44C1-9952-DEC3BB6A34CC}" srcOrd="1" destOrd="0" presId="urn:microsoft.com/office/officeart/2018/5/layout/IconCircleLabelList"/>
    <dgm:cxn modelId="{D8BE30BF-E04F-4E28-BE3A-14FEE616339D}" type="presParOf" srcId="{D49D16CC-991F-4AAB-BDF9-2F1B57B14AC7}" destId="{1B9D91A2-401C-4017-8185-A06D04CE1DC3}" srcOrd="2" destOrd="0" presId="urn:microsoft.com/office/officeart/2018/5/layout/IconCircleLabelList"/>
    <dgm:cxn modelId="{7A9AD6C4-B844-48CE-8C7E-C4B6B729C4B5}" type="presParOf" srcId="{D49D16CC-991F-4AAB-BDF9-2F1B57B14AC7}" destId="{07364A9F-2261-4BC7-A495-CD6C824F1BFD}" srcOrd="3" destOrd="0" presId="urn:microsoft.com/office/officeart/2018/5/layout/IconCircleLabelList"/>
    <dgm:cxn modelId="{4383571A-0441-4097-AB5A-79CC61F15F85}" type="presParOf" srcId="{F1FC7264-ADEB-4607-A0CE-FC1167C07664}" destId="{ACBDEB0F-A22B-4592-A176-73995B893841}" srcOrd="1" destOrd="0" presId="urn:microsoft.com/office/officeart/2018/5/layout/IconCircleLabelList"/>
    <dgm:cxn modelId="{87AD2482-1DE9-493A-8650-14ABF7E71A1D}" type="presParOf" srcId="{F1FC7264-ADEB-4607-A0CE-FC1167C07664}" destId="{4BC1FB91-AF04-4ECC-98E6-8C094AFA2F8A}" srcOrd="2" destOrd="0" presId="urn:microsoft.com/office/officeart/2018/5/layout/IconCircleLabelList"/>
    <dgm:cxn modelId="{794C4213-8B8B-42C6-B73C-1217FC4592A0}" type="presParOf" srcId="{4BC1FB91-AF04-4ECC-98E6-8C094AFA2F8A}" destId="{B8D800F3-C2AC-4DAB-B1D7-366596D3FAC2}" srcOrd="0" destOrd="0" presId="urn:microsoft.com/office/officeart/2018/5/layout/IconCircleLabelList"/>
    <dgm:cxn modelId="{3FB211D7-8F6B-4EA4-B844-BD026358613C}" type="presParOf" srcId="{4BC1FB91-AF04-4ECC-98E6-8C094AFA2F8A}" destId="{21D8E122-637F-4506-BAB0-1D61F5C1EC67}" srcOrd="1" destOrd="0" presId="urn:microsoft.com/office/officeart/2018/5/layout/IconCircleLabelList"/>
    <dgm:cxn modelId="{B620B0A5-89BC-4A54-92EF-7AC10EC6433A}" type="presParOf" srcId="{4BC1FB91-AF04-4ECC-98E6-8C094AFA2F8A}" destId="{F9E4FE32-6D05-4470-891F-C696A8C42E8C}" srcOrd="2" destOrd="0" presId="urn:microsoft.com/office/officeart/2018/5/layout/IconCircleLabelList"/>
    <dgm:cxn modelId="{9355ADD7-18D7-4DF9-BF94-745635597980}" type="presParOf" srcId="{4BC1FB91-AF04-4ECC-98E6-8C094AFA2F8A}" destId="{BC282913-9AD1-43B0-AC33-65EAD46CBE7D}" srcOrd="3" destOrd="0" presId="urn:microsoft.com/office/officeart/2018/5/layout/IconCircleLabelList"/>
    <dgm:cxn modelId="{F30C7217-754F-4E4F-8D61-CC7F9CDC95BB}" type="presParOf" srcId="{F1FC7264-ADEB-4607-A0CE-FC1167C07664}" destId="{AE7ECA6D-710F-420E-9C1A-4C2FD8DDC3A0}" srcOrd="3" destOrd="0" presId="urn:microsoft.com/office/officeart/2018/5/layout/IconCircleLabelList"/>
    <dgm:cxn modelId="{E3A7DA3B-EE58-438E-821C-1F79E6289F12}" type="presParOf" srcId="{F1FC7264-ADEB-4607-A0CE-FC1167C07664}" destId="{5708DC26-703E-46D8-9912-C436E16C4E51}" srcOrd="4" destOrd="0" presId="urn:microsoft.com/office/officeart/2018/5/layout/IconCircleLabelList"/>
    <dgm:cxn modelId="{C6200A92-A73F-4E88-B4A8-58D3138ABA88}" type="presParOf" srcId="{5708DC26-703E-46D8-9912-C436E16C4E51}" destId="{29A4FA0C-BB7A-46EF-B616-F0164BCE3986}" srcOrd="0" destOrd="0" presId="urn:microsoft.com/office/officeart/2018/5/layout/IconCircleLabelList"/>
    <dgm:cxn modelId="{0DB4FAFD-5ACC-4F65-9527-1AB6EA791256}" type="presParOf" srcId="{5708DC26-703E-46D8-9912-C436E16C4E51}" destId="{71D4FB7E-CD57-45DA-9CE4-1065D9A9D133}" srcOrd="1" destOrd="0" presId="urn:microsoft.com/office/officeart/2018/5/layout/IconCircleLabelList"/>
    <dgm:cxn modelId="{B49490EB-62CC-4C20-9CD7-48CCAD0E1933}" type="presParOf" srcId="{5708DC26-703E-46D8-9912-C436E16C4E51}" destId="{8C9ECF8B-0A2E-4658-A354-66E994FF4CD0}" srcOrd="2" destOrd="0" presId="urn:microsoft.com/office/officeart/2018/5/layout/IconCircleLabelList"/>
    <dgm:cxn modelId="{1976B187-C40F-48C8-82FA-AF94BA32BBA1}" type="presParOf" srcId="{5708DC26-703E-46D8-9912-C436E16C4E51}" destId="{38E52C91-DD66-4899-BA0C-CA73741E0CA5}" srcOrd="3" destOrd="0" presId="urn:microsoft.com/office/officeart/2018/5/layout/IconCircleLabelList"/>
    <dgm:cxn modelId="{E7A92D3C-079B-4223-BF01-1B903A78EC1F}" type="presParOf" srcId="{F1FC7264-ADEB-4607-A0CE-FC1167C07664}" destId="{37A7AE04-DC76-4B77-A118-2E174A72E2FE}" srcOrd="5" destOrd="0" presId="urn:microsoft.com/office/officeart/2018/5/layout/IconCircleLabelList"/>
    <dgm:cxn modelId="{6178B422-F3CB-4090-B4BA-83DDD61151AC}" type="presParOf" srcId="{F1FC7264-ADEB-4607-A0CE-FC1167C07664}" destId="{631EA785-6CF5-48EA-B5E5-D51D2304A25E}" srcOrd="6" destOrd="0" presId="urn:microsoft.com/office/officeart/2018/5/layout/IconCircleLabelList"/>
    <dgm:cxn modelId="{2A066647-2668-4F55-B90F-D554720E59B8}" type="presParOf" srcId="{631EA785-6CF5-48EA-B5E5-D51D2304A25E}" destId="{50CBDCB3-32CA-410A-A91B-1B4DB7665585}" srcOrd="0" destOrd="0" presId="urn:microsoft.com/office/officeart/2018/5/layout/IconCircleLabelList"/>
    <dgm:cxn modelId="{FD6F2134-03F6-4800-B6CC-86C76153404A}" type="presParOf" srcId="{631EA785-6CF5-48EA-B5E5-D51D2304A25E}" destId="{8388CF6A-E1FE-4686-8F0D-F3502C5EF124}" srcOrd="1" destOrd="0" presId="urn:microsoft.com/office/officeart/2018/5/layout/IconCircleLabelList"/>
    <dgm:cxn modelId="{5DC9C29E-7130-45BB-9EB8-DF34E6C72DB1}" type="presParOf" srcId="{631EA785-6CF5-48EA-B5E5-D51D2304A25E}" destId="{AF35579D-FE43-4BC3-B035-D7D513A707B7}" srcOrd="2" destOrd="0" presId="urn:microsoft.com/office/officeart/2018/5/layout/IconCircleLabelList"/>
    <dgm:cxn modelId="{3E689F52-0D10-4C45-A2D1-25D1DF477642}" type="presParOf" srcId="{631EA785-6CF5-48EA-B5E5-D51D2304A25E}" destId="{0A8ACB53-CC3B-4400-A4D5-909BD0CDA972}" srcOrd="3" destOrd="0" presId="urn:microsoft.com/office/officeart/2018/5/layout/IconCircleLabelList"/>
    <dgm:cxn modelId="{F5AD9974-48CA-4C80-9D4C-812055B9B7A6}" type="presParOf" srcId="{F1FC7264-ADEB-4607-A0CE-FC1167C07664}" destId="{5556A4D1-4367-491F-B1C1-69A190F6C6B9}" srcOrd="7" destOrd="0" presId="urn:microsoft.com/office/officeart/2018/5/layout/IconCircleLabelList"/>
    <dgm:cxn modelId="{3CA95664-2D25-4FBC-85AF-9BB4CCB68B45}" type="presParOf" srcId="{F1FC7264-ADEB-4607-A0CE-FC1167C07664}" destId="{F281A238-083E-4A4B-B7D9-7A3EB4D2C36C}" srcOrd="8" destOrd="0" presId="urn:microsoft.com/office/officeart/2018/5/layout/IconCircleLabelList"/>
    <dgm:cxn modelId="{A9865DCA-5E8E-4C74-88B9-C0D93FBEFB02}" type="presParOf" srcId="{F281A238-083E-4A4B-B7D9-7A3EB4D2C36C}" destId="{8D1D52D4-F463-4F56-B691-C1919FEF6886}" srcOrd="0" destOrd="0" presId="urn:microsoft.com/office/officeart/2018/5/layout/IconCircleLabelList"/>
    <dgm:cxn modelId="{418F46E6-48FB-4B71-B437-E7C30F07260A}" type="presParOf" srcId="{F281A238-083E-4A4B-B7D9-7A3EB4D2C36C}" destId="{EA810AA1-695A-4013-A634-8A268E90390C}" srcOrd="1" destOrd="0" presId="urn:microsoft.com/office/officeart/2018/5/layout/IconCircleLabelList"/>
    <dgm:cxn modelId="{F014483C-BE1C-470A-A99C-AA761FA257A0}" type="presParOf" srcId="{F281A238-083E-4A4B-B7D9-7A3EB4D2C36C}" destId="{E6BE594E-44DF-4885-8B5D-7214DCB3FC31}" srcOrd="2" destOrd="0" presId="urn:microsoft.com/office/officeart/2018/5/layout/IconCircleLabelList"/>
    <dgm:cxn modelId="{1075C7CA-394E-4D54-83AF-DF3E39DB4285}" type="presParOf" srcId="{F281A238-083E-4A4B-B7D9-7A3EB4D2C36C}" destId="{20AE9B8E-45F5-412A-9277-DBD5E817B3D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DB2FF5-C075-4606-A030-006BEFE51564}" type="doc">
      <dgm:prSet loTypeId="urn:microsoft.com/office/officeart/2018/5/layout/IconCircleLabelList" loCatId="icon" qsTypeId="urn:microsoft.com/office/officeart/2005/8/quickstyle/simple1" qsCatId="simple" csTypeId="urn:microsoft.com/office/officeart/2018/5/colors/Iconchunking_neutralicon_accent2_2" csCatId="accent2" phldr="1"/>
      <dgm:spPr/>
      <dgm:t>
        <a:bodyPr/>
        <a:lstStyle/>
        <a:p>
          <a:endParaRPr lang="en-US"/>
        </a:p>
      </dgm:t>
    </dgm:pt>
    <dgm:pt modelId="{F32D103A-35B8-4ACC-A003-89F19EF37CBE}">
      <dgm:prSet/>
      <dgm:spPr/>
      <dgm:t>
        <a:bodyPr/>
        <a:lstStyle/>
        <a:p>
          <a:pPr>
            <a:lnSpc>
              <a:spcPct val="100000"/>
            </a:lnSpc>
            <a:defRPr cap="all"/>
          </a:pPr>
          <a:r>
            <a:rPr lang="en-CA"/>
            <a:t>Enhanced Community Engagement</a:t>
          </a:r>
          <a:endParaRPr lang="en-US"/>
        </a:p>
      </dgm:t>
    </dgm:pt>
    <dgm:pt modelId="{D20D8716-2150-4824-B16A-46BAD54997B6}" type="parTrans" cxnId="{17813C2A-7F7B-4C6D-B59D-C6289D053BA9}">
      <dgm:prSet/>
      <dgm:spPr/>
      <dgm:t>
        <a:bodyPr/>
        <a:lstStyle/>
        <a:p>
          <a:endParaRPr lang="en-US"/>
        </a:p>
      </dgm:t>
    </dgm:pt>
    <dgm:pt modelId="{2683D88C-5D2A-47AE-9247-8171A081BC76}" type="sibTrans" cxnId="{17813C2A-7F7B-4C6D-B59D-C6289D053BA9}">
      <dgm:prSet/>
      <dgm:spPr/>
      <dgm:t>
        <a:bodyPr/>
        <a:lstStyle/>
        <a:p>
          <a:endParaRPr lang="en-US"/>
        </a:p>
      </dgm:t>
    </dgm:pt>
    <dgm:pt modelId="{24C431AB-6C7C-449C-9148-32FB65A8AD17}">
      <dgm:prSet/>
      <dgm:spPr/>
      <dgm:t>
        <a:bodyPr/>
        <a:lstStyle/>
        <a:p>
          <a:pPr>
            <a:lnSpc>
              <a:spcPct val="100000"/>
            </a:lnSpc>
            <a:defRPr cap="all"/>
          </a:pPr>
          <a:r>
            <a:rPr lang="en-CA"/>
            <a:t>Sustainable Practices</a:t>
          </a:r>
          <a:endParaRPr lang="en-US"/>
        </a:p>
      </dgm:t>
    </dgm:pt>
    <dgm:pt modelId="{D1150EDF-C621-4448-9E71-7BABD0FE7E51}" type="parTrans" cxnId="{C1086E45-FBAB-426A-A5C7-0AC24FE0CB4A}">
      <dgm:prSet/>
      <dgm:spPr/>
      <dgm:t>
        <a:bodyPr/>
        <a:lstStyle/>
        <a:p>
          <a:endParaRPr lang="en-US"/>
        </a:p>
      </dgm:t>
    </dgm:pt>
    <dgm:pt modelId="{535B384E-B59B-40B2-B23E-3CF54F3429AB}" type="sibTrans" cxnId="{C1086E45-FBAB-426A-A5C7-0AC24FE0CB4A}">
      <dgm:prSet/>
      <dgm:spPr/>
      <dgm:t>
        <a:bodyPr/>
        <a:lstStyle/>
        <a:p>
          <a:endParaRPr lang="en-US"/>
        </a:p>
      </dgm:t>
    </dgm:pt>
    <dgm:pt modelId="{DEF89A5B-F43C-4AD8-8D76-68D2351C4A47}">
      <dgm:prSet/>
      <dgm:spPr/>
      <dgm:t>
        <a:bodyPr/>
        <a:lstStyle/>
        <a:p>
          <a:pPr>
            <a:lnSpc>
              <a:spcPct val="100000"/>
            </a:lnSpc>
            <a:defRPr cap="all"/>
          </a:pPr>
          <a:r>
            <a:rPr lang="en-CA"/>
            <a:t>Expanded Educational Programs</a:t>
          </a:r>
          <a:endParaRPr lang="en-US"/>
        </a:p>
      </dgm:t>
    </dgm:pt>
    <dgm:pt modelId="{38A55C61-68BE-43EF-9E46-C4A9B1B4DDC7}" type="parTrans" cxnId="{F2C62096-7884-4B20-8039-7CE17F45D9A8}">
      <dgm:prSet/>
      <dgm:spPr/>
      <dgm:t>
        <a:bodyPr/>
        <a:lstStyle/>
        <a:p>
          <a:endParaRPr lang="en-US"/>
        </a:p>
      </dgm:t>
    </dgm:pt>
    <dgm:pt modelId="{0BDCBC99-02CE-42FE-8720-5C3CC3FFAC95}" type="sibTrans" cxnId="{F2C62096-7884-4B20-8039-7CE17F45D9A8}">
      <dgm:prSet/>
      <dgm:spPr/>
      <dgm:t>
        <a:bodyPr/>
        <a:lstStyle/>
        <a:p>
          <a:endParaRPr lang="en-US"/>
        </a:p>
      </dgm:t>
    </dgm:pt>
    <dgm:pt modelId="{31B9951F-8B3E-446E-9130-05B35B5D0935}">
      <dgm:prSet/>
      <dgm:spPr/>
      <dgm:t>
        <a:bodyPr/>
        <a:lstStyle/>
        <a:p>
          <a:pPr>
            <a:lnSpc>
              <a:spcPct val="100000"/>
            </a:lnSpc>
            <a:defRPr cap="all"/>
          </a:pPr>
          <a:r>
            <a:rPr lang="en-CA"/>
            <a:t>Improved Online Presence</a:t>
          </a:r>
          <a:endParaRPr lang="en-US"/>
        </a:p>
      </dgm:t>
    </dgm:pt>
    <dgm:pt modelId="{CB978315-D433-421A-9747-E9C016736249}" type="parTrans" cxnId="{C04E0996-E840-4184-9FF5-B7C97F8BC572}">
      <dgm:prSet/>
      <dgm:spPr/>
      <dgm:t>
        <a:bodyPr/>
        <a:lstStyle/>
        <a:p>
          <a:endParaRPr lang="en-US"/>
        </a:p>
      </dgm:t>
    </dgm:pt>
    <dgm:pt modelId="{8B3C0EE3-1DF9-4F3F-856F-99A193B42C42}" type="sibTrans" cxnId="{C04E0996-E840-4184-9FF5-B7C97F8BC572}">
      <dgm:prSet/>
      <dgm:spPr/>
      <dgm:t>
        <a:bodyPr/>
        <a:lstStyle/>
        <a:p>
          <a:endParaRPr lang="en-US"/>
        </a:p>
      </dgm:t>
    </dgm:pt>
    <dgm:pt modelId="{68E92EEE-CE7C-4478-ABFC-C63E9B368FD0}">
      <dgm:prSet/>
      <dgm:spPr/>
      <dgm:t>
        <a:bodyPr/>
        <a:lstStyle/>
        <a:p>
          <a:pPr>
            <a:lnSpc>
              <a:spcPct val="100000"/>
            </a:lnSpc>
            <a:defRPr cap="all"/>
          </a:pPr>
          <a:r>
            <a:rPr lang="en-CA"/>
            <a:t>Feedback and Iteration</a:t>
          </a:r>
          <a:endParaRPr lang="en-US"/>
        </a:p>
      </dgm:t>
    </dgm:pt>
    <dgm:pt modelId="{2142576C-E2C1-4B97-970D-6B30B83779E1}" type="parTrans" cxnId="{897095D7-A9EB-4C61-9420-BC42D3BB040D}">
      <dgm:prSet/>
      <dgm:spPr/>
      <dgm:t>
        <a:bodyPr/>
        <a:lstStyle/>
        <a:p>
          <a:endParaRPr lang="en-US"/>
        </a:p>
      </dgm:t>
    </dgm:pt>
    <dgm:pt modelId="{AC930F48-9672-4014-944B-B3A6870A3D14}" type="sibTrans" cxnId="{897095D7-A9EB-4C61-9420-BC42D3BB040D}">
      <dgm:prSet/>
      <dgm:spPr/>
      <dgm:t>
        <a:bodyPr/>
        <a:lstStyle/>
        <a:p>
          <a:endParaRPr lang="en-US"/>
        </a:p>
      </dgm:t>
    </dgm:pt>
    <dgm:pt modelId="{ACC8BBE0-521C-4D98-81A9-BAF763A1DF16}">
      <dgm:prSet/>
      <dgm:spPr/>
      <dgm:t>
        <a:bodyPr/>
        <a:lstStyle/>
        <a:p>
          <a:pPr>
            <a:lnSpc>
              <a:spcPct val="100000"/>
            </a:lnSpc>
            <a:defRPr cap="all"/>
          </a:pPr>
          <a:r>
            <a:rPr lang="en-CA"/>
            <a:t>Volunteer Program</a:t>
          </a:r>
          <a:endParaRPr lang="en-US"/>
        </a:p>
      </dgm:t>
    </dgm:pt>
    <dgm:pt modelId="{45B87D68-C67E-441B-B43D-FBE1164994AD}" type="parTrans" cxnId="{A8F1CFE8-07D9-4ADA-A582-0F7FECF6ADDB}">
      <dgm:prSet/>
      <dgm:spPr/>
      <dgm:t>
        <a:bodyPr/>
        <a:lstStyle/>
        <a:p>
          <a:endParaRPr lang="en-US"/>
        </a:p>
      </dgm:t>
    </dgm:pt>
    <dgm:pt modelId="{E23A4E52-7C35-46D4-9CD3-2BC0B81380AB}" type="sibTrans" cxnId="{A8F1CFE8-07D9-4ADA-A582-0F7FECF6ADDB}">
      <dgm:prSet/>
      <dgm:spPr/>
      <dgm:t>
        <a:bodyPr/>
        <a:lstStyle/>
        <a:p>
          <a:endParaRPr lang="en-US"/>
        </a:p>
      </dgm:t>
    </dgm:pt>
    <dgm:pt modelId="{B986AC51-750C-495D-B1C3-A63E0C883D10}">
      <dgm:prSet/>
      <dgm:spPr/>
      <dgm:t>
        <a:bodyPr/>
        <a:lstStyle/>
        <a:p>
          <a:pPr>
            <a:lnSpc>
              <a:spcPct val="100000"/>
            </a:lnSpc>
            <a:defRPr cap="all"/>
          </a:pPr>
          <a:r>
            <a:rPr lang="en-CA"/>
            <a:t>Accessibility Enhancements</a:t>
          </a:r>
          <a:endParaRPr lang="en-US"/>
        </a:p>
      </dgm:t>
    </dgm:pt>
    <dgm:pt modelId="{3C917C27-C422-4BF3-8193-3C40E3F1E24C}" type="parTrans" cxnId="{5D9B17A8-EA5E-40F7-B7DD-F5B288E58A58}">
      <dgm:prSet/>
      <dgm:spPr/>
      <dgm:t>
        <a:bodyPr/>
        <a:lstStyle/>
        <a:p>
          <a:endParaRPr lang="en-US"/>
        </a:p>
      </dgm:t>
    </dgm:pt>
    <dgm:pt modelId="{EE9EAA2C-4679-4C1D-8B4E-B20B4F905BDF}" type="sibTrans" cxnId="{5D9B17A8-EA5E-40F7-B7DD-F5B288E58A58}">
      <dgm:prSet/>
      <dgm:spPr/>
      <dgm:t>
        <a:bodyPr/>
        <a:lstStyle/>
        <a:p>
          <a:endParaRPr lang="en-US"/>
        </a:p>
      </dgm:t>
    </dgm:pt>
    <dgm:pt modelId="{4077E527-9C0C-4B47-B51A-FB1DD10B5504}" type="pres">
      <dgm:prSet presAssocID="{ECDB2FF5-C075-4606-A030-006BEFE51564}" presName="root" presStyleCnt="0">
        <dgm:presLayoutVars>
          <dgm:dir/>
          <dgm:resizeHandles val="exact"/>
        </dgm:presLayoutVars>
      </dgm:prSet>
      <dgm:spPr/>
    </dgm:pt>
    <dgm:pt modelId="{0ED912C0-5689-44D2-9A72-3B8F3A1D89C1}" type="pres">
      <dgm:prSet presAssocID="{F32D103A-35B8-4ACC-A003-89F19EF37CBE}" presName="compNode" presStyleCnt="0"/>
      <dgm:spPr/>
    </dgm:pt>
    <dgm:pt modelId="{B39C0C37-9C9D-4918-B0BF-398370ABF11C}" type="pres">
      <dgm:prSet presAssocID="{F32D103A-35B8-4ACC-A003-89F19EF37CBE}" presName="iconBgRect" presStyleLbl="bgShp" presStyleIdx="0" presStyleCnt="7"/>
      <dgm:spPr/>
    </dgm:pt>
    <dgm:pt modelId="{E66B8268-B753-4AE7-B528-0D6115DAB5CF}" type="pres">
      <dgm:prSet presAssocID="{F32D103A-35B8-4ACC-A003-89F19EF37CBE}"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a:ext>
      </dgm:extLst>
    </dgm:pt>
    <dgm:pt modelId="{269C7B2B-2283-4DA1-B258-E892FB4F28C8}" type="pres">
      <dgm:prSet presAssocID="{F32D103A-35B8-4ACC-A003-89F19EF37CBE}" presName="spaceRect" presStyleCnt="0"/>
      <dgm:spPr/>
    </dgm:pt>
    <dgm:pt modelId="{6D6FEE97-B666-47B1-8E73-51C6B23CD9FF}" type="pres">
      <dgm:prSet presAssocID="{F32D103A-35B8-4ACC-A003-89F19EF37CBE}" presName="textRect" presStyleLbl="revTx" presStyleIdx="0" presStyleCnt="7">
        <dgm:presLayoutVars>
          <dgm:chMax val="1"/>
          <dgm:chPref val="1"/>
        </dgm:presLayoutVars>
      </dgm:prSet>
      <dgm:spPr/>
    </dgm:pt>
    <dgm:pt modelId="{812BFCC6-1974-4949-A918-BE02C545CEFD}" type="pres">
      <dgm:prSet presAssocID="{2683D88C-5D2A-47AE-9247-8171A081BC76}" presName="sibTrans" presStyleCnt="0"/>
      <dgm:spPr/>
    </dgm:pt>
    <dgm:pt modelId="{657D76D8-E94F-4C92-BF1D-CD4C7CED5CEE}" type="pres">
      <dgm:prSet presAssocID="{24C431AB-6C7C-449C-9148-32FB65A8AD17}" presName="compNode" presStyleCnt="0"/>
      <dgm:spPr/>
    </dgm:pt>
    <dgm:pt modelId="{6D648B27-F987-45CF-A9F5-97B2B5514CDB}" type="pres">
      <dgm:prSet presAssocID="{24C431AB-6C7C-449C-9148-32FB65A8AD17}" presName="iconBgRect" presStyleLbl="bgShp" presStyleIdx="1" presStyleCnt="7"/>
      <dgm:spPr/>
    </dgm:pt>
    <dgm:pt modelId="{F1CA68A4-ADAC-44D2-96DD-A68005DA6938}" type="pres">
      <dgm:prSet presAssocID="{24C431AB-6C7C-449C-9148-32FB65A8AD17}"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ciduous tree"/>
        </a:ext>
      </dgm:extLst>
    </dgm:pt>
    <dgm:pt modelId="{531286AC-9932-4D21-BCCE-A26864502DFB}" type="pres">
      <dgm:prSet presAssocID="{24C431AB-6C7C-449C-9148-32FB65A8AD17}" presName="spaceRect" presStyleCnt="0"/>
      <dgm:spPr/>
    </dgm:pt>
    <dgm:pt modelId="{61457ABC-8C41-4095-B2BD-5A4411C8C25C}" type="pres">
      <dgm:prSet presAssocID="{24C431AB-6C7C-449C-9148-32FB65A8AD17}" presName="textRect" presStyleLbl="revTx" presStyleIdx="1" presStyleCnt="7">
        <dgm:presLayoutVars>
          <dgm:chMax val="1"/>
          <dgm:chPref val="1"/>
        </dgm:presLayoutVars>
      </dgm:prSet>
      <dgm:spPr/>
    </dgm:pt>
    <dgm:pt modelId="{80EF4C7F-5B89-432F-AAB4-12791F79CFA2}" type="pres">
      <dgm:prSet presAssocID="{535B384E-B59B-40B2-B23E-3CF54F3429AB}" presName="sibTrans" presStyleCnt="0"/>
      <dgm:spPr/>
    </dgm:pt>
    <dgm:pt modelId="{57A010E3-D0B1-4843-B7C6-8D2C49181769}" type="pres">
      <dgm:prSet presAssocID="{DEF89A5B-F43C-4AD8-8D76-68D2351C4A47}" presName="compNode" presStyleCnt="0"/>
      <dgm:spPr/>
    </dgm:pt>
    <dgm:pt modelId="{1CE5DBAF-47CF-44F8-8A23-6BBD24D98D5A}" type="pres">
      <dgm:prSet presAssocID="{DEF89A5B-F43C-4AD8-8D76-68D2351C4A47}" presName="iconBgRect" presStyleLbl="bgShp" presStyleIdx="2" presStyleCnt="7"/>
      <dgm:spPr/>
    </dgm:pt>
    <dgm:pt modelId="{33D44D08-4CA7-4D06-B8BC-DF9B8394740D}" type="pres">
      <dgm:prSet presAssocID="{DEF89A5B-F43C-4AD8-8D76-68D2351C4A47}"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9E6B6DAF-7BA8-49FE-A110-8F47B00F3AD7}" type="pres">
      <dgm:prSet presAssocID="{DEF89A5B-F43C-4AD8-8D76-68D2351C4A47}" presName="spaceRect" presStyleCnt="0"/>
      <dgm:spPr/>
    </dgm:pt>
    <dgm:pt modelId="{6F1AE8DA-2EDA-464E-991E-C474E5B37495}" type="pres">
      <dgm:prSet presAssocID="{DEF89A5B-F43C-4AD8-8D76-68D2351C4A47}" presName="textRect" presStyleLbl="revTx" presStyleIdx="2" presStyleCnt="7">
        <dgm:presLayoutVars>
          <dgm:chMax val="1"/>
          <dgm:chPref val="1"/>
        </dgm:presLayoutVars>
      </dgm:prSet>
      <dgm:spPr/>
    </dgm:pt>
    <dgm:pt modelId="{33DD387E-9180-4A92-93C9-6CEAFA0305C7}" type="pres">
      <dgm:prSet presAssocID="{0BDCBC99-02CE-42FE-8720-5C3CC3FFAC95}" presName="sibTrans" presStyleCnt="0"/>
      <dgm:spPr/>
    </dgm:pt>
    <dgm:pt modelId="{71A7C32E-518B-4AEA-92A6-41FCA88655B1}" type="pres">
      <dgm:prSet presAssocID="{31B9951F-8B3E-446E-9130-05B35B5D0935}" presName="compNode" presStyleCnt="0"/>
      <dgm:spPr/>
    </dgm:pt>
    <dgm:pt modelId="{D19EAF3A-5BFE-4528-82C5-9629C98822EF}" type="pres">
      <dgm:prSet presAssocID="{31B9951F-8B3E-446E-9130-05B35B5D0935}" presName="iconBgRect" presStyleLbl="bgShp" presStyleIdx="3" presStyleCnt="7"/>
      <dgm:spPr/>
    </dgm:pt>
    <dgm:pt modelId="{A7FD5B6A-36B3-4D7A-B79F-F0B0C30C31F5}" type="pres">
      <dgm:prSet presAssocID="{31B9951F-8B3E-446E-9130-05B35B5D0935}"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aptop"/>
        </a:ext>
      </dgm:extLst>
    </dgm:pt>
    <dgm:pt modelId="{377D0DC9-926E-4501-B576-98AA450372AF}" type="pres">
      <dgm:prSet presAssocID="{31B9951F-8B3E-446E-9130-05B35B5D0935}" presName="spaceRect" presStyleCnt="0"/>
      <dgm:spPr/>
    </dgm:pt>
    <dgm:pt modelId="{ED2006A2-9697-400A-9759-B5D980BD4428}" type="pres">
      <dgm:prSet presAssocID="{31B9951F-8B3E-446E-9130-05B35B5D0935}" presName="textRect" presStyleLbl="revTx" presStyleIdx="3" presStyleCnt="7">
        <dgm:presLayoutVars>
          <dgm:chMax val="1"/>
          <dgm:chPref val="1"/>
        </dgm:presLayoutVars>
      </dgm:prSet>
      <dgm:spPr/>
    </dgm:pt>
    <dgm:pt modelId="{7F981CFB-2219-403B-9F13-09745F7FB19C}" type="pres">
      <dgm:prSet presAssocID="{8B3C0EE3-1DF9-4F3F-856F-99A193B42C42}" presName="sibTrans" presStyleCnt="0"/>
      <dgm:spPr/>
    </dgm:pt>
    <dgm:pt modelId="{C33CC5DB-81CA-46B7-8BE4-B6DB85E0FAC9}" type="pres">
      <dgm:prSet presAssocID="{68E92EEE-CE7C-4478-ABFC-C63E9B368FD0}" presName="compNode" presStyleCnt="0"/>
      <dgm:spPr/>
    </dgm:pt>
    <dgm:pt modelId="{2CB7C837-088D-4EA2-BBC9-1B2C78D2D472}" type="pres">
      <dgm:prSet presAssocID="{68E92EEE-CE7C-4478-ABFC-C63E9B368FD0}" presName="iconBgRect" presStyleLbl="bgShp" presStyleIdx="4" presStyleCnt="7"/>
      <dgm:spPr/>
    </dgm:pt>
    <dgm:pt modelId="{6887C1CA-CFA3-4637-A9D0-A681C48323E6}" type="pres">
      <dgm:prSet presAssocID="{68E92EEE-CE7C-4478-ABFC-C63E9B368FD0}"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epeat"/>
        </a:ext>
      </dgm:extLst>
    </dgm:pt>
    <dgm:pt modelId="{1C24D1F8-D633-4A96-B142-C2834695DE47}" type="pres">
      <dgm:prSet presAssocID="{68E92EEE-CE7C-4478-ABFC-C63E9B368FD0}" presName="spaceRect" presStyleCnt="0"/>
      <dgm:spPr/>
    </dgm:pt>
    <dgm:pt modelId="{989A231D-0C35-47F3-BAA1-82385AD54D9A}" type="pres">
      <dgm:prSet presAssocID="{68E92EEE-CE7C-4478-ABFC-C63E9B368FD0}" presName="textRect" presStyleLbl="revTx" presStyleIdx="4" presStyleCnt="7">
        <dgm:presLayoutVars>
          <dgm:chMax val="1"/>
          <dgm:chPref val="1"/>
        </dgm:presLayoutVars>
      </dgm:prSet>
      <dgm:spPr/>
    </dgm:pt>
    <dgm:pt modelId="{61BEDC6C-68BF-4933-8D93-6899005A4EC6}" type="pres">
      <dgm:prSet presAssocID="{AC930F48-9672-4014-944B-B3A6870A3D14}" presName="sibTrans" presStyleCnt="0"/>
      <dgm:spPr/>
    </dgm:pt>
    <dgm:pt modelId="{852A9921-3445-403C-82F7-5C45011578ED}" type="pres">
      <dgm:prSet presAssocID="{ACC8BBE0-521C-4D98-81A9-BAF763A1DF16}" presName="compNode" presStyleCnt="0"/>
      <dgm:spPr/>
    </dgm:pt>
    <dgm:pt modelId="{671BE22B-1A57-48E4-A3CC-EA7A1A7222F8}" type="pres">
      <dgm:prSet presAssocID="{ACC8BBE0-521C-4D98-81A9-BAF763A1DF16}" presName="iconBgRect" presStyleLbl="bgShp" presStyleIdx="5" presStyleCnt="7"/>
      <dgm:spPr/>
    </dgm:pt>
    <dgm:pt modelId="{6AAA7A4E-258F-42E7-83CA-8C04BF838CF7}" type="pres">
      <dgm:prSet presAssocID="{ACC8BBE0-521C-4D98-81A9-BAF763A1DF16}"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eam"/>
        </a:ext>
      </dgm:extLst>
    </dgm:pt>
    <dgm:pt modelId="{1434ACD9-96D0-4C27-A994-03A10C0CA66C}" type="pres">
      <dgm:prSet presAssocID="{ACC8BBE0-521C-4D98-81A9-BAF763A1DF16}" presName="spaceRect" presStyleCnt="0"/>
      <dgm:spPr/>
    </dgm:pt>
    <dgm:pt modelId="{B8B7C48E-CD23-45F4-B408-6E4D97A1332D}" type="pres">
      <dgm:prSet presAssocID="{ACC8BBE0-521C-4D98-81A9-BAF763A1DF16}" presName="textRect" presStyleLbl="revTx" presStyleIdx="5" presStyleCnt="7">
        <dgm:presLayoutVars>
          <dgm:chMax val="1"/>
          <dgm:chPref val="1"/>
        </dgm:presLayoutVars>
      </dgm:prSet>
      <dgm:spPr/>
    </dgm:pt>
    <dgm:pt modelId="{DB0F2D95-4443-4FAF-9EC8-BA0A3E4A3D6A}" type="pres">
      <dgm:prSet presAssocID="{E23A4E52-7C35-46D4-9CD3-2BC0B81380AB}" presName="sibTrans" presStyleCnt="0"/>
      <dgm:spPr/>
    </dgm:pt>
    <dgm:pt modelId="{5C93E53C-3B3C-4429-A673-A8D33A10EBAA}" type="pres">
      <dgm:prSet presAssocID="{B986AC51-750C-495D-B1C3-A63E0C883D10}" presName="compNode" presStyleCnt="0"/>
      <dgm:spPr/>
    </dgm:pt>
    <dgm:pt modelId="{B61C36DC-3707-4974-B95B-D2B5DCE9FF8E}" type="pres">
      <dgm:prSet presAssocID="{B986AC51-750C-495D-B1C3-A63E0C883D10}" presName="iconBgRect" presStyleLbl="bgShp" presStyleIdx="6" presStyleCnt="7"/>
      <dgm:spPr/>
    </dgm:pt>
    <dgm:pt modelId="{243F23D3-1389-4742-9AFA-174DF5954005}" type="pres">
      <dgm:prSet presAssocID="{B986AC51-750C-495D-B1C3-A63E0C883D10}"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heckmark"/>
        </a:ext>
      </dgm:extLst>
    </dgm:pt>
    <dgm:pt modelId="{789035E7-1407-4F85-B3D1-3866A2CF2B15}" type="pres">
      <dgm:prSet presAssocID="{B986AC51-750C-495D-B1C3-A63E0C883D10}" presName="spaceRect" presStyleCnt="0"/>
      <dgm:spPr/>
    </dgm:pt>
    <dgm:pt modelId="{808D1D9E-D36E-484F-8470-35388146B9D0}" type="pres">
      <dgm:prSet presAssocID="{B986AC51-750C-495D-B1C3-A63E0C883D10}" presName="textRect" presStyleLbl="revTx" presStyleIdx="6" presStyleCnt="7">
        <dgm:presLayoutVars>
          <dgm:chMax val="1"/>
          <dgm:chPref val="1"/>
        </dgm:presLayoutVars>
      </dgm:prSet>
      <dgm:spPr/>
    </dgm:pt>
  </dgm:ptLst>
  <dgm:cxnLst>
    <dgm:cxn modelId="{D1043A08-3823-401B-8514-726F4CE7AAEF}" type="presOf" srcId="{B986AC51-750C-495D-B1C3-A63E0C883D10}" destId="{808D1D9E-D36E-484F-8470-35388146B9D0}" srcOrd="0" destOrd="0" presId="urn:microsoft.com/office/officeart/2018/5/layout/IconCircleLabelList"/>
    <dgm:cxn modelId="{C6C23B25-6F31-466A-BEA3-0AA833745E15}" type="presOf" srcId="{DEF89A5B-F43C-4AD8-8D76-68D2351C4A47}" destId="{6F1AE8DA-2EDA-464E-991E-C474E5B37495}" srcOrd="0" destOrd="0" presId="urn:microsoft.com/office/officeart/2018/5/layout/IconCircleLabelList"/>
    <dgm:cxn modelId="{17813C2A-7F7B-4C6D-B59D-C6289D053BA9}" srcId="{ECDB2FF5-C075-4606-A030-006BEFE51564}" destId="{F32D103A-35B8-4ACC-A003-89F19EF37CBE}" srcOrd="0" destOrd="0" parTransId="{D20D8716-2150-4824-B16A-46BAD54997B6}" sibTransId="{2683D88C-5D2A-47AE-9247-8171A081BC76}"/>
    <dgm:cxn modelId="{CBC12B30-BBC3-4787-B90B-9F0AD27019FE}" type="presOf" srcId="{F32D103A-35B8-4ACC-A003-89F19EF37CBE}" destId="{6D6FEE97-B666-47B1-8E73-51C6B23CD9FF}" srcOrd="0" destOrd="0" presId="urn:microsoft.com/office/officeart/2018/5/layout/IconCircleLabelList"/>
    <dgm:cxn modelId="{C1086E45-FBAB-426A-A5C7-0AC24FE0CB4A}" srcId="{ECDB2FF5-C075-4606-A030-006BEFE51564}" destId="{24C431AB-6C7C-449C-9148-32FB65A8AD17}" srcOrd="1" destOrd="0" parTransId="{D1150EDF-C621-4448-9E71-7BABD0FE7E51}" sibTransId="{535B384E-B59B-40B2-B23E-3CF54F3429AB}"/>
    <dgm:cxn modelId="{97694B51-9832-4D41-9950-FA89E654DC0D}" type="presOf" srcId="{ACC8BBE0-521C-4D98-81A9-BAF763A1DF16}" destId="{B8B7C48E-CD23-45F4-B408-6E4D97A1332D}" srcOrd="0" destOrd="0" presId="urn:microsoft.com/office/officeart/2018/5/layout/IconCircleLabelList"/>
    <dgm:cxn modelId="{C04E0996-E840-4184-9FF5-B7C97F8BC572}" srcId="{ECDB2FF5-C075-4606-A030-006BEFE51564}" destId="{31B9951F-8B3E-446E-9130-05B35B5D0935}" srcOrd="3" destOrd="0" parTransId="{CB978315-D433-421A-9747-E9C016736249}" sibTransId="{8B3C0EE3-1DF9-4F3F-856F-99A193B42C42}"/>
    <dgm:cxn modelId="{F2C62096-7884-4B20-8039-7CE17F45D9A8}" srcId="{ECDB2FF5-C075-4606-A030-006BEFE51564}" destId="{DEF89A5B-F43C-4AD8-8D76-68D2351C4A47}" srcOrd="2" destOrd="0" parTransId="{38A55C61-68BE-43EF-9E46-C4A9B1B4DDC7}" sibTransId="{0BDCBC99-02CE-42FE-8720-5C3CC3FFAC95}"/>
    <dgm:cxn modelId="{5D9B17A8-EA5E-40F7-B7DD-F5B288E58A58}" srcId="{ECDB2FF5-C075-4606-A030-006BEFE51564}" destId="{B986AC51-750C-495D-B1C3-A63E0C883D10}" srcOrd="6" destOrd="0" parTransId="{3C917C27-C422-4BF3-8193-3C40E3F1E24C}" sibTransId="{EE9EAA2C-4679-4C1D-8B4E-B20B4F905BDF}"/>
    <dgm:cxn modelId="{7410DBBA-CE14-4172-91A9-B7609F0FA532}" type="presOf" srcId="{31B9951F-8B3E-446E-9130-05B35B5D0935}" destId="{ED2006A2-9697-400A-9759-B5D980BD4428}" srcOrd="0" destOrd="0" presId="urn:microsoft.com/office/officeart/2018/5/layout/IconCircleLabelList"/>
    <dgm:cxn modelId="{C89AA8BE-EBF0-42B7-BF5B-4868B916C49F}" type="presOf" srcId="{24C431AB-6C7C-449C-9148-32FB65A8AD17}" destId="{61457ABC-8C41-4095-B2BD-5A4411C8C25C}" srcOrd="0" destOrd="0" presId="urn:microsoft.com/office/officeart/2018/5/layout/IconCircleLabelList"/>
    <dgm:cxn modelId="{72B1E5C9-CD88-41F4-8AC2-9EE0C1340A62}" type="presOf" srcId="{68E92EEE-CE7C-4478-ABFC-C63E9B368FD0}" destId="{989A231D-0C35-47F3-BAA1-82385AD54D9A}" srcOrd="0" destOrd="0" presId="urn:microsoft.com/office/officeart/2018/5/layout/IconCircleLabelList"/>
    <dgm:cxn modelId="{897095D7-A9EB-4C61-9420-BC42D3BB040D}" srcId="{ECDB2FF5-C075-4606-A030-006BEFE51564}" destId="{68E92EEE-CE7C-4478-ABFC-C63E9B368FD0}" srcOrd="4" destOrd="0" parTransId="{2142576C-E2C1-4B97-970D-6B30B83779E1}" sibTransId="{AC930F48-9672-4014-944B-B3A6870A3D14}"/>
    <dgm:cxn modelId="{37B539E3-5C9E-4335-BB65-7051154FA567}" type="presOf" srcId="{ECDB2FF5-C075-4606-A030-006BEFE51564}" destId="{4077E527-9C0C-4B47-B51A-FB1DD10B5504}" srcOrd="0" destOrd="0" presId="urn:microsoft.com/office/officeart/2018/5/layout/IconCircleLabelList"/>
    <dgm:cxn modelId="{A8F1CFE8-07D9-4ADA-A582-0F7FECF6ADDB}" srcId="{ECDB2FF5-C075-4606-A030-006BEFE51564}" destId="{ACC8BBE0-521C-4D98-81A9-BAF763A1DF16}" srcOrd="5" destOrd="0" parTransId="{45B87D68-C67E-441B-B43D-FBE1164994AD}" sibTransId="{E23A4E52-7C35-46D4-9CD3-2BC0B81380AB}"/>
    <dgm:cxn modelId="{2A6DFFFA-6C2C-4B39-A326-7FD67DCED257}" type="presParOf" srcId="{4077E527-9C0C-4B47-B51A-FB1DD10B5504}" destId="{0ED912C0-5689-44D2-9A72-3B8F3A1D89C1}" srcOrd="0" destOrd="0" presId="urn:microsoft.com/office/officeart/2018/5/layout/IconCircleLabelList"/>
    <dgm:cxn modelId="{80E88CE5-96B9-4747-BF33-828B3E6D97D8}" type="presParOf" srcId="{0ED912C0-5689-44D2-9A72-3B8F3A1D89C1}" destId="{B39C0C37-9C9D-4918-B0BF-398370ABF11C}" srcOrd="0" destOrd="0" presId="urn:microsoft.com/office/officeart/2018/5/layout/IconCircleLabelList"/>
    <dgm:cxn modelId="{75DEB9F4-73D3-4CA9-96AE-3062B843FB7A}" type="presParOf" srcId="{0ED912C0-5689-44D2-9A72-3B8F3A1D89C1}" destId="{E66B8268-B753-4AE7-B528-0D6115DAB5CF}" srcOrd="1" destOrd="0" presId="urn:microsoft.com/office/officeart/2018/5/layout/IconCircleLabelList"/>
    <dgm:cxn modelId="{F337B86C-F62E-451C-A194-E454615C41BB}" type="presParOf" srcId="{0ED912C0-5689-44D2-9A72-3B8F3A1D89C1}" destId="{269C7B2B-2283-4DA1-B258-E892FB4F28C8}" srcOrd="2" destOrd="0" presId="urn:microsoft.com/office/officeart/2018/5/layout/IconCircleLabelList"/>
    <dgm:cxn modelId="{4B1F3CEE-7E5F-4147-846F-12652505C980}" type="presParOf" srcId="{0ED912C0-5689-44D2-9A72-3B8F3A1D89C1}" destId="{6D6FEE97-B666-47B1-8E73-51C6B23CD9FF}" srcOrd="3" destOrd="0" presId="urn:microsoft.com/office/officeart/2018/5/layout/IconCircleLabelList"/>
    <dgm:cxn modelId="{803D2492-1849-420F-A584-E99D2A5D3764}" type="presParOf" srcId="{4077E527-9C0C-4B47-B51A-FB1DD10B5504}" destId="{812BFCC6-1974-4949-A918-BE02C545CEFD}" srcOrd="1" destOrd="0" presId="urn:microsoft.com/office/officeart/2018/5/layout/IconCircleLabelList"/>
    <dgm:cxn modelId="{ACF95E2C-117B-41A9-A0D1-94957A7C4093}" type="presParOf" srcId="{4077E527-9C0C-4B47-B51A-FB1DD10B5504}" destId="{657D76D8-E94F-4C92-BF1D-CD4C7CED5CEE}" srcOrd="2" destOrd="0" presId="urn:microsoft.com/office/officeart/2018/5/layout/IconCircleLabelList"/>
    <dgm:cxn modelId="{576D7722-925B-4F03-B05C-6C07C36EBFF1}" type="presParOf" srcId="{657D76D8-E94F-4C92-BF1D-CD4C7CED5CEE}" destId="{6D648B27-F987-45CF-A9F5-97B2B5514CDB}" srcOrd="0" destOrd="0" presId="urn:microsoft.com/office/officeart/2018/5/layout/IconCircleLabelList"/>
    <dgm:cxn modelId="{7BB089A6-20D4-4E5F-8CAB-51FEA13954F8}" type="presParOf" srcId="{657D76D8-E94F-4C92-BF1D-CD4C7CED5CEE}" destId="{F1CA68A4-ADAC-44D2-96DD-A68005DA6938}" srcOrd="1" destOrd="0" presId="urn:microsoft.com/office/officeart/2018/5/layout/IconCircleLabelList"/>
    <dgm:cxn modelId="{FCD930F9-DEF8-4A39-A62A-B23CF35B1F9A}" type="presParOf" srcId="{657D76D8-E94F-4C92-BF1D-CD4C7CED5CEE}" destId="{531286AC-9932-4D21-BCCE-A26864502DFB}" srcOrd="2" destOrd="0" presId="urn:microsoft.com/office/officeart/2018/5/layout/IconCircleLabelList"/>
    <dgm:cxn modelId="{19A416C2-88A5-41E7-871E-953303F3E603}" type="presParOf" srcId="{657D76D8-E94F-4C92-BF1D-CD4C7CED5CEE}" destId="{61457ABC-8C41-4095-B2BD-5A4411C8C25C}" srcOrd="3" destOrd="0" presId="urn:microsoft.com/office/officeart/2018/5/layout/IconCircleLabelList"/>
    <dgm:cxn modelId="{34FC0C78-077E-40E0-85DC-754D6499AD8D}" type="presParOf" srcId="{4077E527-9C0C-4B47-B51A-FB1DD10B5504}" destId="{80EF4C7F-5B89-432F-AAB4-12791F79CFA2}" srcOrd="3" destOrd="0" presId="urn:microsoft.com/office/officeart/2018/5/layout/IconCircleLabelList"/>
    <dgm:cxn modelId="{DECCF2CC-0E34-49A6-B068-AD6593776A92}" type="presParOf" srcId="{4077E527-9C0C-4B47-B51A-FB1DD10B5504}" destId="{57A010E3-D0B1-4843-B7C6-8D2C49181769}" srcOrd="4" destOrd="0" presId="urn:microsoft.com/office/officeart/2018/5/layout/IconCircleLabelList"/>
    <dgm:cxn modelId="{B92A6E71-6C53-42F0-8526-2B19F51060BF}" type="presParOf" srcId="{57A010E3-D0B1-4843-B7C6-8D2C49181769}" destId="{1CE5DBAF-47CF-44F8-8A23-6BBD24D98D5A}" srcOrd="0" destOrd="0" presId="urn:microsoft.com/office/officeart/2018/5/layout/IconCircleLabelList"/>
    <dgm:cxn modelId="{19E3B2BE-7D8A-4538-B4DD-0DC1BB9AA622}" type="presParOf" srcId="{57A010E3-D0B1-4843-B7C6-8D2C49181769}" destId="{33D44D08-4CA7-4D06-B8BC-DF9B8394740D}" srcOrd="1" destOrd="0" presId="urn:microsoft.com/office/officeart/2018/5/layout/IconCircleLabelList"/>
    <dgm:cxn modelId="{BD0F3913-1668-44E5-98AF-EECBBA7E2665}" type="presParOf" srcId="{57A010E3-D0B1-4843-B7C6-8D2C49181769}" destId="{9E6B6DAF-7BA8-49FE-A110-8F47B00F3AD7}" srcOrd="2" destOrd="0" presId="urn:microsoft.com/office/officeart/2018/5/layout/IconCircleLabelList"/>
    <dgm:cxn modelId="{862267C2-756E-467A-BD96-8D91CAD2EB40}" type="presParOf" srcId="{57A010E3-D0B1-4843-B7C6-8D2C49181769}" destId="{6F1AE8DA-2EDA-464E-991E-C474E5B37495}" srcOrd="3" destOrd="0" presId="urn:microsoft.com/office/officeart/2018/5/layout/IconCircleLabelList"/>
    <dgm:cxn modelId="{9B749A82-8DFC-47A8-A096-078E6045D27A}" type="presParOf" srcId="{4077E527-9C0C-4B47-B51A-FB1DD10B5504}" destId="{33DD387E-9180-4A92-93C9-6CEAFA0305C7}" srcOrd="5" destOrd="0" presId="urn:microsoft.com/office/officeart/2018/5/layout/IconCircleLabelList"/>
    <dgm:cxn modelId="{8CC0FD38-84A4-49DD-B272-8343F4DBF7CB}" type="presParOf" srcId="{4077E527-9C0C-4B47-B51A-FB1DD10B5504}" destId="{71A7C32E-518B-4AEA-92A6-41FCA88655B1}" srcOrd="6" destOrd="0" presId="urn:microsoft.com/office/officeart/2018/5/layout/IconCircleLabelList"/>
    <dgm:cxn modelId="{9D133BF8-48FF-41E3-933D-45F0D2AC274B}" type="presParOf" srcId="{71A7C32E-518B-4AEA-92A6-41FCA88655B1}" destId="{D19EAF3A-5BFE-4528-82C5-9629C98822EF}" srcOrd="0" destOrd="0" presId="urn:microsoft.com/office/officeart/2018/5/layout/IconCircleLabelList"/>
    <dgm:cxn modelId="{4B8180F4-E26A-436F-94F8-AB9D818A23B6}" type="presParOf" srcId="{71A7C32E-518B-4AEA-92A6-41FCA88655B1}" destId="{A7FD5B6A-36B3-4D7A-B79F-F0B0C30C31F5}" srcOrd="1" destOrd="0" presId="urn:microsoft.com/office/officeart/2018/5/layout/IconCircleLabelList"/>
    <dgm:cxn modelId="{F185D936-F160-4EB1-8283-CBF2D08BFF16}" type="presParOf" srcId="{71A7C32E-518B-4AEA-92A6-41FCA88655B1}" destId="{377D0DC9-926E-4501-B576-98AA450372AF}" srcOrd="2" destOrd="0" presId="urn:microsoft.com/office/officeart/2018/5/layout/IconCircleLabelList"/>
    <dgm:cxn modelId="{D88B7816-10A9-431F-8AAE-4E4DE1430598}" type="presParOf" srcId="{71A7C32E-518B-4AEA-92A6-41FCA88655B1}" destId="{ED2006A2-9697-400A-9759-B5D980BD4428}" srcOrd="3" destOrd="0" presId="urn:microsoft.com/office/officeart/2018/5/layout/IconCircleLabelList"/>
    <dgm:cxn modelId="{C2DE9FEB-D3DB-4D1A-B99C-1BD2B1C50F2E}" type="presParOf" srcId="{4077E527-9C0C-4B47-B51A-FB1DD10B5504}" destId="{7F981CFB-2219-403B-9F13-09745F7FB19C}" srcOrd="7" destOrd="0" presId="urn:microsoft.com/office/officeart/2018/5/layout/IconCircleLabelList"/>
    <dgm:cxn modelId="{8FC31BEB-3155-4EC5-8F9E-068C57ECAD2F}" type="presParOf" srcId="{4077E527-9C0C-4B47-B51A-FB1DD10B5504}" destId="{C33CC5DB-81CA-46B7-8BE4-B6DB85E0FAC9}" srcOrd="8" destOrd="0" presId="urn:microsoft.com/office/officeart/2018/5/layout/IconCircleLabelList"/>
    <dgm:cxn modelId="{DB577409-68B7-47FE-B48C-965457983218}" type="presParOf" srcId="{C33CC5DB-81CA-46B7-8BE4-B6DB85E0FAC9}" destId="{2CB7C837-088D-4EA2-BBC9-1B2C78D2D472}" srcOrd="0" destOrd="0" presId="urn:microsoft.com/office/officeart/2018/5/layout/IconCircleLabelList"/>
    <dgm:cxn modelId="{7EBAFBB3-10A0-4054-88AF-4CEAF745977C}" type="presParOf" srcId="{C33CC5DB-81CA-46B7-8BE4-B6DB85E0FAC9}" destId="{6887C1CA-CFA3-4637-A9D0-A681C48323E6}" srcOrd="1" destOrd="0" presId="urn:microsoft.com/office/officeart/2018/5/layout/IconCircleLabelList"/>
    <dgm:cxn modelId="{C07C559F-4F57-4A50-AC95-469935AC6D6D}" type="presParOf" srcId="{C33CC5DB-81CA-46B7-8BE4-B6DB85E0FAC9}" destId="{1C24D1F8-D633-4A96-B142-C2834695DE47}" srcOrd="2" destOrd="0" presId="urn:microsoft.com/office/officeart/2018/5/layout/IconCircleLabelList"/>
    <dgm:cxn modelId="{86102D99-A5B3-4AFA-BE60-DAE00A86194D}" type="presParOf" srcId="{C33CC5DB-81CA-46B7-8BE4-B6DB85E0FAC9}" destId="{989A231D-0C35-47F3-BAA1-82385AD54D9A}" srcOrd="3" destOrd="0" presId="urn:microsoft.com/office/officeart/2018/5/layout/IconCircleLabelList"/>
    <dgm:cxn modelId="{7D9C11E0-AA62-454B-92E6-10F5E5529EA3}" type="presParOf" srcId="{4077E527-9C0C-4B47-B51A-FB1DD10B5504}" destId="{61BEDC6C-68BF-4933-8D93-6899005A4EC6}" srcOrd="9" destOrd="0" presId="urn:microsoft.com/office/officeart/2018/5/layout/IconCircleLabelList"/>
    <dgm:cxn modelId="{B15E6B4B-7443-4390-94DD-717CBCAB8732}" type="presParOf" srcId="{4077E527-9C0C-4B47-B51A-FB1DD10B5504}" destId="{852A9921-3445-403C-82F7-5C45011578ED}" srcOrd="10" destOrd="0" presId="urn:microsoft.com/office/officeart/2018/5/layout/IconCircleLabelList"/>
    <dgm:cxn modelId="{049F5818-CB70-4496-AFBE-2442F9CBF278}" type="presParOf" srcId="{852A9921-3445-403C-82F7-5C45011578ED}" destId="{671BE22B-1A57-48E4-A3CC-EA7A1A7222F8}" srcOrd="0" destOrd="0" presId="urn:microsoft.com/office/officeart/2018/5/layout/IconCircleLabelList"/>
    <dgm:cxn modelId="{A75CDB8A-8BB8-405E-9A9C-8162C88526E3}" type="presParOf" srcId="{852A9921-3445-403C-82F7-5C45011578ED}" destId="{6AAA7A4E-258F-42E7-83CA-8C04BF838CF7}" srcOrd="1" destOrd="0" presId="urn:microsoft.com/office/officeart/2018/5/layout/IconCircleLabelList"/>
    <dgm:cxn modelId="{3A027EE8-4759-4D48-9853-2F53F04ABD7A}" type="presParOf" srcId="{852A9921-3445-403C-82F7-5C45011578ED}" destId="{1434ACD9-96D0-4C27-A994-03A10C0CA66C}" srcOrd="2" destOrd="0" presId="urn:microsoft.com/office/officeart/2018/5/layout/IconCircleLabelList"/>
    <dgm:cxn modelId="{AF813547-A232-4806-8AD6-2C749090D928}" type="presParOf" srcId="{852A9921-3445-403C-82F7-5C45011578ED}" destId="{B8B7C48E-CD23-45F4-B408-6E4D97A1332D}" srcOrd="3" destOrd="0" presId="urn:microsoft.com/office/officeart/2018/5/layout/IconCircleLabelList"/>
    <dgm:cxn modelId="{32D2ACDC-12EF-46E8-9B4C-C5BE21332FE1}" type="presParOf" srcId="{4077E527-9C0C-4B47-B51A-FB1DD10B5504}" destId="{DB0F2D95-4443-4FAF-9EC8-BA0A3E4A3D6A}" srcOrd="11" destOrd="0" presId="urn:microsoft.com/office/officeart/2018/5/layout/IconCircleLabelList"/>
    <dgm:cxn modelId="{6262FDDF-2335-4723-B62E-A41ED5AC9F27}" type="presParOf" srcId="{4077E527-9C0C-4B47-B51A-FB1DD10B5504}" destId="{5C93E53C-3B3C-4429-A673-A8D33A10EBAA}" srcOrd="12" destOrd="0" presId="urn:microsoft.com/office/officeart/2018/5/layout/IconCircleLabelList"/>
    <dgm:cxn modelId="{5FFC3A40-076A-447D-8FA0-F3D02E5D2F28}" type="presParOf" srcId="{5C93E53C-3B3C-4429-A673-A8D33A10EBAA}" destId="{B61C36DC-3707-4974-B95B-D2B5DCE9FF8E}" srcOrd="0" destOrd="0" presId="urn:microsoft.com/office/officeart/2018/5/layout/IconCircleLabelList"/>
    <dgm:cxn modelId="{EF25154B-1FAC-4D40-8524-CA5B607B8573}" type="presParOf" srcId="{5C93E53C-3B3C-4429-A673-A8D33A10EBAA}" destId="{243F23D3-1389-4742-9AFA-174DF5954005}" srcOrd="1" destOrd="0" presId="urn:microsoft.com/office/officeart/2018/5/layout/IconCircleLabelList"/>
    <dgm:cxn modelId="{088B1301-1708-4133-9140-878C33A5D897}" type="presParOf" srcId="{5C93E53C-3B3C-4429-A673-A8D33A10EBAA}" destId="{789035E7-1407-4F85-B3D1-3866A2CF2B15}" srcOrd="2" destOrd="0" presId="urn:microsoft.com/office/officeart/2018/5/layout/IconCircleLabelList"/>
    <dgm:cxn modelId="{100E7889-1C39-4B26-9933-FAF7FA99D8E2}" type="presParOf" srcId="{5C93E53C-3B3C-4429-A673-A8D33A10EBAA}" destId="{808D1D9E-D36E-484F-8470-35388146B9D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CCA755-ACAD-4640-A798-03CB3C9EB509}">
      <dsp:nvSpPr>
        <dsp:cNvPr id="0" name=""/>
        <dsp:cNvSpPr/>
      </dsp:nvSpPr>
      <dsp:spPr>
        <a:xfrm>
          <a:off x="622800" y="1276232"/>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2481A0-B9AF-43D9-BC89-410B4E1BF471}">
      <dsp:nvSpPr>
        <dsp:cNvPr id="0" name=""/>
        <dsp:cNvSpPr/>
      </dsp:nvSpPr>
      <dsp:spPr>
        <a:xfrm>
          <a:off x="127800" y="235631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CA" sz="1600" kern="1200"/>
            <a:t>Formalize the Budget</a:t>
          </a:r>
          <a:endParaRPr lang="en-US" sz="1600" kern="1200"/>
        </a:p>
      </dsp:txBody>
      <dsp:txXfrm>
        <a:off x="127800" y="2356311"/>
        <a:ext cx="1800000" cy="720000"/>
      </dsp:txXfrm>
    </dsp:sp>
    <dsp:sp modelId="{6AA43D84-8ED7-4944-B9B8-FBE6B4535B6E}">
      <dsp:nvSpPr>
        <dsp:cNvPr id="0" name=""/>
        <dsp:cNvSpPr/>
      </dsp:nvSpPr>
      <dsp:spPr>
        <a:xfrm>
          <a:off x="2737800" y="1276232"/>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E7F1DA-2186-474B-8EE6-FCB716E7D969}">
      <dsp:nvSpPr>
        <dsp:cNvPr id="0" name=""/>
        <dsp:cNvSpPr/>
      </dsp:nvSpPr>
      <dsp:spPr>
        <a:xfrm>
          <a:off x="2242800" y="235631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CA" sz="1600" kern="1200"/>
            <a:t>Centralized Sources of Financing</a:t>
          </a:r>
          <a:endParaRPr lang="en-US" sz="1600" kern="1200"/>
        </a:p>
      </dsp:txBody>
      <dsp:txXfrm>
        <a:off x="2242800" y="2356311"/>
        <a:ext cx="1800000" cy="720000"/>
      </dsp:txXfrm>
    </dsp:sp>
    <dsp:sp modelId="{70473284-7245-4E67-94CE-592774B1E37F}">
      <dsp:nvSpPr>
        <dsp:cNvPr id="0" name=""/>
        <dsp:cNvSpPr/>
      </dsp:nvSpPr>
      <dsp:spPr>
        <a:xfrm>
          <a:off x="4852800" y="1276232"/>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90DD45-6128-463B-BDA0-19B9EE38F35A}">
      <dsp:nvSpPr>
        <dsp:cNvPr id="0" name=""/>
        <dsp:cNvSpPr/>
      </dsp:nvSpPr>
      <dsp:spPr>
        <a:xfrm>
          <a:off x="4357800" y="235631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CA" sz="1600" kern="1200"/>
            <a:t>Extensive Prediction</a:t>
          </a:r>
          <a:endParaRPr lang="en-US" sz="1600" kern="1200"/>
        </a:p>
      </dsp:txBody>
      <dsp:txXfrm>
        <a:off x="4357800" y="2356311"/>
        <a:ext cx="1800000" cy="720000"/>
      </dsp:txXfrm>
    </dsp:sp>
    <dsp:sp modelId="{9CF6F17B-54D8-4165-A603-345E749760FA}">
      <dsp:nvSpPr>
        <dsp:cNvPr id="0" name=""/>
        <dsp:cNvSpPr/>
      </dsp:nvSpPr>
      <dsp:spPr>
        <a:xfrm>
          <a:off x="6967800" y="1276232"/>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F220AD-EC29-4890-B333-0563767D1642}">
      <dsp:nvSpPr>
        <dsp:cNvPr id="0" name=""/>
        <dsp:cNvSpPr/>
      </dsp:nvSpPr>
      <dsp:spPr>
        <a:xfrm>
          <a:off x="6472800" y="235631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CA" sz="1600" kern="1200"/>
            <a:t>Periodic Reviews</a:t>
          </a:r>
          <a:endParaRPr lang="en-US" sz="1600" kern="1200"/>
        </a:p>
      </dsp:txBody>
      <dsp:txXfrm>
        <a:off x="6472800" y="2356311"/>
        <a:ext cx="1800000" cy="720000"/>
      </dsp:txXfrm>
    </dsp:sp>
    <dsp:sp modelId="{9FFF7B5F-BA2C-446E-BC8D-E1585ECBCF5F}">
      <dsp:nvSpPr>
        <dsp:cNvPr id="0" name=""/>
        <dsp:cNvSpPr/>
      </dsp:nvSpPr>
      <dsp:spPr>
        <a:xfrm>
          <a:off x="9082800" y="1276232"/>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2B851C-444C-43C1-953C-533DBFD944F8}">
      <dsp:nvSpPr>
        <dsp:cNvPr id="0" name=""/>
        <dsp:cNvSpPr/>
      </dsp:nvSpPr>
      <dsp:spPr>
        <a:xfrm>
          <a:off x="8587800" y="235631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CA" sz="1600" kern="1200"/>
            <a:t>Grant applications and sponsorships</a:t>
          </a:r>
          <a:endParaRPr lang="en-US" sz="1600" kern="1200"/>
        </a:p>
      </dsp:txBody>
      <dsp:txXfrm>
        <a:off x="8587800" y="2356311"/>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B4353-C0D8-4FC4-9F96-2581BA00E62D}">
      <dsp:nvSpPr>
        <dsp:cNvPr id="0" name=""/>
        <dsp:cNvSpPr/>
      </dsp:nvSpPr>
      <dsp:spPr>
        <a:xfrm>
          <a:off x="631199" y="786899"/>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AF855B-BE6A-44C1-9952-DEC3BB6A34CC}">
      <dsp:nvSpPr>
        <dsp:cNvPr id="0" name=""/>
        <dsp:cNvSpPr/>
      </dsp:nvSpPr>
      <dsp:spPr>
        <a:xfrm>
          <a:off x="865200" y="1020899"/>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364A9F-2261-4BC7-A495-CD6C824F1BFD}">
      <dsp:nvSpPr>
        <dsp:cNvPr id="0" name=""/>
        <dsp:cNvSpPr/>
      </dsp:nvSpPr>
      <dsp:spPr>
        <a:xfrm>
          <a:off x="280199" y="222689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CA" sz="1700" kern="1200"/>
            <a:t>Establish Criteria</a:t>
          </a:r>
          <a:endParaRPr lang="en-US" sz="1700" kern="1200"/>
        </a:p>
      </dsp:txBody>
      <dsp:txXfrm>
        <a:off x="280199" y="2226899"/>
        <a:ext cx="1800000" cy="720000"/>
      </dsp:txXfrm>
    </dsp:sp>
    <dsp:sp modelId="{B8D800F3-C2AC-4DAB-B1D7-366596D3FAC2}">
      <dsp:nvSpPr>
        <dsp:cNvPr id="0" name=""/>
        <dsp:cNvSpPr/>
      </dsp:nvSpPr>
      <dsp:spPr>
        <a:xfrm>
          <a:off x="2746200" y="786899"/>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D8E122-637F-4506-BAB0-1D61F5C1EC67}">
      <dsp:nvSpPr>
        <dsp:cNvPr id="0" name=""/>
        <dsp:cNvSpPr/>
      </dsp:nvSpPr>
      <dsp:spPr>
        <a:xfrm>
          <a:off x="2980200" y="1020899"/>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282913-9AD1-43B0-AC33-65EAD46CBE7D}">
      <dsp:nvSpPr>
        <dsp:cNvPr id="0" name=""/>
        <dsp:cNvSpPr/>
      </dsp:nvSpPr>
      <dsp:spPr>
        <a:xfrm>
          <a:off x="2395200" y="222689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CA" sz="1700" kern="1200"/>
            <a:t>Donation group</a:t>
          </a:r>
          <a:endParaRPr lang="en-US" sz="1700" kern="1200"/>
        </a:p>
      </dsp:txBody>
      <dsp:txXfrm>
        <a:off x="2395200" y="2226899"/>
        <a:ext cx="1800000" cy="720000"/>
      </dsp:txXfrm>
    </dsp:sp>
    <dsp:sp modelId="{29A4FA0C-BB7A-46EF-B616-F0164BCE3986}">
      <dsp:nvSpPr>
        <dsp:cNvPr id="0" name=""/>
        <dsp:cNvSpPr/>
      </dsp:nvSpPr>
      <dsp:spPr>
        <a:xfrm>
          <a:off x="4861200" y="786899"/>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D4FB7E-CD57-45DA-9CE4-1065D9A9D133}">
      <dsp:nvSpPr>
        <dsp:cNvPr id="0" name=""/>
        <dsp:cNvSpPr/>
      </dsp:nvSpPr>
      <dsp:spPr>
        <a:xfrm>
          <a:off x="5095200" y="1020899"/>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E52C91-DD66-4899-BA0C-CA73741E0CA5}">
      <dsp:nvSpPr>
        <dsp:cNvPr id="0" name=""/>
        <dsp:cNvSpPr/>
      </dsp:nvSpPr>
      <dsp:spPr>
        <a:xfrm>
          <a:off x="4510200" y="222689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CA" sz="1700" kern="1200"/>
            <a:t>Documentation Procedure</a:t>
          </a:r>
          <a:endParaRPr lang="en-US" sz="1700" kern="1200"/>
        </a:p>
      </dsp:txBody>
      <dsp:txXfrm>
        <a:off x="4510200" y="2226899"/>
        <a:ext cx="1800000" cy="720000"/>
      </dsp:txXfrm>
    </dsp:sp>
    <dsp:sp modelId="{50CBDCB3-32CA-410A-A91B-1B4DB7665585}">
      <dsp:nvSpPr>
        <dsp:cNvPr id="0" name=""/>
        <dsp:cNvSpPr/>
      </dsp:nvSpPr>
      <dsp:spPr>
        <a:xfrm>
          <a:off x="6976200" y="786899"/>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88CF6A-E1FE-4686-8F0D-F3502C5EF124}">
      <dsp:nvSpPr>
        <dsp:cNvPr id="0" name=""/>
        <dsp:cNvSpPr/>
      </dsp:nvSpPr>
      <dsp:spPr>
        <a:xfrm>
          <a:off x="7210200" y="1020899"/>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8ACB53-CC3B-4400-A4D5-909BD0CDA972}">
      <dsp:nvSpPr>
        <dsp:cNvPr id="0" name=""/>
        <dsp:cNvSpPr/>
      </dsp:nvSpPr>
      <dsp:spPr>
        <a:xfrm>
          <a:off x="6625200" y="222689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CA" sz="1700" kern="1200"/>
            <a:t>Donation Agreement</a:t>
          </a:r>
          <a:endParaRPr lang="en-US" sz="1700" kern="1200"/>
        </a:p>
      </dsp:txBody>
      <dsp:txXfrm>
        <a:off x="6625200" y="2226899"/>
        <a:ext cx="1800000" cy="720000"/>
      </dsp:txXfrm>
    </dsp:sp>
    <dsp:sp modelId="{8D1D52D4-F463-4F56-B691-C1919FEF6886}">
      <dsp:nvSpPr>
        <dsp:cNvPr id="0" name=""/>
        <dsp:cNvSpPr/>
      </dsp:nvSpPr>
      <dsp:spPr>
        <a:xfrm>
          <a:off x="9091200" y="786899"/>
          <a:ext cx="1098000" cy="109800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810AA1-695A-4013-A634-8A268E90390C}">
      <dsp:nvSpPr>
        <dsp:cNvPr id="0" name=""/>
        <dsp:cNvSpPr/>
      </dsp:nvSpPr>
      <dsp:spPr>
        <a:xfrm>
          <a:off x="9325199" y="1020899"/>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AE9B8E-45F5-412A-9277-DBD5E817B3DB}">
      <dsp:nvSpPr>
        <dsp:cNvPr id="0" name=""/>
        <dsp:cNvSpPr/>
      </dsp:nvSpPr>
      <dsp:spPr>
        <a:xfrm>
          <a:off x="8740200" y="222689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CA" sz="1700" kern="1200"/>
            <a:t>Plan Regular reviews</a:t>
          </a:r>
          <a:endParaRPr lang="en-US" sz="1700" kern="1200"/>
        </a:p>
      </dsp:txBody>
      <dsp:txXfrm>
        <a:off x="8740200" y="2226899"/>
        <a:ext cx="18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9C0C37-9C9D-4918-B0BF-398370ABF11C}">
      <dsp:nvSpPr>
        <dsp:cNvPr id="0" name=""/>
        <dsp:cNvSpPr/>
      </dsp:nvSpPr>
      <dsp:spPr>
        <a:xfrm>
          <a:off x="898829" y="891"/>
          <a:ext cx="1001496" cy="100149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6B8268-B753-4AE7-B528-0D6115DAB5CF}">
      <dsp:nvSpPr>
        <dsp:cNvPr id="0" name=""/>
        <dsp:cNvSpPr/>
      </dsp:nvSpPr>
      <dsp:spPr>
        <a:xfrm>
          <a:off x="1112262" y="214324"/>
          <a:ext cx="574628" cy="5746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6FEE97-B666-47B1-8E73-51C6B23CD9FF}">
      <dsp:nvSpPr>
        <dsp:cNvPr id="0" name=""/>
        <dsp:cNvSpPr/>
      </dsp:nvSpPr>
      <dsp:spPr>
        <a:xfrm>
          <a:off x="578678" y="1314328"/>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CA" sz="1400" kern="1200"/>
            <a:t>Enhanced Community Engagement</a:t>
          </a:r>
          <a:endParaRPr lang="en-US" sz="1400" kern="1200"/>
        </a:p>
      </dsp:txBody>
      <dsp:txXfrm>
        <a:off x="578678" y="1314328"/>
        <a:ext cx="1641796" cy="656718"/>
      </dsp:txXfrm>
    </dsp:sp>
    <dsp:sp modelId="{6D648B27-F987-45CF-A9F5-97B2B5514CDB}">
      <dsp:nvSpPr>
        <dsp:cNvPr id="0" name=""/>
        <dsp:cNvSpPr/>
      </dsp:nvSpPr>
      <dsp:spPr>
        <a:xfrm>
          <a:off x="2827940" y="891"/>
          <a:ext cx="1001496" cy="100149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CA68A4-ADAC-44D2-96DD-A68005DA6938}">
      <dsp:nvSpPr>
        <dsp:cNvPr id="0" name=""/>
        <dsp:cNvSpPr/>
      </dsp:nvSpPr>
      <dsp:spPr>
        <a:xfrm>
          <a:off x="3041374" y="214324"/>
          <a:ext cx="574628" cy="5746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457ABC-8C41-4095-B2BD-5A4411C8C25C}">
      <dsp:nvSpPr>
        <dsp:cNvPr id="0" name=""/>
        <dsp:cNvSpPr/>
      </dsp:nvSpPr>
      <dsp:spPr>
        <a:xfrm>
          <a:off x="2507790" y="1314328"/>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CA" sz="1400" kern="1200"/>
            <a:t>Sustainable Practices</a:t>
          </a:r>
          <a:endParaRPr lang="en-US" sz="1400" kern="1200"/>
        </a:p>
      </dsp:txBody>
      <dsp:txXfrm>
        <a:off x="2507790" y="1314328"/>
        <a:ext cx="1641796" cy="656718"/>
      </dsp:txXfrm>
    </dsp:sp>
    <dsp:sp modelId="{1CE5DBAF-47CF-44F8-8A23-6BBD24D98D5A}">
      <dsp:nvSpPr>
        <dsp:cNvPr id="0" name=""/>
        <dsp:cNvSpPr/>
      </dsp:nvSpPr>
      <dsp:spPr>
        <a:xfrm>
          <a:off x="4757051" y="891"/>
          <a:ext cx="1001496" cy="100149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D44D08-4CA7-4D06-B8BC-DF9B8394740D}">
      <dsp:nvSpPr>
        <dsp:cNvPr id="0" name=""/>
        <dsp:cNvSpPr/>
      </dsp:nvSpPr>
      <dsp:spPr>
        <a:xfrm>
          <a:off x="4970485" y="214324"/>
          <a:ext cx="574628" cy="5746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1AE8DA-2EDA-464E-991E-C474E5B37495}">
      <dsp:nvSpPr>
        <dsp:cNvPr id="0" name=""/>
        <dsp:cNvSpPr/>
      </dsp:nvSpPr>
      <dsp:spPr>
        <a:xfrm>
          <a:off x="4436901" y="1314328"/>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CA" sz="1400" kern="1200"/>
            <a:t>Expanded Educational Programs</a:t>
          </a:r>
          <a:endParaRPr lang="en-US" sz="1400" kern="1200"/>
        </a:p>
      </dsp:txBody>
      <dsp:txXfrm>
        <a:off x="4436901" y="1314328"/>
        <a:ext cx="1641796" cy="656718"/>
      </dsp:txXfrm>
    </dsp:sp>
    <dsp:sp modelId="{D19EAF3A-5BFE-4528-82C5-9629C98822EF}">
      <dsp:nvSpPr>
        <dsp:cNvPr id="0" name=""/>
        <dsp:cNvSpPr/>
      </dsp:nvSpPr>
      <dsp:spPr>
        <a:xfrm>
          <a:off x="6686163" y="891"/>
          <a:ext cx="1001496" cy="100149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FD5B6A-36B3-4D7A-B79F-F0B0C30C31F5}">
      <dsp:nvSpPr>
        <dsp:cNvPr id="0" name=""/>
        <dsp:cNvSpPr/>
      </dsp:nvSpPr>
      <dsp:spPr>
        <a:xfrm>
          <a:off x="6899596" y="214324"/>
          <a:ext cx="574628" cy="5746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2006A2-9697-400A-9759-B5D980BD4428}">
      <dsp:nvSpPr>
        <dsp:cNvPr id="0" name=""/>
        <dsp:cNvSpPr/>
      </dsp:nvSpPr>
      <dsp:spPr>
        <a:xfrm>
          <a:off x="6366012" y="1314328"/>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CA" sz="1400" kern="1200"/>
            <a:t>Improved Online Presence</a:t>
          </a:r>
          <a:endParaRPr lang="en-US" sz="1400" kern="1200"/>
        </a:p>
      </dsp:txBody>
      <dsp:txXfrm>
        <a:off x="6366012" y="1314328"/>
        <a:ext cx="1641796" cy="656718"/>
      </dsp:txXfrm>
    </dsp:sp>
    <dsp:sp modelId="{2CB7C837-088D-4EA2-BBC9-1B2C78D2D472}">
      <dsp:nvSpPr>
        <dsp:cNvPr id="0" name=""/>
        <dsp:cNvSpPr/>
      </dsp:nvSpPr>
      <dsp:spPr>
        <a:xfrm>
          <a:off x="8615274" y="891"/>
          <a:ext cx="1001496" cy="100149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87C1CA-CFA3-4637-A9D0-A681C48323E6}">
      <dsp:nvSpPr>
        <dsp:cNvPr id="0" name=""/>
        <dsp:cNvSpPr/>
      </dsp:nvSpPr>
      <dsp:spPr>
        <a:xfrm>
          <a:off x="8828708" y="214324"/>
          <a:ext cx="574628" cy="57462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9A231D-0C35-47F3-BAA1-82385AD54D9A}">
      <dsp:nvSpPr>
        <dsp:cNvPr id="0" name=""/>
        <dsp:cNvSpPr/>
      </dsp:nvSpPr>
      <dsp:spPr>
        <a:xfrm>
          <a:off x="8295124" y="1314328"/>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CA" sz="1400" kern="1200"/>
            <a:t>Feedback and Iteration</a:t>
          </a:r>
          <a:endParaRPr lang="en-US" sz="1400" kern="1200"/>
        </a:p>
      </dsp:txBody>
      <dsp:txXfrm>
        <a:off x="8295124" y="1314328"/>
        <a:ext cx="1641796" cy="656718"/>
      </dsp:txXfrm>
    </dsp:sp>
    <dsp:sp modelId="{671BE22B-1A57-48E4-A3CC-EA7A1A7222F8}">
      <dsp:nvSpPr>
        <dsp:cNvPr id="0" name=""/>
        <dsp:cNvSpPr/>
      </dsp:nvSpPr>
      <dsp:spPr>
        <a:xfrm>
          <a:off x="3792496" y="2381496"/>
          <a:ext cx="1001496" cy="100149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AA7A4E-258F-42E7-83CA-8C04BF838CF7}">
      <dsp:nvSpPr>
        <dsp:cNvPr id="0" name=""/>
        <dsp:cNvSpPr/>
      </dsp:nvSpPr>
      <dsp:spPr>
        <a:xfrm>
          <a:off x="4005929" y="2594930"/>
          <a:ext cx="574628" cy="57462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B7C48E-CD23-45F4-B408-6E4D97A1332D}">
      <dsp:nvSpPr>
        <dsp:cNvPr id="0" name=""/>
        <dsp:cNvSpPr/>
      </dsp:nvSpPr>
      <dsp:spPr>
        <a:xfrm>
          <a:off x="3472345" y="3694934"/>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CA" sz="1400" kern="1200"/>
            <a:t>Volunteer Program</a:t>
          </a:r>
          <a:endParaRPr lang="en-US" sz="1400" kern="1200"/>
        </a:p>
      </dsp:txBody>
      <dsp:txXfrm>
        <a:off x="3472345" y="3694934"/>
        <a:ext cx="1641796" cy="656718"/>
      </dsp:txXfrm>
    </dsp:sp>
    <dsp:sp modelId="{B61C36DC-3707-4974-B95B-D2B5DCE9FF8E}">
      <dsp:nvSpPr>
        <dsp:cNvPr id="0" name=""/>
        <dsp:cNvSpPr/>
      </dsp:nvSpPr>
      <dsp:spPr>
        <a:xfrm>
          <a:off x="5721607" y="2381496"/>
          <a:ext cx="1001496" cy="100149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3F23D3-1389-4742-9AFA-174DF5954005}">
      <dsp:nvSpPr>
        <dsp:cNvPr id="0" name=""/>
        <dsp:cNvSpPr/>
      </dsp:nvSpPr>
      <dsp:spPr>
        <a:xfrm>
          <a:off x="5935041" y="2594930"/>
          <a:ext cx="574628" cy="57462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8D1D9E-D36E-484F-8470-35388146B9D0}">
      <dsp:nvSpPr>
        <dsp:cNvPr id="0" name=""/>
        <dsp:cNvSpPr/>
      </dsp:nvSpPr>
      <dsp:spPr>
        <a:xfrm>
          <a:off x="5401457" y="3694934"/>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CA" sz="1400" kern="1200"/>
            <a:t>Accessibility Enhancements</a:t>
          </a:r>
          <a:endParaRPr lang="en-US" sz="1400" kern="1200"/>
        </a:p>
      </dsp:txBody>
      <dsp:txXfrm>
        <a:off x="5401457" y="3694934"/>
        <a:ext cx="1641796" cy="65671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FBF855-760D-4BCE-9708-4E92BCD85484}" type="datetimeFigureOut">
              <a:rPr lang="en-IN" smtClean="0"/>
              <a:t>06-08-2024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3F9892-B12A-4AF8-9566-8E9E9A28B54C}" type="slidenum">
              <a:rPr lang="en-IN" smtClean="0"/>
              <a:t>‹#›</a:t>
            </a:fld>
            <a:endParaRPr lang="en-IN"/>
          </a:p>
        </p:txBody>
      </p:sp>
    </p:spTree>
    <p:extLst>
      <p:ext uri="{BB962C8B-B14F-4D97-AF65-F5344CB8AC3E}">
        <p14:creationId xmlns:p14="http://schemas.microsoft.com/office/powerpoint/2010/main" val="3478313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1F1F1F"/>
                </a:solidFill>
                <a:effectLst/>
                <a:highlight>
                  <a:srgbClr val="FFFFFF"/>
                </a:highlight>
                <a:latin typeface="Google Sans"/>
              </a:rPr>
              <a:t>A premortem is </a:t>
            </a:r>
            <a:r>
              <a:rPr lang="en-IN" b="0" i="0" dirty="0">
                <a:solidFill>
                  <a:srgbClr val="040C28"/>
                </a:solidFill>
                <a:effectLst/>
                <a:latin typeface="Google Sans"/>
              </a:rPr>
              <a:t>a project management strategy that will help you prepare for every twist and turn</a:t>
            </a:r>
            <a:r>
              <a:rPr lang="en-IN" b="0" i="0" dirty="0">
                <a:solidFill>
                  <a:srgbClr val="1F1F1F"/>
                </a:solidFill>
                <a:effectLst/>
                <a:highlight>
                  <a:srgbClr val="FFFFFF"/>
                </a:highlight>
                <a:latin typeface="Google Sans"/>
              </a:rPr>
              <a:t>. </a:t>
            </a:r>
          </a:p>
          <a:p>
            <a:r>
              <a:rPr lang="en-IN" b="0" i="0" dirty="0">
                <a:solidFill>
                  <a:srgbClr val="1F1F1F"/>
                </a:solidFill>
                <a:effectLst/>
                <a:highlight>
                  <a:srgbClr val="FFFFFF"/>
                </a:highlight>
                <a:latin typeface="Google Sans"/>
              </a:rPr>
              <a:t>Think about what could happen in a project - good or bad - and make a plan before it starts.</a:t>
            </a:r>
            <a:endParaRPr lang="en-IN" dirty="0"/>
          </a:p>
        </p:txBody>
      </p:sp>
      <p:sp>
        <p:nvSpPr>
          <p:cNvPr id="4" name="Slide Number Placeholder 3"/>
          <p:cNvSpPr>
            <a:spLocks noGrp="1"/>
          </p:cNvSpPr>
          <p:nvPr>
            <p:ph type="sldNum" sz="quarter" idx="5"/>
          </p:nvPr>
        </p:nvSpPr>
        <p:spPr/>
        <p:txBody>
          <a:bodyPr/>
          <a:lstStyle/>
          <a:p>
            <a:fld id="{1E3F9892-B12A-4AF8-9566-8E9E9A28B54C}" type="slidenum">
              <a:rPr lang="en-IN" smtClean="0"/>
              <a:t>7</a:t>
            </a:fld>
            <a:endParaRPr lang="en-IN"/>
          </a:p>
        </p:txBody>
      </p:sp>
    </p:spTree>
    <p:extLst>
      <p:ext uri="{BB962C8B-B14F-4D97-AF65-F5344CB8AC3E}">
        <p14:creationId xmlns:p14="http://schemas.microsoft.com/office/powerpoint/2010/main" val="502194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halted progress, or even the project's failure</a:t>
            </a:r>
          </a:p>
          <a:p>
            <a:r>
              <a:rPr lang="en-IN" dirty="0"/>
              <a:t>failing to meet regulatory standards can stop the project entirely or result in legal penalties.</a:t>
            </a:r>
          </a:p>
          <a:p>
            <a:r>
              <a:rPr lang="en-IN" dirty="0"/>
              <a:t>Volunteer burnout can severely affect the project’s progress since the project heavily depends on volunteers. </a:t>
            </a:r>
          </a:p>
          <a:p>
            <a:endParaRPr lang="en-IN" dirty="0"/>
          </a:p>
          <a:p>
            <a:endParaRPr lang="en-IN" dirty="0"/>
          </a:p>
        </p:txBody>
      </p:sp>
      <p:sp>
        <p:nvSpPr>
          <p:cNvPr id="4" name="Slide Number Placeholder 3"/>
          <p:cNvSpPr>
            <a:spLocks noGrp="1"/>
          </p:cNvSpPr>
          <p:nvPr>
            <p:ph type="sldNum" sz="quarter" idx="5"/>
          </p:nvPr>
        </p:nvSpPr>
        <p:spPr/>
        <p:txBody>
          <a:bodyPr/>
          <a:lstStyle/>
          <a:p>
            <a:fld id="{1E3F9892-B12A-4AF8-9566-8E9E9A28B54C}" type="slidenum">
              <a:rPr lang="en-IN" smtClean="0"/>
              <a:t>8</a:t>
            </a:fld>
            <a:endParaRPr lang="en-IN"/>
          </a:p>
        </p:txBody>
      </p:sp>
    </p:spTree>
    <p:extLst>
      <p:ext uri="{BB962C8B-B14F-4D97-AF65-F5344CB8AC3E}">
        <p14:creationId xmlns:p14="http://schemas.microsoft.com/office/powerpoint/2010/main" val="908814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BF98F-D84A-7A1E-2964-9B4C38BD99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5E6B6B40-D01D-D6A4-32F4-8397C34619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93DB0561-A924-3815-9C10-E2EB44899A73}"/>
              </a:ext>
            </a:extLst>
          </p:cNvPr>
          <p:cNvSpPr>
            <a:spLocks noGrp="1"/>
          </p:cNvSpPr>
          <p:nvPr>
            <p:ph type="dt" sz="half" idx="10"/>
          </p:nvPr>
        </p:nvSpPr>
        <p:spPr/>
        <p:txBody>
          <a:bodyPr/>
          <a:lstStyle/>
          <a:p>
            <a:fld id="{10B44BA9-59C5-44A2-BD1B-06B3E161E43E}" type="datetimeFigureOut">
              <a:rPr lang="en-CA" smtClean="0"/>
              <a:t>2024-08-06</a:t>
            </a:fld>
            <a:endParaRPr lang="en-CA"/>
          </a:p>
        </p:txBody>
      </p:sp>
      <p:sp>
        <p:nvSpPr>
          <p:cNvPr id="5" name="Footer Placeholder 4">
            <a:extLst>
              <a:ext uri="{FF2B5EF4-FFF2-40B4-BE49-F238E27FC236}">
                <a16:creationId xmlns:a16="http://schemas.microsoft.com/office/drawing/2014/main" id="{21DAEE27-D7E4-DD45-BAFB-9A2314B6081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B2566CE-94D7-DD1E-CF6E-A44D9465969D}"/>
              </a:ext>
            </a:extLst>
          </p:cNvPr>
          <p:cNvSpPr>
            <a:spLocks noGrp="1"/>
          </p:cNvSpPr>
          <p:nvPr>
            <p:ph type="sldNum" sz="quarter" idx="12"/>
          </p:nvPr>
        </p:nvSpPr>
        <p:spPr/>
        <p:txBody>
          <a:bodyPr/>
          <a:lstStyle/>
          <a:p>
            <a:fld id="{6A6F1356-C47B-45BD-9547-325D026626D1}" type="slidenum">
              <a:rPr lang="en-CA" smtClean="0"/>
              <a:t>‹#›</a:t>
            </a:fld>
            <a:endParaRPr lang="en-CA"/>
          </a:p>
        </p:txBody>
      </p:sp>
    </p:spTree>
    <p:extLst>
      <p:ext uri="{BB962C8B-B14F-4D97-AF65-F5344CB8AC3E}">
        <p14:creationId xmlns:p14="http://schemas.microsoft.com/office/powerpoint/2010/main" val="1613821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8AF07-62E7-BE57-454D-A5D35FA02F6F}"/>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F2ABAC8-6096-34C0-201C-80AFE79BC1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C2564A4-BE82-EAA9-363C-D98B5ADA86BB}"/>
              </a:ext>
            </a:extLst>
          </p:cNvPr>
          <p:cNvSpPr>
            <a:spLocks noGrp="1"/>
          </p:cNvSpPr>
          <p:nvPr>
            <p:ph type="dt" sz="half" idx="10"/>
          </p:nvPr>
        </p:nvSpPr>
        <p:spPr/>
        <p:txBody>
          <a:bodyPr/>
          <a:lstStyle/>
          <a:p>
            <a:fld id="{10B44BA9-59C5-44A2-BD1B-06B3E161E43E}" type="datetimeFigureOut">
              <a:rPr lang="en-CA" smtClean="0"/>
              <a:t>2024-08-06</a:t>
            </a:fld>
            <a:endParaRPr lang="en-CA"/>
          </a:p>
        </p:txBody>
      </p:sp>
      <p:sp>
        <p:nvSpPr>
          <p:cNvPr id="5" name="Footer Placeholder 4">
            <a:extLst>
              <a:ext uri="{FF2B5EF4-FFF2-40B4-BE49-F238E27FC236}">
                <a16:creationId xmlns:a16="http://schemas.microsoft.com/office/drawing/2014/main" id="{E900D0CB-7918-C071-592A-9B56F5134FD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3DE50AF-8410-8C21-B91F-B8F780106899}"/>
              </a:ext>
            </a:extLst>
          </p:cNvPr>
          <p:cNvSpPr>
            <a:spLocks noGrp="1"/>
          </p:cNvSpPr>
          <p:nvPr>
            <p:ph type="sldNum" sz="quarter" idx="12"/>
          </p:nvPr>
        </p:nvSpPr>
        <p:spPr/>
        <p:txBody>
          <a:bodyPr/>
          <a:lstStyle/>
          <a:p>
            <a:fld id="{6A6F1356-C47B-45BD-9547-325D026626D1}" type="slidenum">
              <a:rPr lang="en-CA" smtClean="0"/>
              <a:t>‹#›</a:t>
            </a:fld>
            <a:endParaRPr lang="en-CA"/>
          </a:p>
        </p:txBody>
      </p:sp>
    </p:spTree>
    <p:extLst>
      <p:ext uri="{BB962C8B-B14F-4D97-AF65-F5344CB8AC3E}">
        <p14:creationId xmlns:p14="http://schemas.microsoft.com/office/powerpoint/2010/main" val="2296032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0DFEFB-06F2-4A50-1B18-2D48576495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79F1E1C-9D7E-0B84-B0CD-B47CE20588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2907116-29FA-8E26-176B-39BF6697C572}"/>
              </a:ext>
            </a:extLst>
          </p:cNvPr>
          <p:cNvSpPr>
            <a:spLocks noGrp="1"/>
          </p:cNvSpPr>
          <p:nvPr>
            <p:ph type="dt" sz="half" idx="10"/>
          </p:nvPr>
        </p:nvSpPr>
        <p:spPr/>
        <p:txBody>
          <a:bodyPr/>
          <a:lstStyle/>
          <a:p>
            <a:fld id="{10B44BA9-59C5-44A2-BD1B-06B3E161E43E}" type="datetimeFigureOut">
              <a:rPr lang="en-CA" smtClean="0"/>
              <a:t>2024-08-06</a:t>
            </a:fld>
            <a:endParaRPr lang="en-CA"/>
          </a:p>
        </p:txBody>
      </p:sp>
      <p:sp>
        <p:nvSpPr>
          <p:cNvPr id="5" name="Footer Placeholder 4">
            <a:extLst>
              <a:ext uri="{FF2B5EF4-FFF2-40B4-BE49-F238E27FC236}">
                <a16:creationId xmlns:a16="http://schemas.microsoft.com/office/drawing/2014/main" id="{7B3D31A8-824E-7CEE-B60C-661D03BB1E7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278DEA1-F56C-370A-E7E3-5FBEC33F2E09}"/>
              </a:ext>
            </a:extLst>
          </p:cNvPr>
          <p:cNvSpPr>
            <a:spLocks noGrp="1"/>
          </p:cNvSpPr>
          <p:nvPr>
            <p:ph type="sldNum" sz="quarter" idx="12"/>
          </p:nvPr>
        </p:nvSpPr>
        <p:spPr/>
        <p:txBody>
          <a:bodyPr/>
          <a:lstStyle/>
          <a:p>
            <a:fld id="{6A6F1356-C47B-45BD-9547-325D026626D1}" type="slidenum">
              <a:rPr lang="en-CA" smtClean="0"/>
              <a:t>‹#›</a:t>
            </a:fld>
            <a:endParaRPr lang="en-CA"/>
          </a:p>
        </p:txBody>
      </p:sp>
    </p:spTree>
    <p:extLst>
      <p:ext uri="{BB962C8B-B14F-4D97-AF65-F5344CB8AC3E}">
        <p14:creationId xmlns:p14="http://schemas.microsoft.com/office/powerpoint/2010/main" val="4234989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7657F-0757-A07B-9B63-B18BE574F13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7F8C3BA-F7C7-E8AE-51CE-EC0A0AB64B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B21D154-81B7-50B6-3008-4516CCB0F9B4}"/>
              </a:ext>
            </a:extLst>
          </p:cNvPr>
          <p:cNvSpPr>
            <a:spLocks noGrp="1"/>
          </p:cNvSpPr>
          <p:nvPr>
            <p:ph type="dt" sz="half" idx="10"/>
          </p:nvPr>
        </p:nvSpPr>
        <p:spPr/>
        <p:txBody>
          <a:bodyPr/>
          <a:lstStyle/>
          <a:p>
            <a:fld id="{10B44BA9-59C5-44A2-BD1B-06B3E161E43E}" type="datetimeFigureOut">
              <a:rPr lang="en-CA" smtClean="0"/>
              <a:t>2024-08-06</a:t>
            </a:fld>
            <a:endParaRPr lang="en-CA"/>
          </a:p>
        </p:txBody>
      </p:sp>
      <p:sp>
        <p:nvSpPr>
          <p:cNvPr id="5" name="Footer Placeholder 4">
            <a:extLst>
              <a:ext uri="{FF2B5EF4-FFF2-40B4-BE49-F238E27FC236}">
                <a16:creationId xmlns:a16="http://schemas.microsoft.com/office/drawing/2014/main" id="{DE807EC0-BAE4-A16F-7E48-12CFF0EE380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EF8798B-9F74-A4E5-BA45-E9038E2994B5}"/>
              </a:ext>
            </a:extLst>
          </p:cNvPr>
          <p:cNvSpPr>
            <a:spLocks noGrp="1"/>
          </p:cNvSpPr>
          <p:nvPr>
            <p:ph type="sldNum" sz="quarter" idx="12"/>
          </p:nvPr>
        </p:nvSpPr>
        <p:spPr/>
        <p:txBody>
          <a:bodyPr/>
          <a:lstStyle/>
          <a:p>
            <a:fld id="{6A6F1356-C47B-45BD-9547-325D026626D1}" type="slidenum">
              <a:rPr lang="en-CA" smtClean="0"/>
              <a:t>‹#›</a:t>
            </a:fld>
            <a:endParaRPr lang="en-CA"/>
          </a:p>
        </p:txBody>
      </p:sp>
    </p:spTree>
    <p:extLst>
      <p:ext uri="{BB962C8B-B14F-4D97-AF65-F5344CB8AC3E}">
        <p14:creationId xmlns:p14="http://schemas.microsoft.com/office/powerpoint/2010/main" val="2962038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98610-1FF0-589E-6EE2-C45BA0E13E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488236A-6C6F-6933-B2CD-07CDFD80275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CA0AB9-9685-EB06-337A-9BBFBC4E3398}"/>
              </a:ext>
            </a:extLst>
          </p:cNvPr>
          <p:cNvSpPr>
            <a:spLocks noGrp="1"/>
          </p:cNvSpPr>
          <p:nvPr>
            <p:ph type="dt" sz="half" idx="10"/>
          </p:nvPr>
        </p:nvSpPr>
        <p:spPr/>
        <p:txBody>
          <a:bodyPr/>
          <a:lstStyle/>
          <a:p>
            <a:fld id="{10B44BA9-59C5-44A2-BD1B-06B3E161E43E}" type="datetimeFigureOut">
              <a:rPr lang="en-CA" smtClean="0"/>
              <a:t>2024-08-06</a:t>
            </a:fld>
            <a:endParaRPr lang="en-CA"/>
          </a:p>
        </p:txBody>
      </p:sp>
      <p:sp>
        <p:nvSpPr>
          <p:cNvPr id="5" name="Footer Placeholder 4">
            <a:extLst>
              <a:ext uri="{FF2B5EF4-FFF2-40B4-BE49-F238E27FC236}">
                <a16:creationId xmlns:a16="http://schemas.microsoft.com/office/drawing/2014/main" id="{613E7E2E-3DA6-9F97-49DD-799767D09E1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3401F4A-398A-9484-8E38-666CB878D586}"/>
              </a:ext>
            </a:extLst>
          </p:cNvPr>
          <p:cNvSpPr>
            <a:spLocks noGrp="1"/>
          </p:cNvSpPr>
          <p:nvPr>
            <p:ph type="sldNum" sz="quarter" idx="12"/>
          </p:nvPr>
        </p:nvSpPr>
        <p:spPr/>
        <p:txBody>
          <a:bodyPr/>
          <a:lstStyle/>
          <a:p>
            <a:fld id="{6A6F1356-C47B-45BD-9547-325D026626D1}" type="slidenum">
              <a:rPr lang="en-CA" smtClean="0"/>
              <a:t>‹#›</a:t>
            </a:fld>
            <a:endParaRPr lang="en-CA"/>
          </a:p>
        </p:txBody>
      </p:sp>
    </p:spTree>
    <p:extLst>
      <p:ext uri="{BB962C8B-B14F-4D97-AF65-F5344CB8AC3E}">
        <p14:creationId xmlns:p14="http://schemas.microsoft.com/office/powerpoint/2010/main" val="419692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85EF0-23E8-807E-2EDD-6612679ADD3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279655A-700C-AD17-CBC5-B3F8AAA170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D6B6EE1A-E0AD-75FE-548A-92B2C3C247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5DDD5247-0D19-C065-ADCE-300CFFD87DBD}"/>
              </a:ext>
            </a:extLst>
          </p:cNvPr>
          <p:cNvSpPr>
            <a:spLocks noGrp="1"/>
          </p:cNvSpPr>
          <p:nvPr>
            <p:ph type="dt" sz="half" idx="10"/>
          </p:nvPr>
        </p:nvSpPr>
        <p:spPr/>
        <p:txBody>
          <a:bodyPr/>
          <a:lstStyle/>
          <a:p>
            <a:fld id="{10B44BA9-59C5-44A2-BD1B-06B3E161E43E}" type="datetimeFigureOut">
              <a:rPr lang="en-CA" smtClean="0"/>
              <a:t>2024-08-06</a:t>
            </a:fld>
            <a:endParaRPr lang="en-CA"/>
          </a:p>
        </p:txBody>
      </p:sp>
      <p:sp>
        <p:nvSpPr>
          <p:cNvPr id="6" name="Footer Placeholder 5">
            <a:extLst>
              <a:ext uri="{FF2B5EF4-FFF2-40B4-BE49-F238E27FC236}">
                <a16:creationId xmlns:a16="http://schemas.microsoft.com/office/drawing/2014/main" id="{529C1BF0-04B9-45C2-694E-CA1044E4A77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5479BDE-0B6E-1562-15E1-5AC268CC4E8B}"/>
              </a:ext>
            </a:extLst>
          </p:cNvPr>
          <p:cNvSpPr>
            <a:spLocks noGrp="1"/>
          </p:cNvSpPr>
          <p:nvPr>
            <p:ph type="sldNum" sz="quarter" idx="12"/>
          </p:nvPr>
        </p:nvSpPr>
        <p:spPr/>
        <p:txBody>
          <a:bodyPr/>
          <a:lstStyle/>
          <a:p>
            <a:fld id="{6A6F1356-C47B-45BD-9547-325D026626D1}" type="slidenum">
              <a:rPr lang="en-CA" smtClean="0"/>
              <a:t>‹#›</a:t>
            </a:fld>
            <a:endParaRPr lang="en-CA"/>
          </a:p>
        </p:txBody>
      </p:sp>
    </p:spTree>
    <p:extLst>
      <p:ext uri="{BB962C8B-B14F-4D97-AF65-F5344CB8AC3E}">
        <p14:creationId xmlns:p14="http://schemas.microsoft.com/office/powerpoint/2010/main" val="4203236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583D5-1B09-778D-113E-95751132499A}"/>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0A7367C-C1FC-5FD3-587F-F474A723D9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DFD6E1-3C8B-0972-974A-DB4320C95C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895EC904-1763-72AA-B786-D0D81A7AD5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AA033E-8A0A-DE9D-64D0-B46D676559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B4424408-8519-C2EF-A05A-54C47F57AA43}"/>
              </a:ext>
            </a:extLst>
          </p:cNvPr>
          <p:cNvSpPr>
            <a:spLocks noGrp="1"/>
          </p:cNvSpPr>
          <p:nvPr>
            <p:ph type="dt" sz="half" idx="10"/>
          </p:nvPr>
        </p:nvSpPr>
        <p:spPr/>
        <p:txBody>
          <a:bodyPr/>
          <a:lstStyle/>
          <a:p>
            <a:fld id="{10B44BA9-59C5-44A2-BD1B-06B3E161E43E}" type="datetimeFigureOut">
              <a:rPr lang="en-CA" smtClean="0"/>
              <a:t>2024-08-06</a:t>
            </a:fld>
            <a:endParaRPr lang="en-CA"/>
          </a:p>
        </p:txBody>
      </p:sp>
      <p:sp>
        <p:nvSpPr>
          <p:cNvPr id="8" name="Footer Placeholder 7">
            <a:extLst>
              <a:ext uri="{FF2B5EF4-FFF2-40B4-BE49-F238E27FC236}">
                <a16:creationId xmlns:a16="http://schemas.microsoft.com/office/drawing/2014/main" id="{F4D79187-85F2-680C-4016-B87561DBDEFD}"/>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CB546C69-71C4-1568-E9B3-426698231AB8}"/>
              </a:ext>
            </a:extLst>
          </p:cNvPr>
          <p:cNvSpPr>
            <a:spLocks noGrp="1"/>
          </p:cNvSpPr>
          <p:nvPr>
            <p:ph type="sldNum" sz="quarter" idx="12"/>
          </p:nvPr>
        </p:nvSpPr>
        <p:spPr/>
        <p:txBody>
          <a:bodyPr/>
          <a:lstStyle/>
          <a:p>
            <a:fld id="{6A6F1356-C47B-45BD-9547-325D026626D1}" type="slidenum">
              <a:rPr lang="en-CA" smtClean="0"/>
              <a:t>‹#›</a:t>
            </a:fld>
            <a:endParaRPr lang="en-CA"/>
          </a:p>
        </p:txBody>
      </p:sp>
    </p:spTree>
    <p:extLst>
      <p:ext uri="{BB962C8B-B14F-4D97-AF65-F5344CB8AC3E}">
        <p14:creationId xmlns:p14="http://schemas.microsoft.com/office/powerpoint/2010/main" val="1184530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6CE09-BE82-66CE-0090-D659DA6D6038}"/>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5E1F1CAE-9091-AA07-9B55-1AB781D73A2D}"/>
              </a:ext>
            </a:extLst>
          </p:cNvPr>
          <p:cNvSpPr>
            <a:spLocks noGrp="1"/>
          </p:cNvSpPr>
          <p:nvPr>
            <p:ph type="dt" sz="half" idx="10"/>
          </p:nvPr>
        </p:nvSpPr>
        <p:spPr/>
        <p:txBody>
          <a:bodyPr/>
          <a:lstStyle/>
          <a:p>
            <a:fld id="{10B44BA9-59C5-44A2-BD1B-06B3E161E43E}" type="datetimeFigureOut">
              <a:rPr lang="en-CA" smtClean="0"/>
              <a:t>2024-08-06</a:t>
            </a:fld>
            <a:endParaRPr lang="en-CA"/>
          </a:p>
        </p:txBody>
      </p:sp>
      <p:sp>
        <p:nvSpPr>
          <p:cNvPr id="4" name="Footer Placeholder 3">
            <a:extLst>
              <a:ext uri="{FF2B5EF4-FFF2-40B4-BE49-F238E27FC236}">
                <a16:creationId xmlns:a16="http://schemas.microsoft.com/office/drawing/2014/main" id="{9875CD4E-FD3D-8DB0-73D5-E4162DFF4A59}"/>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4B736407-67D5-B86D-6598-913591349A28}"/>
              </a:ext>
            </a:extLst>
          </p:cNvPr>
          <p:cNvSpPr>
            <a:spLocks noGrp="1"/>
          </p:cNvSpPr>
          <p:nvPr>
            <p:ph type="sldNum" sz="quarter" idx="12"/>
          </p:nvPr>
        </p:nvSpPr>
        <p:spPr/>
        <p:txBody>
          <a:bodyPr/>
          <a:lstStyle/>
          <a:p>
            <a:fld id="{6A6F1356-C47B-45BD-9547-325D026626D1}" type="slidenum">
              <a:rPr lang="en-CA" smtClean="0"/>
              <a:t>‹#›</a:t>
            </a:fld>
            <a:endParaRPr lang="en-CA"/>
          </a:p>
        </p:txBody>
      </p:sp>
    </p:spTree>
    <p:extLst>
      <p:ext uri="{BB962C8B-B14F-4D97-AF65-F5344CB8AC3E}">
        <p14:creationId xmlns:p14="http://schemas.microsoft.com/office/powerpoint/2010/main" val="3179173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480807-2E84-3BC2-EBF2-EA10CB1271E9}"/>
              </a:ext>
            </a:extLst>
          </p:cNvPr>
          <p:cNvSpPr>
            <a:spLocks noGrp="1"/>
          </p:cNvSpPr>
          <p:nvPr>
            <p:ph type="dt" sz="half" idx="10"/>
          </p:nvPr>
        </p:nvSpPr>
        <p:spPr/>
        <p:txBody>
          <a:bodyPr/>
          <a:lstStyle/>
          <a:p>
            <a:fld id="{10B44BA9-59C5-44A2-BD1B-06B3E161E43E}" type="datetimeFigureOut">
              <a:rPr lang="en-CA" smtClean="0"/>
              <a:t>2024-08-06</a:t>
            </a:fld>
            <a:endParaRPr lang="en-CA"/>
          </a:p>
        </p:txBody>
      </p:sp>
      <p:sp>
        <p:nvSpPr>
          <p:cNvPr id="3" name="Footer Placeholder 2">
            <a:extLst>
              <a:ext uri="{FF2B5EF4-FFF2-40B4-BE49-F238E27FC236}">
                <a16:creationId xmlns:a16="http://schemas.microsoft.com/office/drawing/2014/main" id="{485D79BB-D15A-668B-F708-38A34F3137B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80140F88-5CAA-DD9D-386C-CFE473D12F25}"/>
              </a:ext>
            </a:extLst>
          </p:cNvPr>
          <p:cNvSpPr>
            <a:spLocks noGrp="1"/>
          </p:cNvSpPr>
          <p:nvPr>
            <p:ph type="sldNum" sz="quarter" idx="12"/>
          </p:nvPr>
        </p:nvSpPr>
        <p:spPr/>
        <p:txBody>
          <a:bodyPr/>
          <a:lstStyle/>
          <a:p>
            <a:fld id="{6A6F1356-C47B-45BD-9547-325D026626D1}" type="slidenum">
              <a:rPr lang="en-CA" smtClean="0"/>
              <a:t>‹#›</a:t>
            </a:fld>
            <a:endParaRPr lang="en-CA"/>
          </a:p>
        </p:txBody>
      </p:sp>
    </p:spTree>
    <p:extLst>
      <p:ext uri="{BB962C8B-B14F-4D97-AF65-F5344CB8AC3E}">
        <p14:creationId xmlns:p14="http://schemas.microsoft.com/office/powerpoint/2010/main" val="744379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D7612-A883-9CF1-588B-4943959BA8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F8735BD-E304-73AF-2002-1D71F7B17A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41FF1AC9-0C59-EE2C-1D52-FD8B50793C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6C592A-B433-11FD-E276-771210FF5B90}"/>
              </a:ext>
            </a:extLst>
          </p:cNvPr>
          <p:cNvSpPr>
            <a:spLocks noGrp="1"/>
          </p:cNvSpPr>
          <p:nvPr>
            <p:ph type="dt" sz="half" idx="10"/>
          </p:nvPr>
        </p:nvSpPr>
        <p:spPr/>
        <p:txBody>
          <a:bodyPr/>
          <a:lstStyle/>
          <a:p>
            <a:fld id="{10B44BA9-59C5-44A2-BD1B-06B3E161E43E}" type="datetimeFigureOut">
              <a:rPr lang="en-CA" smtClean="0"/>
              <a:t>2024-08-06</a:t>
            </a:fld>
            <a:endParaRPr lang="en-CA"/>
          </a:p>
        </p:txBody>
      </p:sp>
      <p:sp>
        <p:nvSpPr>
          <p:cNvPr id="6" name="Footer Placeholder 5">
            <a:extLst>
              <a:ext uri="{FF2B5EF4-FFF2-40B4-BE49-F238E27FC236}">
                <a16:creationId xmlns:a16="http://schemas.microsoft.com/office/drawing/2014/main" id="{CBE76306-763E-D087-8453-A1CC281BBA5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E2B389F-F2B1-2E59-AC4C-812A9E9E3998}"/>
              </a:ext>
            </a:extLst>
          </p:cNvPr>
          <p:cNvSpPr>
            <a:spLocks noGrp="1"/>
          </p:cNvSpPr>
          <p:nvPr>
            <p:ph type="sldNum" sz="quarter" idx="12"/>
          </p:nvPr>
        </p:nvSpPr>
        <p:spPr/>
        <p:txBody>
          <a:bodyPr/>
          <a:lstStyle/>
          <a:p>
            <a:fld id="{6A6F1356-C47B-45BD-9547-325D026626D1}" type="slidenum">
              <a:rPr lang="en-CA" smtClean="0"/>
              <a:t>‹#›</a:t>
            </a:fld>
            <a:endParaRPr lang="en-CA"/>
          </a:p>
        </p:txBody>
      </p:sp>
    </p:spTree>
    <p:extLst>
      <p:ext uri="{BB962C8B-B14F-4D97-AF65-F5344CB8AC3E}">
        <p14:creationId xmlns:p14="http://schemas.microsoft.com/office/powerpoint/2010/main" val="2444601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FB7F-E6F4-454C-735C-5CC62F813F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DAE953AB-4880-9572-9B91-9A14A81170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2350528A-4674-B9D6-2871-84C39A7D87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4EAAF7-8DE2-8170-7214-71792FA1AAE8}"/>
              </a:ext>
            </a:extLst>
          </p:cNvPr>
          <p:cNvSpPr>
            <a:spLocks noGrp="1"/>
          </p:cNvSpPr>
          <p:nvPr>
            <p:ph type="dt" sz="half" idx="10"/>
          </p:nvPr>
        </p:nvSpPr>
        <p:spPr/>
        <p:txBody>
          <a:bodyPr/>
          <a:lstStyle/>
          <a:p>
            <a:fld id="{10B44BA9-59C5-44A2-BD1B-06B3E161E43E}" type="datetimeFigureOut">
              <a:rPr lang="en-CA" smtClean="0"/>
              <a:t>2024-08-06</a:t>
            </a:fld>
            <a:endParaRPr lang="en-CA"/>
          </a:p>
        </p:txBody>
      </p:sp>
      <p:sp>
        <p:nvSpPr>
          <p:cNvPr id="6" name="Footer Placeholder 5">
            <a:extLst>
              <a:ext uri="{FF2B5EF4-FFF2-40B4-BE49-F238E27FC236}">
                <a16:creationId xmlns:a16="http://schemas.microsoft.com/office/drawing/2014/main" id="{CC5FB7B1-77F5-0CD7-EE4B-3ED0ED52EDB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B748653-8F75-54A4-7541-A9EFBE2A694E}"/>
              </a:ext>
            </a:extLst>
          </p:cNvPr>
          <p:cNvSpPr>
            <a:spLocks noGrp="1"/>
          </p:cNvSpPr>
          <p:nvPr>
            <p:ph type="sldNum" sz="quarter" idx="12"/>
          </p:nvPr>
        </p:nvSpPr>
        <p:spPr/>
        <p:txBody>
          <a:bodyPr/>
          <a:lstStyle/>
          <a:p>
            <a:fld id="{6A6F1356-C47B-45BD-9547-325D026626D1}" type="slidenum">
              <a:rPr lang="en-CA" smtClean="0"/>
              <a:t>‹#›</a:t>
            </a:fld>
            <a:endParaRPr lang="en-CA"/>
          </a:p>
        </p:txBody>
      </p:sp>
    </p:spTree>
    <p:extLst>
      <p:ext uri="{BB962C8B-B14F-4D97-AF65-F5344CB8AC3E}">
        <p14:creationId xmlns:p14="http://schemas.microsoft.com/office/powerpoint/2010/main" val="1253065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7A914D-6D03-EA54-4B3D-601DA1FCEE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5542CDB-D252-045B-F683-A87C86404E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34D7907-9B4E-3FAB-4E9F-CF6EB94C73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0B44BA9-59C5-44A2-BD1B-06B3E161E43E}" type="datetimeFigureOut">
              <a:rPr lang="en-CA" smtClean="0"/>
              <a:t>2024-08-06</a:t>
            </a:fld>
            <a:endParaRPr lang="en-CA"/>
          </a:p>
        </p:txBody>
      </p:sp>
      <p:sp>
        <p:nvSpPr>
          <p:cNvPr id="5" name="Footer Placeholder 4">
            <a:extLst>
              <a:ext uri="{FF2B5EF4-FFF2-40B4-BE49-F238E27FC236}">
                <a16:creationId xmlns:a16="http://schemas.microsoft.com/office/drawing/2014/main" id="{C05A270B-2A6E-7D62-254B-01EC5203B0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69FC07FD-E48C-BF8E-F17D-1646FDF63C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A6F1356-C47B-45BD-9547-325D026626D1}" type="slidenum">
              <a:rPr lang="en-CA" smtClean="0"/>
              <a:t>‹#›</a:t>
            </a:fld>
            <a:endParaRPr lang="en-CA"/>
          </a:p>
        </p:txBody>
      </p:sp>
    </p:spTree>
    <p:extLst>
      <p:ext uri="{BB962C8B-B14F-4D97-AF65-F5344CB8AC3E}">
        <p14:creationId xmlns:p14="http://schemas.microsoft.com/office/powerpoint/2010/main" val="295678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flickr.com/photos/ugardener/5847804621"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lucid.app/lucidspark" TargetMode="External"/><Relationship Id="rId2" Type="http://schemas.openxmlformats.org/officeDocument/2006/relationships/hyperlink" Target="https://www.antmurphy.me/newsletter/2023/4/13/pre-mortems" TargetMode="External"/><Relationship Id="rId1" Type="http://schemas.openxmlformats.org/officeDocument/2006/relationships/slideLayout" Target="../slideLayouts/slideLayout2.xml"/><Relationship Id="rId5" Type="http://schemas.openxmlformats.org/officeDocument/2006/relationships/hyperlink" Target="https://www.canva.com/design/DAGMubK3A0s/QfzdcVPZvjDSxX9VjurwbQ/edit" TargetMode="External"/><Relationship Id="rId4" Type="http://schemas.openxmlformats.org/officeDocument/2006/relationships/hyperlink" Target="https://conestoga.desire2learn.com/d2l/common/viewFile.d2lfile/Database/MTM5MzEyNTk3/Heritage%20Arboretum%20Development%20Project_Part%203.pdf?ou=1123618"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flickr.com/photos/iip-photo-archive/37907431751"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hyperlink" Target="https://www.freeimageslive.co.uk/free_stock_image/growing-funds-jpg" TargetMode="External"/><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arden with many flowers&#10;&#10;Description automatically generated">
            <a:extLst>
              <a:ext uri="{FF2B5EF4-FFF2-40B4-BE49-F238E27FC236}">
                <a16:creationId xmlns:a16="http://schemas.microsoft.com/office/drawing/2014/main" id="{1331482A-FAD9-CA37-358A-92185C0788A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153"/>
          <a:stretch/>
        </p:blipFill>
        <p:spPr>
          <a:xfrm>
            <a:off x="1" y="10"/>
            <a:ext cx="9669642" cy="6857990"/>
          </a:xfrm>
          <a:prstGeom prst="rect">
            <a:avLst/>
          </a:prstGeom>
        </p:spPr>
      </p:pic>
      <p:sp>
        <p:nvSpPr>
          <p:cNvPr id="13" name="Rectangle 1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CC46BB-EC71-8777-E9B9-70408CC79BEB}"/>
              </a:ext>
            </a:extLst>
          </p:cNvPr>
          <p:cNvSpPr>
            <a:spLocks noGrp="1"/>
          </p:cNvSpPr>
          <p:nvPr>
            <p:ph type="ctrTitle"/>
          </p:nvPr>
        </p:nvSpPr>
        <p:spPr>
          <a:xfrm>
            <a:off x="7531610" y="365125"/>
            <a:ext cx="3822189" cy="1899912"/>
          </a:xfrm>
        </p:spPr>
        <p:txBody>
          <a:bodyPr vert="horz" lIns="91440" tIns="45720" rIns="91440" bIns="45720" rtlCol="0" anchor="ctr">
            <a:normAutofit fontScale="90000"/>
          </a:bodyPr>
          <a:lstStyle/>
          <a:p>
            <a:pPr algn="l"/>
            <a:r>
              <a:rPr lang="en-US" sz="4000"/>
              <a:t>Heritage Arboretum Development Project-3</a:t>
            </a:r>
            <a:br>
              <a:rPr lang="en-US" sz="4000"/>
            </a:br>
            <a:endParaRPr lang="en-US" sz="4000"/>
          </a:p>
        </p:txBody>
      </p:sp>
      <p:sp>
        <p:nvSpPr>
          <p:cNvPr id="3" name="Subtitle 2">
            <a:extLst>
              <a:ext uri="{FF2B5EF4-FFF2-40B4-BE49-F238E27FC236}">
                <a16:creationId xmlns:a16="http://schemas.microsoft.com/office/drawing/2014/main" id="{98BB7AEB-292B-27B9-4CD2-3306749F471A}"/>
              </a:ext>
            </a:extLst>
          </p:cNvPr>
          <p:cNvSpPr>
            <a:spLocks noGrp="1"/>
          </p:cNvSpPr>
          <p:nvPr>
            <p:ph type="subTitle" idx="1"/>
          </p:nvPr>
        </p:nvSpPr>
        <p:spPr>
          <a:xfrm>
            <a:off x="7531610" y="2434201"/>
            <a:ext cx="3822189" cy="3742762"/>
          </a:xfrm>
        </p:spPr>
        <p:txBody>
          <a:bodyPr vert="horz" lIns="91440" tIns="45720" rIns="91440" bIns="45720" rtlCol="0">
            <a:normAutofit lnSpcReduction="10000"/>
          </a:bodyPr>
          <a:lstStyle/>
          <a:p>
            <a:pPr algn="l"/>
            <a:r>
              <a:rPr lang="en-US" sz="2000"/>
              <a:t>GROUP-1</a:t>
            </a:r>
          </a:p>
          <a:p>
            <a:pPr algn="l"/>
            <a:r>
              <a:rPr lang="en-US" sz="2000"/>
              <a:t>Bothsa, Indrani</a:t>
            </a:r>
          </a:p>
          <a:p>
            <a:pPr algn="l"/>
            <a:r>
              <a:rPr lang="en-US" sz="2000"/>
              <a:t>Saraswat, Gaurav</a:t>
            </a:r>
          </a:p>
          <a:p>
            <a:pPr algn="l"/>
            <a:r>
              <a:rPr lang="en-US" sz="2000"/>
              <a:t>Singh, Neha</a:t>
            </a:r>
          </a:p>
          <a:p>
            <a:pPr algn="l"/>
            <a:r>
              <a:rPr lang="en-US" sz="2000"/>
              <a:t>Wadhwa, Vaishnavi Gopal</a:t>
            </a:r>
          </a:p>
          <a:p>
            <a:pPr indent="-228600" algn="l">
              <a:buFont typeface="Arial" panose="020B0604020202020204" pitchFamily="34" charset="0"/>
              <a:buChar char="•"/>
            </a:pPr>
            <a:endParaRPr lang="en-US" sz="2000"/>
          </a:p>
          <a:p>
            <a:pPr indent="-228600" algn="l">
              <a:buFont typeface="Arial" panose="020B0604020202020204" pitchFamily="34" charset="0"/>
              <a:buChar char="•"/>
            </a:pPr>
            <a:endParaRPr lang="en-US" sz="2000"/>
          </a:p>
          <a:p>
            <a:pPr indent="-228600" algn="l">
              <a:buFont typeface="Arial" panose="020B0604020202020204" pitchFamily="34" charset="0"/>
              <a:buChar char="•"/>
            </a:pPr>
            <a:endParaRPr lang="en-US" sz="2000"/>
          </a:p>
          <a:p>
            <a:pPr indent="-228600" algn="l">
              <a:buFont typeface="Arial" panose="020B0604020202020204" pitchFamily="34" charset="0"/>
              <a:buChar char="•"/>
            </a:pPr>
            <a:endParaRPr lang="en-US" sz="2000"/>
          </a:p>
          <a:p>
            <a:pPr algn="l"/>
            <a:r>
              <a:rPr lang="en-US" sz="2000"/>
              <a:t>08-06-2024</a:t>
            </a:r>
          </a:p>
          <a:p>
            <a:pPr algn="l"/>
            <a:endParaRPr lang="en-US" sz="2000"/>
          </a:p>
          <a:p>
            <a:pPr indent="-228600" algn="l">
              <a:buFont typeface="Arial" panose="020B0604020202020204" pitchFamily="34" charset="0"/>
              <a:buChar char="•"/>
            </a:pPr>
            <a:endParaRPr lang="en-US" sz="2000"/>
          </a:p>
          <a:p>
            <a:pPr indent="-228600" algn="l">
              <a:buFont typeface="Arial" panose="020B0604020202020204" pitchFamily="34" charset="0"/>
              <a:buChar char="•"/>
            </a:pPr>
            <a:endParaRPr lang="en-US" sz="2000"/>
          </a:p>
        </p:txBody>
      </p:sp>
    </p:spTree>
    <p:extLst>
      <p:ext uri="{BB962C8B-B14F-4D97-AF65-F5344CB8AC3E}">
        <p14:creationId xmlns:p14="http://schemas.microsoft.com/office/powerpoint/2010/main" val="2157843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7A099B-D939-A0DE-76CA-AFDF3BDFE94F}"/>
              </a:ext>
            </a:extLst>
          </p:cNvPr>
          <p:cNvSpPr>
            <a:spLocks noGrp="1"/>
          </p:cNvSpPr>
          <p:nvPr>
            <p:ph type="title"/>
          </p:nvPr>
        </p:nvSpPr>
        <p:spPr>
          <a:xfrm>
            <a:off x="-6901" y="2103117"/>
            <a:ext cx="2407297" cy="2321088"/>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effectLst/>
                <a:latin typeface="+mj-lt"/>
                <a:ea typeface="+mj-ea"/>
                <a:cs typeface="+mj-cs"/>
              </a:rPr>
              <a:t>Response plans</a:t>
            </a:r>
            <a:endParaRPr lang="en-US" sz="2600" kern="1200">
              <a:solidFill>
                <a:srgbClr val="FFFFFF"/>
              </a:solidFill>
              <a:latin typeface="+mj-lt"/>
              <a:ea typeface="+mj-ea"/>
              <a:cs typeface="+mj-cs"/>
            </a:endParaRPr>
          </a:p>
        </p:txBody>
      </p:sp>
      <p:graphicFrame>
        <p:nvGraphicFramePr>
          <p:cNvPr id="40" name="Content Placeholder 39">
            <a:extLst>
              <a:ext uri="{FF2B5EF4-FFF2-40B4-BE49-F238E27FC236}">
                <a16:creationId xmlns:a16="http://schemas.microsoft.com/office/drawing/2014/main" id="{A0440D6F-1053-FB0B-5EEA-DCF77C2C90AB}"/>
              </a:ext>
            </a:extLst>
          </p:cNvPr>
          <p:cNvGraphicFramePr>
            <a:graphicFrameLocks noGrp="1"/>
          </p:cNvGraphicFramePr>
          <p:nvPr>
            <p:ph idx="1"/>
            <p:extLst>
              <p:ext uri="{D42A27DB-BD31-4B8C-83A1-F6EECF244321}">
                <p14:modId xmlns:p14="http://schemas.microsoft.com/office/powerpoint/2010/main" val="2899887334"/>
              </p:ext>
            </p:extLst>
          </p:nvPr>
        </p:nvGraphicFramePr>
        <p:xfrm>
          <a:off x="2774830" y="330679"/>
          <a:ext cx="9044343" cy="6480180"/>
        </p:xfrm>
        <a:graphic>
          <a:graphicData uri="http://schemas.openxmlformats.org/drawingml/2006/table">
            <a:tbl>
              <a:tblPr bandRow="1">
                <a:tableStyleId>{5C22544A-7EE6-4342-B048-85BDC9FD1C3A}</a:tableStyleId>
              </a:tblPr>
              <a:tblGrid>
                <a:gridCol w="1388264">
                  <a:extLst>
                    <a:ext uri="{9D8B030D-6E8A-4147-A177-3AD203B41FA5}">
                      <a16:colId xmlns:a16="http://schemas.microsoft.com/office/drawing/2014/main" val="3196285767"/>
                    </a:ext>
                  </a:extLst>
                </a:gridCol>
                <a:gridCol w="1072126">
                  <a:extLst>
                    <a:ext uri="{9D8B030D-6E8A-4147-A177-3AD203B41FA5}">
                      <a16:colId xmlns:a16="http://schemas.microsoft.com/office/drawing/2014/main" val="1004884950"/>
                    </a:ext>
                  </a:extLst>
                </a:gridCol>
                <a:gridCol w="1319537">
                  <a:extLst>
                    <a:ext uri="{9D8B030D-6E8A-4147-A177-3AD203B41FA5}">
                      <a16:colId xmlns:a16="http://schemas.microsoft.com/office/drawing/2014/main" val="376574389"/>
                    </a:ext>
                  </a:extLst>
                </a:gridCol>
                <a:gridCol w="2460393">
                  <a:extLst>
                    <a:ext uri="{9D8B030D-6E8A-4147-A177-3AD203B41FA5}">
                      <a16:colId xmlns:a16="http://schemas.microsoft.com/office/drawing/2014/main" val="1299199044"/>
                    </a:ext>
                  </a:extLst>
                </a:gridCol>
                <a:gridCol w="2804023">
                  <a:extLst>
                    <a:ext uri="{9D8B030D-6E8A-4147-A177-3AD203B41FA5}">
                      <a16:colId xmlns:a16="http://schemas.microsoft.com/office/drawing/2014/main" val="2495947514"/>
                    </a:ext>
                  </a:extLst>
                </a:gridCol>
              </a:tblGrid>
              <a:tr h="446366">
                <a:tc>
                  <a:txBody>
                    <a:bodyPr/>
                    <a:lstStyle/>
                    <a:p>
                      <a:pPr algn="l" rtl="0" fontAlgn="base"/>
                      <a:r>
                        <a:rPr lang="en-IN" sz="1200" b="1" i="0">
                          <a:effectLst/>
                          <a:latin typeface="Times New Roman"/>
                        </a:rPr>
                        <a:t>Risk </a:t>
                      </a:r>
                      <a:r>
                        <a:rPr lang="en-IN" sz="1200" b="0" i="0">
                          <a:effectLst/>
                          <a:latin typeface="Times New Roman"/>
                        </a:rPr>
                        <a:t> </a:t>
                      </a:r>
                      <a:endParaRPr lang="en-IN" b="0" i="0">
                        <a:effectLst/>
                        <a:latin typeface="Times New Roman"/>
                      </a:endParaRPr>
                    </a:p>
                  </a:txBody>
                  <a:tcPr marL="66675" marR="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lstStyle/>
                    <a:p>
                      <a:pPr algn="l" rtl="0" fontAlgn="base"/>
                      <a:r>
                        <a:rPr lang="en-IN" sz="1200" b="1" i="0">
                          <a:effectLst/>
                          <a:latin typeface="Times New Roman"/>
                        </a:rPr>
                        <a:t>Severity/ Priority</a:t>
                      </a:r>
                      <a:r>
                        <a:rPr lang="en-IN" sz="1200" b="0" i="0">
                          <a:effectLst/>
                          <a:latin typeface="Times New Roman"/>
                        </a:rPr>
                        <a:t> </a:t>
                      </a:r>
                      <a:endParaRPr lang="en-IN" b="0" i="0">
                        <a:effectLst/>
                        <a:latin typeface="Times New Roman"/>
                      </a:endParaRPr>
                    </a:p>
                  </a:txBody>
                  <a:tcPr marL="66675" marR="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lstStyle/>
                    <a:p>
                      <a:pPr algn="l" rtl="0" fontAlgn="base"/>
                      <a:r>
                        <a:rPr lang="en-IN" sz="1200" b="1" i="0">
                          <a:effectLst/>
                          <a:latin typeface="Times New Roman"/>
                        </a:rPr>
                        <a:t>Owner</a:t>
                      </a:r>
                      <a:r>
                        <a:rPr lang="en-IN" sz="1200" b="0" i="0">
                          <a:effectLst/>
                          <a:latin typeface="Times New Roman"/>
                        </a:rPr>
                        <a:t> </a:t>
                      </a:r>
                      <a:endParaRPr lang="en-IN" b="0" i="0">
                        <a:effectLst/>
                        <a:latin typeface="Times New Roman"/>
                      </a:endParaRPr>
                    </a:p>
                  </a:txBody>
                  <a:tcPr marL="66675" marR="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lstStyle/>
                    <a:p>
                      <a:pPr algn="l" rtl="0" fontAlgn="base"/>
                      <a:r>
                        <a:rPr lang="en-IN" sz="1200" b="1" i="0">
                          <a:effectLst/>
                          <a:latin typeface="Times New Roman"/>
                        </a:rPr>
                        <a:t>Triggers</a:t>
                      </a:r>
                      <a:r>
                        <a:rPr lang="en-IN" sz="1200" b="0" i="0">
                          <a:effectLst/>
                          <a:latin typeface="Times New Roman"/>
                        </a:rPr>
                        <a:t> </a:t>
                      </a:r>
                      <a:endParaRPr lang="en-IN" b="0" i="0">
                        <a:effectLst/>
                        <a:latin typeface="Times New Roman"/>
                      </a:endParaRPr>
                    </a:p>
                  </a:txBody>
                  <a:tcPr marL="66675" marR="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lstStyle/>
                    <a:p>
                      <a:pPr algn="l" rtl="0" fontAlgn="base"/>
                      <a:r>
                        <a:rPr lang="en-IN" sz="1200" b="1" i="0">
                          <a:effectLst/>
                          <a:latin typeface="Times New Roman"/>
                        </a:rPr>
                        <a:t>Response</a:t>
                      </a:r>
                      <a:r>
                        <a:rPr lang="en-IN" sz="1200" b="0" i="0">
                          <a:effectLst/>
                          <a:latin typeface="Times New Roman"/>
                        </a:rPr>
                        <a:t> </a:t>
                      </a:r>
                      <a:endParaRPr lang="en-IN" b="0" i="0">
                        <a:effectLst/>
                        <a:latin typeface="Times New Roman"/>
                      </a:endParaRPr>
                    </a:p>
                  </a:txBody>
                  <a:tcPr marL="66675" marR="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extLst>
                  <a:ext uri="{0D108BD9-81ED-4DB2-BD59-A6C34878D82A}">
                    <a16:rowId xmlns:a16="http://schemas.microsoft.com/office/drawing/2014/main" val="2789401643"/>
                  </a:ext>
                </a:extLst>
              </a:tr>
              <a:tr h="2741974">
                <a:tc>
                  <a:txBody>
                    <a:bodyPr/>
                    <a:lstStyle/>
                    <a:p>
                      <a:pPr lvl="0" algn="l" rtl="0">
                        <a:buNone/>
                      </a:pPr>
                      <a:r>
                        <a:rPr lang="en-IN" sz="1200" b="1" i="0">
                          <a:effectLst/>
                          <a:latin typeface="Times New Roman"/>
                        </a:rPr>
                        <a:t>Regulatory Hurdles</a:t>
                      </a:r>
                      <a:r>
                        <a:rPr lang="en-IN" sz="1200" b="0" i="0">
                          <a:effectLst/>
                          <a:latin typeface="Times New Roman"/>
                        </a:rPr>
                        <a:t> </a:t>
                      </a:r>
                      <a:endParaRPr lang="en-IN" b="0" i="0">
                        <a:effectLst/>
                        <a:latin typeface="Times New Roman"/>
                      </a:endParaRPr>
                    </a:p>
                  </a:txBody>
                  <a:tcPr marL="66675" marR="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l" rtl="0">
                        <a:buNone/>
                      </a:pPr>
                      <a:r>
                        <a:rPr lang="en-IN" sz="1200" b="0" i="0">
                          <a:effectLst/>
                          <a:latin typeface="Times New Roman"/>
                        </a:rPr>
                        <a:t> High/</a:t>
                      </a:r>
                      <a:r>
                        <a:rPr lang="en-IN" sz="1200" b="0" i="0">
                          <a:effectLst/>
                          <a:latin typeface="WordVisiCarriageReturn_MSFontService"/>
                        </a:rPr>
                        <a:t> </a:t>
                      </a:r>
                      <a:br>
                        <a:rPr lang="en-IN" sz="1200" b="0" i="0">
                          <a:effectLst/>
                          <a:latin typeface="WordVisiCarriageReturn_MSFontService"/>
                        </a:rPr>
                      </a:br>
                      <a:r>
                        <a:rPr lang="en-IN" sz="1200" b="0" i="0">
                          <a:effectLst/>
                          <a:latin typeface="Times New Roman"/>
                        </a:rPr>
                        <a:t>High </a:t>
                      </a:r>
                      <a:endParaRPr lang="en-IN" b="0" i="0">
                        <a:effectLst/>
                        <a:latin typeface="Times New Roman"/>
                      </a:endParaRPr>
                    </a:p>
                  </a:txBody>
                  <a:tcPr marL="66675" marR="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l" rtl="0">
                        <a:buNone/>
                      </a:pPr>
                      <a:r>
                        <a:rPr lang="en-IN" sz="1200" b="0" i="0">
                          <a:effectLst/>
                          <a:latin typeface="Times New Roman"/>
                        </a:rPr>
                        <a:t>Legal and Compliance Officer </a:t>
                      </a:r>
                      <a:endParaRPr lang="en-IN" b="0" i="0">
                        <a:effectLst/>
                        <a:latin typeface="Times New Roman"/>
                      </a:endParaRPr>
                    </a:p>
                  </a:txBody>
                  <a:tcPr marL="66675" marR="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42900" lvl="0" indent="-342900" algn="l" rtl="0">
                        <a:buFont typeface="Arial" panose="020B0604020202020204" pitchFamily="34" charset="0"/>
                        <a:buChar char="•"/>
                      </a:pPr>
                      <a:r>
                        <a:rPr lang="en-IN" sz="1200" b="0" i="0">
                          <a:effectLst/>
                          <a:latin typeface="Times New Roman"/>
                        </a:rPr>
                        <a:t>Delays in getting the required authorization. </a:t>
                      </a:r>
                      <a:endParaRPr lang="en-US"/>
                    </a:p>
                    <a:p>
                      <a:pPr lvl="0" algn="l" rtl="0">
                        <a:buNone/>
                      </a:pPr>
                      <a:endParaRPr lang="en-IN" b="0" i="0">
                        <a:effectLst/>
                        <a:latin typeface="Times New Roman"/>
                      </a:endParaRPr>
                    </a:p>
                    <a:p>
                      <a:pPr marL="342900" lvl="0" indent="-342900" algn="l" rtl="0">
                        <a:buFont typeface="Arial" panose="020B0604020202020204" pitchFamily="34" charset="0"/>
                        <a:buChar char="•"/>
                      </a:pPr>
                      <a:r>
                        <a:rPr lang="en-IN" sz="1200" b="0" i="0">
                          <a:effectLst/>
                          <a:latin typeface="Times New Roman"/>
                        </a:rPr>
                        <a:t>Modifications to regional environmental or zoning legislation. </a:t>
                      </a:r>
                      <a:endParaRPr lang="en-IN"/>
                    </a:p>
                    <a:p>
                      <a:pPr lvl="0" algn="l" rtl="0">
                        <a:buNone/>
                      </a:pPr>
                      <a:endParaRPr lang="en-IN" b="0" i="0">
                        <a:effectLst/>
                        <a:latin typeface="Times New Roman"/>
                      </a:endParaRPr>
                    </a:p>
                    <a:p>
                      <a:pPr marL="342900" lvl="0" indent="-342900" algn="l" rtl="0">
                        <a:buFont typeface="Arial" panose="020B0604020202020204" pitchFamily="34" charset="0"/>
                        <a:buChar char="•"/>
                      </a:pPr>
                      <a:r>
                        <a:rPr lang="en-IN" sz="1200" b="0" i="0">
                          <a:effectLst/>
                          <a:latin typeface="Times New Roman"/>
                        </a:rPr>
                        <a:t>Legal challenges or resistance from </a:t>
                      </a:r>
                      <a:r>
                        <a:rPr lang="en-IN" sz="1200" b="0" i="0" err="1">
                          <a:effectLst/>
                          <a:latin typeface="Times New Roman"/>
                        </a:rPr>
                        <a:t>neighborhood</a:t>
                      </a:r>
                      <a:r>
                        <a:rPr lang="en-IN" sz="1200" b="0" i="0">
                          <a:effectLst/>
                          <a:latin typeface="Times New Roman"/>
                        </a:rPr>
                        <a:t> associations </a:t>
                      </a:r>
                      <a:endParaRPr lang="en-IN"/>
                    </a:p>
                    <a:p>
                      <a:pPr lvl="0" algn="l" rtl="0">
                        <a:buNone/>
                      </a:pPr>
                      <a:endParaRPr lang="en-IN" b="0" i="0">
                        <a:effectLst/>
                        <a:latin typeface="Aptos"/>
                      </a:endParaRPr>
                    </a:p>
                  </a:txBody>
                  <a:tcPr marL="66675" marR="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42900" lvl="0" indent="-342900" algn="l" rtl="0">
                        <a:buFont typeface="Arial" panose="020B0604020202020204" pitchFamily="34" charset="0"/>
                        <a:buChar char="•"/>
                      </a:pPr>
                      <a:r>
                        <a:rPr lang="en-IN" sz="1200" b="0" i="0">
                          <a:effectLst/>
                          <a:latin typeface="Times New Roman"/>
                        </a:rPr>
                        <a:t>Retain regular contact with regulatory agencies and local government officials.  </a:t>
                      </a:r>
                      <a:endParaRPr lang="en-IN" sz="1100" b="0" i="0">
                        <a:effectLst/>
                        <a:latin typeface="Times New Roman"/>
                      </a:endParaRPr>
                    </a:p>
                    <a:p>
                      <a:pPr lvl="0" algn="l" rtl="0">
                        <a:buNone/>
                      </a:pPr>
                      <a:endParaRPr lang="en-IN" b="0" i="0">
                        <a:effectLst/>
                        <a:latin typeface="Aptos"/>
                      </a:endParaRPr>
                    </a:p>
                    <a:p>
                      <a:pPr marL="342900" lvl="0" indent="-342900" algn="l" rtl="0">
                        <a:buFont typeface="Arial" panose="020B0604020202020204" pitchFamily="34" charset="0"/>
                        <a:buChar char="•"/>
                      </a:pPr>
                      <a:r>
                        <a:rPr lang="en-IN" sz="1200" b="0" i="0">
                          <a:effectLst/>
                          <a:latin typeface="Times New Roman"/>
                        </a:rPr>
                        <a:t>To expedite the permission process, work with a consultant skilled in local rules.  </a:t>
                      </a:r>
                      <a:endParaRPr lang="en-IN" sz="1100" b="0" i="0">
                        <a:effectLst/>
                        <a:latin typeface="Times New Roman"/>
                      </a:endParaRPr>
                    </a:p>
                    <a:p>
                      <a:pPr marL="742950" lvl="1" indent="-285750" algn="l" rtl="0">
                        <a:buFont typeface="Arial" panose="020B0604020202020204" pitchFamily="34" charset="0"/>
                        <a:buChar char="•"/>
                      </a:pPr>
                      <a:r>
                        <a:rPr lang="en-IN" sz="1200" b="0" i="0">
                          <a:effectLst/>
                          <a:latin typeface="Times New Roman"/>
                        </a:rPr>
                        <a:t>Early in the project, carry out in-depth zoning and environmental investigations.  </a:t>
                      </a:r>
                      <a:endParaRPr lang="en-IN" sz="1100" b="0" i="0">
                        <a:effectLst/>
                        <a:latin typeface="Times New Roman"/>
                      </a:endParaRPr>
                    </a:p>
                    <a:p>
                      <a:pPr lvl="0" algn="l" rtl="0">
                        <a:buNone/>
                      </a:pPr>
                      <a:endParaRPr lang="en-IN" b="0" i="0">
                        <a:effectLst/>
                        <a:latin typeface="Aptos"/>
                      </a:endParaRPr>
                    </a:p>
                    <a:p>
                      <a:pPr marL="742950" lvl="1" indent="-285750" algn="l" rtl="0">
                        <a:buFont typeface="Arial" panose="020B0604020202020204" pitchFamily="34" charset="0"/>
                        <a:buChar char="•"/>
                      </a:pPr>
                      <a:r>
                        <a:rPr lang="en-IN" sz="1200" b="0" i="0">
                          <a:effectLst/>
                          <a:latin typeface="Times New Roman"/>
                        </a:rPr>
                        <a:t>Create a legal backup plan in case there are obstacles or delays.  </a:t>
                      </a:r>
                      <a:endParaRPr lang="en-IN" sz="1100" b="0" i="0">
                        <a:effectLst/>
                        <a:latin typeface="Times New Roman"/>
                      </a:endParaRPr>
                    </a:p>
                  </a:txBody>
                  <a:tcPr marL="66675" marR="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3183923"/>
                  </a:ext>
                </a:extLst>
              </a:tr>
              <a:tr h="3188340">
                <a:tc>
                  <a:txBody>
                    <a:bodyPr/>
                    <a:lstStyle/>
                    <a:p>
                      <a:pPr algn="l" rtl="0" fontAlgn="base"/>
                      <a:r>
                        <a:rPr lang="en-IN" sz="1200" b="1" i="0">
                          <a:effectLst/>
                          <a:latin typeface="Times New Roman"/>
                        </a:rPr>
                        <a:t>Volunteer Burnout</a:t>
                      </a:r>
                      <a:r>
                        <a:rPr lang="en-IN" sz="1200" b="0" i="0">
                          <a:effectLst/>
                          <a:latin typeface="Times New Roman"/>
                        </a:rPr>
                        <a:t> </a:t>
                      </a:r>
                      <a:endParaRPr lang="en-IN" b="0" i="0">
                        <a:effectLst/>
                        <a:latin typeface="Times New Roman"/>
                      </a:endParaRPr>
                    </a:p>
                  </a:txBody>
                  <a:tcPr marL="66675" marR="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ase"/>
                      <a:r>
                        <a:rPr lang="en-IN" sz="1200" b="0" i="0">
                          <a:effectLst/>
                          <a:latin typeface="Times New Roman"/>
                        </a:rPr>
                        <a:t> High/</a:t>
                      </a:r>
                      <a:r>
                        <a:rPr lang="en-IN" sz="1200" b="0" i="0">
                          <a:effectLst/>
                          <a:latin typeface="WordVisiCarriageReturn_MSFontService"/>
                        </a:rPr>
                        <a:t> </a:t>
                      </a:r>
                      <a:br>
                        <a:rPr lang="en-IN" sz="1200" b="0" i="0">
                          <a:effectLst/>
                          <a:latin typeface="WordVisiCarriageReturn_MSFontService"/>
                        </a:rPr>
                      </a:br>
                      <a:r>
                        <a:rPr lang="en-IN" sz="1200" b="0" i="0">
                          <a:effectLst/>
                          <a:latin typeface="Times New Roman"/>
                        </a:rPr>
                        <a:t>High </a:t>
                      </a:r>
                      <a:endParaRPr lang="en-IN" b="0" i="0">
                        <a:effectLst/>
                        <a:latin typeface="Times New Roman"/>
                      </a:endParaRPr>
                    </a:p>
                  </a:txBody>
                  <a:tcPr marL="66675" marR="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ase"/>
                      <a:r>
                        <a:rPr lang="en-IN" sz="1200" b="0" i="0">
                          <a:effectLst/>
                          <a:latin typeface="Times New Roman"/>
                        </a:rPr>
                        <a:t>Volunteer Coordinator </a:t>
                      </a:r>
                      <a:endParaRPr lang="en-IN" b="0" i="0">
                        <a:effectLst/>
                        <a:latin typeface="Times New Roman"/>
                      </a:endParaRPr>
                    </a:p>
                  </a:txBody>
                  <a:tcPr marL="66675" marR="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42900" lvl="0" indent="-342900" algn="l" rtl="0" fontAlgn="base">
                        <a:buFont typeface="Arial" panose="020B0604020202020204" pitchFamily="34" charset="0"/>
                        <a:buChar char="•"/>
                      </a:pPr>
                      <a:r>
                        <a:rPr lang="en-IN" sz="1200" b="0" i="0">
                          <a:effectLst/>
                          <a:latin typeface="Times New Roman"/>
                        </a:rPr>
                        <a:t>A decline in volunteer involvement and engagement</a:t>
                      </a:r>
                      <a:r>
                        <a:rPr lang="en-IN" sz="1100" b="0" i="0">
                          <a:effectLst/>
                          <a:latin typeface="Aptos"/>
                        </a:rPr>
                        <a:t>. </a:t>
                      </a:r>
                    </a:p>
                    <a:p>
                      <a:pPr algn="l" rtl="0" fontAlgn="base"/>
                      <a:endParaRPr lang="en-IN" b="0" i="0">
                        <a:effectLst/>
                        <a:latin typeface="Aptos"/>
                      </a:endParaRPr>
                    </a:p>
                    <a:p>
                      <a:pPr marL="342900" lvl="0" indent="-342900" algn="l" rtl="0" fontAlgn="base">
                        <a:buFont typeface="Arial" panose="020B0604020202020204" pitchFamily="34" charset="0"/>
                        <a:buChar char="•"/>
                      </a:pPr>
                      <a:r>
                        <a:rPr lang="en-IN" sz="1200" b="0" i="0">
                          <a:effectLst/>
                          <a:latin typeface="Times New Roman"/>
                        </a:rPr>
                        <a:t>Volunteer feedback expressing high levels of stress or discontent</a:t>
                      </a:r>
                      <a:r>
                        <a:rPr lang="en-IN" sz="1100" b="0" i="0">
                          <a:effectLst/>
                          <a:latin typeface="Aptos"/>
                        </a:rPr>
                        <a:t>. </a:t>
                      </a:r>
                    </a:p>
                    <a:p>
                      <a:pPr algn="l" rtl="0" fontAlgn="base"/>
                      <a:endParaRPr lang="en-IN" b="0" i="0">
                        <a:effectLst/>
                        <a:latin typeface="Times New Roman"/>
                      </a:endParaRPr>
                    </a:p>
                    <a:p>
                      <a:pPr marL="342900" lvl="0" indent="-342900" algn="l" rtl="0" fontAlgn="base">
                        <a:buFont typeface="Arial" panose="020B0604020202020204" pitchFamily="34" charset="0"/>
                        <a:buChar char="•"/>
                      </a:pPr>
                      <a:r>
                        <a:rPr lang="en-IN" sz="1200" b="0" i="0">
                          <a:effectLst/>
                          <a:latin typeface="Times New Roman"/>
                        </a:rPr>
                        <a:t>A rise in volunteer turnover or absence </a:t>
                      </a:r>
                      <a:endParaRPr lang="en-IN" sz="1100" b="0" i="0">
                        <a:effectLst/>
                        <a:latin typeface="Times New Roman"/>
                      </a:endParaRPr>
                    </a:p>
                    <a:p>
                      <a:pPr algn="l" rtl="0" fontAlgn="base"/>
                      <a:endParaRPr lang="en-IN" b="0" i="0">
                        <a:effectLst/>
                        <a:latin typeface="Aptos"/>
                      </a:endParaRPr>
                    </a:p>
                  </a:txBody>
                  <a:tcPr marL="66675" marR="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42900" lvl="0" indent="-342900" algn="l" rtl="0" fontAlgn="base">
                        <a:buFont typeface="Arial" panose="020B0604020202020204" pitchFamily="34" charset="0"/>
                        <a:buChar char="•"/>
                      </a:pPr>
                      <a:r>
                        <a:rPr lang="en-IN" sz="1200" b="0" i="0">
                          <a:effectLst/>
                          <a:latin typeface="Times New Roman"/>
                        </a:rPr>
                        <a:t>Put in place a volunteer management system to keep tabs on roles, hours worked, and levels of involvement.  </a:t>
                      </a:r>
                      <a:endParaRPr lang="en-IN" sz="1100" b="0" i="0">
                        <a:effectLst/>
                        <a:latin typeface="Times New Roman"/>
                      </a:endParaRPr>
                    </a:p>
                    <a:p>
                      <a:pPr marL="342900" lvl="0" indent="-342900" algn="l" rtl="0" fontAlgn="base">
                        <a:buFont typeface="Arial" panose="020B0604020202020204" pitchFamily="34" charset="0"/>
                        <a:buChar char="•"/>
                      </a:pPr>
                      <a:r>
                        <a:rPr lang="en-IN" sz="1200" b="0" i="0">
                          <a:effectLst/>
                          <a:latin typeface="Times New Roman"/>
                        </a:rPr>
                        <a:t>Arrange frequent breaks and events to </a:t>
                      </a:r>
                      <a:r>
                        <a:rPr lang="en-IN" sz="1200" b="0" i="0" err="1">
                          <a:effectLst/>
                          <a:latin typeface="Times New Roman"/>
                        </a:rPr>
                        <a:t>honor</a:t>
                      </a:r>
                      <a:r>
                        <a:rPr lang="en-IN" sz="1200" b="0" i="0">
                          <a:effectLst/>
                          <a:latin typeface="Times New Roman"/>
                        </a:rPr>
                        <a:t> the contributions of volunteers.  </a:t>
                      </a:r>
                      <a:endParaRPr lang="en-IN" sz="1100" b="0" i="0">
                        <a:effectLst/>
                        <a:latin typeface="Times New Roman"/>
                      </a:endParaRPr>
                    </a:p>
                    <a:p>
                      <a:pPr algn="l" rtl="0" fontAlgn="base"/>
                      <a:endParaRPr lang="en-IN" b="0" i="0">
                        <a:effectLst/>
                        <a:latin typeface="Aptos"/>
                      </a:endParaRPr>
                    </a:p>
                    <a:p>
                      <a:pPr marL="342900" lvl="0" indent="-342900" algn="l" rtl="0" fontAlgn="base">
                        <a:buFont typeface="Arial" panose="020B0604020202020204" pitchFamily="34" charset="0"/>
                        <a:buChar char="•"/>
                      </a:pPr>
                      <a:r>
                        <a:rPr lang="en-IN" sz="1200" b="0" i="0">
                          <a:effectLst/>
                          <a:latin typeface="Times New Roman"/>
                        </a:rPr>
                        <a:t>Provide choices for flexible volunteering to meet varying schedules and prevent people from working too much.  </a:t>
                      </a:r>
                      <a:endParaRPr lang="en-IN" sz="1100" b="0" i="0">
                        <a:effectLst/>
                        <a:latin typeface="Times New Roman"/>
                      </a:endParaRPr>
                    </a:p>
                    <a:p>
                      <a:pPr algn="l" rtl="0" fontAlgn="base"/>
                      <a:endParaRPr lang="en-IN" b="0" i="0">
                        <a:effectLst/>
                        <a:latin typeface="Times New Roman"/>
                      </a:endParaRPr>
                    </a:p>
                    <a:p>
                      <a:pPr marL="342900" lvl="0" indent="-342900" algn="l" rtl="0" fontAlgn="base">
                        <a:buFont typeface="Arial" panose="020B0604020202020204" pitchFamily="34" charset="0"/>
                        <a:buChar char="•"/>
                      </a:pPr>
                      <a:r>
                        <a:rPr lang="en-IN" sz="1200" b="0" i="0">
                          <a:effectLst/>
                          <a:latin typeface="Times New Roman"/>
                        </a:rPr>
                        <a:t>Offer assistance and training to volunteers so they may carry out their tasks efficiently and happily. </a:t>
                      </a:r>
                      <a:endParaRPr lang="en-IN" sz="1100" b="0" i="0">
                        <a:effectLst/>
                        <a:latin typeface="Times New Roman"/>
                      </a:endParaRPr>
                    </a:p>
                  </a:txBody>
                  <a:tcPr marL="66675" marR="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5012506"/>
                  </a:ext>
                </a:extLst>
              </a:tr>
            </a:tbl>
          </a:graphicData>
        </a:graphic>
      </p:graphicFrame>
      <p:sp>
        <p:nvSpPr>
          <p:cNvPr id="4" name="Title 1">
            <a:extLst>
              <a:ext uri="{FF2B5EF4-FFF2-40B4-BE49-F238E27FC236}">
                <a16:creationId xmlns:a16="http://schemas.microsoft.com/office/drawing/2014/main" id="{96801DC9-656A-7828-9F9B-729F392B7EF3}"/>
              </a:ext>
            </a:extLst>
          </p:cNvPr>
          <p:cNvSpPr txBox="1">
            <a:spLocks/>
          </p:cNvSpPr>
          <p:nvPr/>
        </p:nvSpPr>
        <p:spPr>
          <a:xfrm>
            <a:off x="-6901" y="2074363"/>
            <a:ext cx="2608581" cy="252237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a:solidFill>
                  <a:srgbClr val="FFFFFF"/>
                </a:solidFill>
              </a:rPr>
              <a:t>Response plans</a:t>
            </a:r>
          </a:p>
        </p:txBody>
      </p:sp>
    </p:spTree>
    <p:extLst>
      <p:ext uri="{BB962C8B-B14F-4D97-AF65-F5344CB8AC3E}">
        <p14:creationId xmlns:p14="http://schemas.microsoft.com/office/powerpoint/2010/main" val="154643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231BF440-39FA-4087-84CC-2EEC0BBDA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Zootechnical feed additives: Toppling regulatory hurdles - Feed &amp; Additive  Magazine">
            <a:extLst>
              <a:ext uri="{FF2B5EF4-FFF2-40B4-BE49-F238E27FC236}">
                <a16:creationId xmlns:a16="http://schemas.microsoft.com/office/drawing/2014/main" id="{A9558FAE-36A9-3383-9608-AABFA315EEDE}"/>
              </a:ext>
            </a:extLst>
          </p:cNvPr>
          <p:cNvPicPr>
            <a:picLocks noChangeAspect="1"/>
          </p:cNvPicPr>
          <p:nvPr/>
        </p:nvPicPr>
        <p:blipFill>
          <a:blip r:embed="rId2"/>
          <a:srcRect t="11279" r="1" b="11281"/>
          <a:stretch/>
        </p:blipFill>
        <p:spPr>
          <a:xfrm>
            <a:off x="4883025" y="10"/>
            <a:ext cx="7308975"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p:spPr>
      </p:pic>
      <p:pic>
        <p:nvPicPr>
          <p:cNvPr id="5" name="Picture 4" descr="Business Concept Close-up Financial Shortfall Button Stock Photo 419070136  | Shutterstock">
            <a:extLst>
              <a:ext uri="{FF2B5EF4-FFF2-40B4-BE49-F238E27FC236}">
                <a16:creationId xmlns:a16="http://schemas.microsoft.com/office/drawing/2014/main" id="{A16DDED1-B6D3-71F7-1B70-BD3346048340}"/>
              </a:ext>
            </a:extLst>
          </p:cNvPr>
          <p:cNvPicPr>
            <a:picLocks noChangeAspect="1"/>
          </p:cNvPicPr>
          <p:nvPr/>
        </p:nvPicPr>
        <p:blipFill>
          <a:blip r:embed="rId3"/>
          <a:srcRect t="11955" r="-2" b="15254"/>
          <a:stretch/>
        </p:blipFill>
        <p:spPr>
          <a:xfrm>
            <a:off x="4883025" y="3493008"/>
            <a:ext cx="7308975"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p:spPr>
      </p:pic>
      <p:sp useBgFill="1">
        <p:nvSpPr>
          <p:cNvPr id="45" name="Freeform: Shape 44">
            <a:extLst>
              <a:ext uri="{FF2B5EF4-FFF2-40B4-BE49-F238E27FC236}">
                <a16:creationId xmlns:a16="http://schemas.microsoft.com/office/drawing/2014/main" id="{F04E4CBA-303B-48BD-8451-C2701CB0E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7" name="Freeform: Shape 46">
            <a:extLst>
              <a:ext uri="{FF2B5EF4-FFF2-40B4-BE49-F238E27FC236}">
                <a16:creationId xmlns:a16="http://schemas.microsoft.com/office/drawing/2014/main" id="{F6CA58B3-AFCC-4A40-9882-50D50808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D4AB5EB4-81C8-29F5-DDF4-CA6ED0DE2F5E}"/>
              </a:ext>
            </a:extLst>
          </p:cNvPr>
          <p:cNvSpPr>
            <a:spLocks noGrp="1"/>
          </p:cNvSpPr>
          <p:nvPr>
            <p:ph type="title"/>
          </p:nvPr>
        </p:nvSpPr>
        <p:spPr>
          <a:xfrm>
            <a:off x="448056" y="859536"/>
            <a:ext cx="4832802" cy="1243584"/>
          </a:xfrm>
        </p:spPr>
        <p:txBody>
          <a:bodyPr>
            <a:normAutofit/>
          </a:bodyPr>
          <a:lstStyle/>
          <a:p>
            <a:r>
              <a:rPr lang="en-IN" sz="3400" b="1">
                <a:ea typeface="+mj-lt"/>
                <a:cs typeface="+mj-lt"/>
              </a:rPr>
              <a:t>Showstoppers Risk </a:t>
            </a:r>
            <a:endParaRPr lang="en-US" sz="3400" b="1"/>
          </a:p>
        </p:txBody>
      </p:sp>
      <p:sp>
        <p:nvSpPr>
          <p:cNvPr id="49" name="Rectangle 48">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51" name="Rectangle 50">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Rectangle 52">
            <a:extLst>
              <a:ext uri="{FF2B5EF4-FFF2-40B4-BE49-F238E27FC236}">
                <a16:creationId xmlns:a16="http://schemas.microsoft.com/office/drawing/2014/main" id="{CA00AE6B-AA30-4CF8-BA6F-339B780AD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75B8DCF-96DD-DBCA-7E82-2AE8B500316B}"/>
              </a:ext>
            </a:extLst>
          </p:cNvPr>
          <p:cNvSpPr>
            <a:spLocks noGrp="1"/>
          </p:cNvSpPr>
          <p:nvPr>
            <p:ph idx="1"/>
          </p:nvPr>
        </p:nvSpPr>
        <p:spPr>
          <a:xfrm>
            <a:off x="448056" y="2512611"/>
            <a:ext cx="4832803" cy="3664351"/>
          </a:xfrm>
        </p:spPr>
        <p:txBody>
          <a:bodyPr vert="horz" lIns="91440" tIns="45720" rIns="91440" bIns="45720" rtlCol="0">
            <a:normAutofit/>
          </a:bodyPr>
          <a:lstStyle/>
          <a:p>
            <a:r>
              <a:rPr lang="en-IN" sz="1700" b="1">
                <a:latin typeface="Times New Roman"/>
                <a:cs typeface="Times New Roman"/>
              </a:rPr>
              <a:t>Financial Shortfall- Risk-Based Spike Plan</a:t>
            </a:r>
            <a:r>
              <a:rPr lang="en-IN" sz="1700">
                <a:latin typeface="Times New Roman"/>
                <a:cs typeface="Times New Roman"/>
              </a:rPr>
              <a:t>:</a:t>
            </a:r>
            <a:br>
              <a:rPr lang="en-IN" sz="1700">
                <a:latin typeface="Times New Roman"/>
                <a:cs typeface="Times New Roman"/>
              </a:rPr>
            </a:br>
            <a:endParaRPr lang="en-CA" sz="1700">
              <a:latin typeface="Times New Roman"/>
              <a:cs typeface="Times New Roman"/>
            </a:endParaRPr>
          </a:p>
          <a:p>
            <a:pPr lvl="1">
              <a:spcBef>
                <a:spcPts val="0"/>
              </a:spcBef>
              <a:buFont typeface="Sans-Serif" panose="020B0604020202020204" pitchFamily="34" charset="0"/>
              <a:buChar char="•"/>
            </a:pPr>
            <a:r>
              <a:rPr lang="en-IN" sz="1700">
                <a:latin typeface="Times New Roman"/>
                <a:cs typeface="Times New Roman"/>
              </a:rPr>
              <a:t>Detail Analysis</a:t>
            </a:r>
            <a:br>
              <a:rPr lang="en-IN" sz="1700">
                <a:latin typeface="Times New Roman"/>
                <a:cs typeface="Times New Roman"/>
              </a:rPr>
            </a:br>
            <a:endParaRPr lang="en-US" sz="1700">
              <a:latin typeface="Times New Roman"/>
              <a:cs typeface="Times New Roman"/>
            </a:endParaRPr>
          </a:p>
          <a:p>
            <a:pPr lvl="1">
              <a:spcBef>
                <a:spcPts val="0"/>
              </a:spcBef>
              <a:buFont typeface="Sans-Serif" panose="020B0604020202020204" pitchFamily="34" charset="0"/>
              <a:buChar char="•"/>
            </a:pPr>
            <a:r>
              <a:rPr lang="en-IN" sz="1700">
                <a:latin typeface="Times New Roman"/>
                <a:cs typeface="Times New Roman"/>
              </a:rPr>
              <a:t>Manage Fund raising efforts</a:t>
            </a:r>
            <a:br>
              <a:rPr lang="en-IN" sz="1700">
                <a:latin typeface="Times New Roman"/>
                <a:cs typeface="Times New Roman"/>
              </a:rPr>
            </a:br>
            <a:endParaRPr lang="en-IN" sz="1700">
              <a:latin typeface="Times New Roman"/>
              <a:cs typeface="Times New Roman"/>
            </a:endParaRPr>
          </a:p>
          <a:p>
            <a:pPr lvl="1">
              <a:spcBef>
                <a:spcPts val="0"/>
              </a:spcBef>
              <a:buFont typeface="Sans-Serif" panose="020B0604020202020204" pitchFamily="34" charset="0"/>
              <a:buChar char="•"/>
            </a:pPr>
            <a:r>
              <a:rPr lang="en-IN" sz="1700">
                <a:latin typeface="Times New Roman"/>
                <a:cs typeface="Times New Roman"/>
              </a:rPr>
              <a:t>Create Back up plan</a:t>
            </a:r>
            <a:br>
              <a:rPr lang="en-IN" sz="1700">
                <a:latin typeface="Times New Roman"/>
                <a:cs typeface="Times New Roman"/>
              </a:rPr>
            </a:br>
            <a:endParaRPr lang="en-CA" sz="1700">
              <a:latin typeface="Arial"/>
              <a:cs typeface="Arial"/>
            </a:endParaRPr>
          </a:p>
          <a:p>
            <a:pPr>
              <a:spcBef>
                <a:spcPts val="0"/>
              </a:spcBef>
            </a:pPr>
            <a:r>
              <a:rPr lang="en-IN" sz="1700" b="1">
                <a:latin typeface="Times New Roman"/>
                <a:cs typeface="Times New Roman"/>
              </a:rPr>
              <a:t>Regulatory Hurdles- Mitigation Strategies</a:t>
            </a:r>
            <a:endParaRPr lang="en-US" sz="1700" b="1">
              <a:latin typeface="Times New Roman"/>
              <a:cs typeface="Times New Roman"/>
            </a:endParaRPr>
          </a:p>
          <a:p>
            <a:pPr>
              <a:spcBef>
                <a:spcPts val="0"/>
              </a:spcBef>
            </a:pPr>
            <a:endParaRPr lang="en-US" sz="1700" b="1">
              <a:latin typeface="Times New Roman"/>
              <a:cs typeface="Times New Roman"/>
            </a:endParaRPr>
          </a:p>
          <a:p>
            <a:pPr lvl="1">
              <a:spcBef>
                <a:spcPts val="0"/>
              </a:spcBef>
              <a:buFont typeface="Sans-Serif" panose="020B0604020202020204" pitchFamily="34" charset="0"/>
            </a:pPr>
            <a:r>
              <a:rPr lang="en-US" sz="1700">
                <a:latin typeface="Times New Roman"/>
                <a:cs typeface="Times New Roman"/>
              </a:rPr>
              <a:t>Analyze Requirements </a:t>
            </a:r>
            <a:br>
              <a:rPr lang="en-US" sz="1700">
                <a:latin typeface="Times New Roman"/>
                <a:cs typeface="Times New Roman"/>
              </a:rPr>
            </a:br>
            <a:endParaRPr lang="en-US" sz="1700">
              <a:latin typeface="Times New Roman"/>
              <a:cs typeface="Times New Roman"/>
            </a:endParaRPr>
          </a:p>
          <a:p>
            <a:pPr lvl="1">
              <a:spcBef>
                <a:spcPts val="0"/>
              </a:spcBef>
              <a:buFont typeface="Sans-Serif" panose="020B0604020202020204" pitchFamily="34" charset="0"/>
            </a:pPr>
            <a:r>
              <a:rPr lang="en-IN" sz="1700">
                <a:latin typeface="Times New Roman"/>
                <a:cs typeface="Times New Roman"/>
              </a:rPr>
              <a:t>Manage Permit Requests</a:t>
            </a:r>
            <a:br>
              <a:rPr lang="en-IN" sz="1700">
                <a:latin typeface="Times New Roman"/>
                <a:cs typeface="Times New Roman"/>
              </a:rPr>
            </a:br>
            <a:endParaRPr lang="en-US" sz="1700">
              <a:latin typeface="Times New Roman"/>
              <a:cs typeface="Times New Roman"/>
            </a:endParaRPr>
          </a:p>
          <a:p>
            <a:pPr lvl="1">
              <a:spcBef>
                <a:spcPts val="0"/>
              </a:spcBef>
              <a:buFont typeface="Sans-Serif" panose="020B0604020202020204" pitchFamily="34" charset="0"/>
            </a:pPr>
            <a:r>
              <a:rPr lang="en-IN" sz="1700">
                <a:latin typeface="Times New Roman"/>
                <a:cs typeface="Times New Roman"/>
              </a:rPr>
              <a:t>Collaborate with environmental organisations</a:t>
            </a:r>
            <a:endParaRPr lang="en-CA" sz="1700">
              <a:latin typeface="Times New Roman"/>
              <a:cs typeface="Times New Roman"/>
            </a:endParaRPr>
          </a:p>
          <a:p>
            <a:endParaRPr lang="en-CA" sz="1700">
              <a:latin typeface="Times New Roman"/>
              <a:cs typeface="Times New Roman"/>
            </a:endParaRPr>
          </a:p>
          <a:p>
            <a:endParaRPr lang="en-CA" sz="1700">
              <a:latin typeface="Arial"/>
              <a:cs typeface="Arial"/>
            </a:endParaRPr>
          </a:p>
        </p:txBody>
      </p:sp>
    </p:spTree>
    <p:extLst>
      <p:ext uri="{BB962C8B-B14F-4D97-AF65-F5344CB8AC3E}">
        <p14:creationId xmlns:p14="http://schemas.microsoft.com/office/powerpoint/2010/main" val="1184905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Isosceles Triangle 3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diagram with text and icons&#10;&#10;Description automatically generated">
            <a:extLst>
              <a:ext uri="{FF2B5EF4-FFF2-40B4-BE49-F238E27FC236}">
                <a16:creationId xmlns:a16="http://schemas.microsoft.com/office/drawing/2014/main" id="{F241866F-8C1F-FF43-2B1F-EDFE01D8CD9B}"/>
              </a:ext>
            </a:extLst>
          </p:cNvPr>
          <p:cNvPicPr>
            <a:picLocks noGrp="1" noChangeAspect="1"/>
          </p:cNvPicPr>
          <p:nvPr>
            <p:ph idx="1"/>
          </p:nvPr>
        </p:nvPicPr>
        <p:blipFill>
          <a:blip r:embed="rId2"/>
          <a:stretch>
            <a:fillRect/>
          </a:stretch>
        </p:blipFill>
        <p:spPr>
          <a:xfrm>
            <a:off x="1670500" y="643467"/>
            <a:ext cx="8850999" cy="5571065"/>
          </a:xfrm>
          <a:prstGeom prst="rect">
            <a:avLst/>
          </a:prstGeom>
          <a:ln>
            <a:noFill/>
          </a:ln>
        </p:spPr>
      </p:pic>
      <p:sp>
        <p:nvSpPr>
          <p:cNvPr id="41" name="Isosceles Triangle 4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124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95F172-4D73-00A2-C908-EBBBDD9E82FB}"/>
              </a:ext>
            </a:extLst>
          </p:cNvPr>
          <p:cNvSpPr>
            <a:spLocks noGrp="1"/>
          </p:cNvSpPr>
          <p:nvPr>
            <p:ph type="title"/>
          </p:nvPr>
        </p:nvSpPr>
        <p:spPr>
          <a:xfrm>
            <a:off x="838200" y="557188"/>
            <a:ext cx="10515600" cy="1133499"/>
          </a:xfrm>
        </p:spPr>
        <p:txBody>
          <a:bodyPr>
            <a:normAutofit/>
          </a:bodyPr>
          <a:lstStyle/>
          <a:p>
            <a:pPr algn="ctr"/>
            <a:r>
              <a:rPr lang="en-CA" sz="5200"/>
              <a:t>Improvements for the Project </a:t>
            </a:r>
          </a:p>
        </p:txBody>
      </p:sp>
      <p:graphicFrame>
        <p:nvGraphicFramePr>
          <p:cNvPr id="76" name="Content Placeholder 2">
            <a:extLst>
              <a:ext uri="{FF2B5EF4-FFF2-40B4-BE49-F238E27FC236}">
                <a16:creationId xmlns:a16="http://schemas.microsoft.com/office/drawing/2014/main" id="{39F75B3D-B5E7-67B6-1BDB-7298149D7273}"/>
              </a:ext>
            </a:extLst>
          </p:cNvPr>
          <p:cNvGraphicFramePr>
            <a:graphicFrameLocks noGrp="1"/>
          </p:cNvGraphicFramePr>
          <p:nvPr>
            <p:ph idx="1"/>
            <p:extLst>
              <p:ext uri="{D42A27DB-BD31-4B8C-83A1-F6EECF244321}">
                <p14:modId xmlns:p14="http://schemas.microsoft.com/office/powerpoint/2010/main" val="2356714905"/>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4249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875DD2-ECE4-BDE8-4BD7-D9D8AC0CC5D1}"/>
              </a:ext>
            </a:extLst>
          </p:cNvPr>
          <p:cNvSpPr>
            <a:spLocks noGrp="1"/>
          </p:cNvSpPr>
          <p:nvPr>
            <p:ph type="title"/>
          </p:nvPr>
        </p:nvSpPr>
        <p:spPr>
          <a:xfrm>
            <a:off x="1371597" y="348865"/>
            <a:ext cx="10044023" cy="877729"/>
          </a:xfrm>
        </p:spPr>
        <p:txBody>
          <a:bodyPr anchor="ctr">
            <a:normAutofit/>
          </a:bodyPr>
          <a:lstStyle/>
          <a:p>
            <a:r>
              <a:rPr lang="en-CA" sz="4000">
                <a:solidFill>
                  <a:srgbClr val="FFFFFF"/>
                </a:solidFill>
              </a:rPr>
              <a:t>Three main components of the project</a:t>
            </a:r>
          </a:p>
        </p:txBody>
      </p:sp>
      <p:graphicFrame>
        <p:nvGraphicFramePr>
          <p:cNvPr id="18" name="Content Placeholder 17">
            <a:extLst>
              <a:ext uri="{FF2B5EF4-FFF2-40B4-BE49-F238E27FC236}">
                <a16:creationId xmlns:a16="http://schemas.microsoft.com/office/drawing/2014/main" id="{4C5163BC-7061-394A-962A-66D5AEE610BE}"/>
              </a:ext>
            </a:extLst>
          </p:cNvPr>
          <p:cNvGraphicFramePr>
            <a:graphicFrameLocks noGrp="1"/>
          </p:cNvGraphicFramePr>
          <p:nvPr>
            <p:ph idx="1"/>
            <p:extLst>
              <p:ext uri="{D42A27DB-BD31-4B8C-83A1-F6EECF244321}">
                <p14:modId xmlns:p14="http://schemas.microsoft.com/office/powerpoint/2010/main" val="1171819940"/>
              </p:ext>
            </p:extLst>
          </p:nvPr>
        </p:nvGraphicFramePr>
        <p:xfrm>
          <a:off x="1148625" y="2112579"/>
          <a:ext cx="9918692" cy="3726944"/>
        </p:xfrm>
        <a:graphic>
          <a:graphicData uri="http://schemas.openxmlformats.org/drawingml/2006/table">
            <a:tbl>
              <a:tblPr firstRow="1" bandRow="1">
                <a:tableStyleId>{5C22544A-7EE6-4342-B048-85BDC9FD1C3A}</a:tableStyleId>
              </a:tblPr>
              <a:tblGrid>
                <a:gridCol w="3815690">
                  <a:extLst>
                    <a:ext uri="{9D8B030D-6E8A-4147-A177-3AD203B41FA5}">
                      <a16:colId xmlns:a16="http://schemas.microsoft.com/office/drawing/2014/main" val="147491066"/>
                    </a:ext>
                  </a:extLst>
                </a:gridCol>
                <a:gridCol w="2790101">
                  <a:extLst>
                    <a:ext uri="{9D8B030D-6E8A-4147-A177-3AD203B41FA5}">
                      <a16:colId xmlns:a16="http://schemas.microsoft.com/office/drawing/2014/main" val="3336061801"/>
                    </a:ext>
                  </a:extLst>
                </a:gridCol>
                <a:gridCol w="3312901">
                  <a:extLst>
                    <a:ext uri="{9D8B030D-6E8A-4147-A177-3AD203B41FA5}">
                      <a16:colId xmlns:a16="http://schemas.microsoft.com/office/drawing/2014/main" val="1696748199"/>
                    </a:ext>
                  </a:extLst>
                </a:gridCol>
              </a:tblGrid>
              <a:tr h="465868">
                <a:tc>
                  <a:txBody>
                    <a:bodyPr/>
                    <a:lstStyle/>
                    <a:p>
                      <a:pPr lvl="0">
                        <a:buNone/>
                      </a:pPr>
                      <a:r>
                        <a:rPr lang="en-US" sz="1700" b="1" i="0" u="none" strike="noStrike" noProof="0">
                          <a:latin typeface="Aptos"/>
                        </a:rPr>
                        <a:t>Physical Facility of the Arboretum</a:t>
                      </a:r>
                      <a:endParaRPr lang="en-US" sz="2800"/>
                    </a:p>
                  </a:txBody>
                  <a:tcPr marL="144083" marR="144083" marT="72041" marB="72041"/>
                </a:tc>
                <a:tc>
                  <a:txBody>
                    <a:bodyPr/>
                    <a:lstStyle/>
                    <a:p>
                      <a:pPr lvl="0">
                        <a:buNone/>
                      </a:pPr>
                      <a:r>
                        <a:rPr lang="en-US" sz="1700" b="1" i="0" u="none" strike="noStrike" noProof="0">
                          <a:latin typeface="Aptos"/>
                        </a:rPr>
                        <a:t>Online Presence</a:t>
                      </a:r>
                      <a:endParaRPr lang="en-US" sz="2800"/>
                    </a:p>
                  </a:txBody>
                  <a:tcPr marL="144083" marR="144083" marT="72041" marB="72041"/>
                </a:tc>
                <a:tc>
                  <a:txBody>
                    <a:bodyPr/>
                    <a:lstStyle/>
                    <a:p>
                      <a:pPr lvl="0">
                        <a:buNone/>
                      </a:pPr>
                      <a:r>
                        <a:rPr lang="en-US" sz="1700" b="1" i="0" u="none" strike="noStrike" noProof="0">
                          <a:latin typeface="Aptos"/>
                        </a:rPr>
                        <a:t>Partnering and Programming</a:t>
                      </a:r>
                      <a:endParaRPr lang="en-US" sz="2800"/>
                    </a:p>
                  </a:txBody>
                  <a:tcPr marL="144083" marR="144083" marT="72041" marB="72041"/>
                </a:tc>
                <a:extLst>
                  <a:ext uri="{0D108BD9-81ED-4DB2-BD59-A6C34878D82A}">
                    <a16:rowId xmlns:a16="http://schemas.microsoft.com/office/drawing/2014/main" val="3123948986"/>
                  </a:ext>
                </a:extLst>
              </a:tr>
              <a:tr h="465868">
                <a:tc>
                  <a:txBody>
                    <a:bodyPr/>
                    <a:lstStyle/>
                    <a:p>
                      <a:pPr lvl="0">
                        <a:buNone/>
                      </a:pPr>
                      <a:r>
                        <a:rPr lang="en-US" sz="1700" b="1" i="0" u="none" strike="noStrike" noProof="0"/>
                        <a:t>Planning Complete</a:t>
                      </a:r>
                      <a:endParaRPr lang="en-US" sz="2800"/>
                    </a:p>
                  </a:txBody>
                  <a:tcPr marL="144083" marR="144083" marT="72041" marB="72041"/>
                </a:tc>
                <a:tc>
                  <a:txBody>
                    <a:bodyPr/>
                    <a:lstStyle/>
                    <a:p>
                      <a:pPr lvl="0">
                        <a:buNone/>
                      </a:pPr>
                      <a:r>
                        <a:rPr lang="en-US" sz="1700" b="1" i="0" u="none" strike="noStrike" noProof="0">
                          <a:latin typeface="Aptos"/>
                        </a:rPr>
                        <a:t>Content Finalized</a:t>
                      </a:r>
                      <a:endParaRPr lang="en-US" sz="2800"/>
                    </a:p>
                  </a:txBody>
                  <a:tcPr marL="144083" marR="144083" marT="72041" marB="72041"/>
                </a:tc>
                <a:tc>
                  <a:txBody>
                    <a:bodyPr/>
                    <a:lstStyle/>
                    <a:p>
                      <a:pPr lvl="0">
                        <a:buNone/>
                      </a:pPr>
                      <a:r>
                        <a:rPr lang="en-US" sz="1700" b="1" i="0" u="none" strike="noStrike" noProof="0">
                          <a:latin typeface="Aptos"/>
                        </a:rPr>
                        <a:t>Program Plan Developed</a:t>
                      </a:r>
                      <a:endParaRPr lang="en-US" sz="2800"/>
                    </a:p>
                  </a:txBody>
                  <a:tcPr marL="144083" marR="144083" marT="72041" marB="72041"/>
                </a:tc>
                <a:extLst>
                  <a:ext uri="{0D108BD9-81ED-4DB2-BD59-A6C34878D82A}">
                    <a16:rowId xmlns:a16="http://schemas.microsoft.com/office/drawing/2014/main" val="804324025"/>
                  </a:ext>
                </a:extLst>
              </a:tr>
              <a:tr h="465868">
                <a:tc>
                  <a:txBody>
                    <a:bodyPr/>
                    <a:lstStyle/>
                    <a:p>
                      <a:pPr lvl="0">
                        <a:buNone/>
                      </a:pPr>
                      <a:r>
                        <a:rPr lang="en-US" sz="1700" b="1" i="0" u="none" strike="noStrike" noProof="0"/>
                        <a:t>Site Preparation</a:t>
                      </a:r>
                      <a:endParaRPr lang="en-US" sz="2800"/>
                    </a:p>
                  </a:txBody>
                  <a:tcPr marL="144083" marR="144083" marT="72041" marB="72041"/>
                </a:tc>
                <a:tc>
                  <a:txBody>
                    <a:bodyPr/>
                    <a:lstStyle/>
                    <a:p>
                      <a:pPr lvl="0">
                        <a:buNone/>
                      </a:pPr>
                      <a:r>
                        <a:rPr lang="en-US" sz="1700" b="1" i="0" u="none" strike="noStrike" noProof="0">
                          <a:latin typeface="Aptos"/>
                        </a:rPr>
                        <a:t>Design Completed</a:t>
                      </a:r>
                      <a:endParaRPr lang="en-US" sz="2800"/>
                    </a:p>
                  </a:txBody>
                  <a:tcPr marL="144083" marR="144083" marT="72041" marB="72041"/>
                </a:tc>
                <a:tc>
                  <a:txBody>
                    <a:bodyPr/>
                    <a:lstStyle/>
                    <a:p>
                      <a:pPr lvl="0">
                        <a:buNone/>
                      </a:pPr>
                      <a:r>
                        <a:rPr lang="en-US" sz="1700" b="1" i="0" u="none" strike="noStrike" noProof="0">
                          <a:latin typeface="Aptos"/>
                        </a:rPr>
                        <a:t>Partnerships Established</a:t>
                      </a:r>
                      <a:endParaRPr lang="en-US" sz="1700" b="0" i="0" u="none" strike="noStrike" noProof="0">
                        <a:latin typeface="Aptos"/>
                      </a:endParaRPr>
                    </a:p>
                  </a:txBody>
                  <a:tcPr marL="144083" marR="144083" marT="72041" marB="72041"/>
                </a:tc>
                <a:extLst>
                  <a:ext uri="{0D108BD9-81ED-4DB2-BD59-A6C34878D82A}">
                    <a16:rowId xmlns:a16="http://schemas.microsoft.com/office/drawing/2014/main" val="1492906847"/>
                  </a:ext>
                </a:extLst>
              </a:tr>
              <a:tr h="465868">
                <a:tc>
                  <a:txBody>
                    <a:bodyPr/>
                    <a:lstStyle/>
                    <a:p>
                      <a:pPr lvl="0">
                        <a:buNone/>
                      </a:pPr>
                      <a:r>
                        <a:rPr lang="en-US" sz="1700" b="1" i="0" u="none" strike="noStrike" noProof="0">
                          <a:latin typeface="Aptos"/>
                        </a:rPr>
                        <a:t>Trees Acquired</a:t>
                      </a:r>
                      <a:endParaRPr lang="en-US" sz="2800"/>
                    </a:p>
                  </a:txBody>
                  <a:tcPr marL="144083" marR="144083" marT="72041" marB="72041"/>
                </a:tc>
                <a:tc>
                  <a:txBody>
                    <a:bodyPr/>
                    <a:lstStyle/>
                    <a:p>
                      <a:pPr lvl="0">
                        <a:buNone/>
                      </a:pPr>
                      <a:r>
                        <a:rPr lang="en-US" sz="1700" b="1" i="0" u="none" strike="noStrike" noProof="0">
                          <a:latin typeface="Aptos"/>
                        </a:rPr>
                        <a:t>Implementation</a:t>
                      </a:r>
                      <a:endParaRPr lang="en-US" sz="2800"/>
                    </a:p>
                  </a:txBody>
                  <a:tcPr marL="144083" marR="144083" marT="72041" marB="72041"/>
                </a:tc>
                <a:tc>
                  <a:txBody>
                    <a:bodyPr/>
                    <a:lstStyle/>
                    <a:p>
                      <a:pPr lvl="0">
                        <a:buNone/>
                      </a:pPr>
                      <a:r>
                        <a:rPr lang="en-US" sz="1700" b="1" i="0" u="none" strike="noStrike" noProof="0">
                          <a:latin typeface="Aptos"/>
                        </a:rPr>
                        <a:t>Content Prepared</a:t>
                      </a:r>
                      <a:endParaRPr lang="en-US" sz="2800"/>
                    </a:p>
                  </a:txBody>
                  <a:tcPr marL="144083" marR="144083" marT="72041" marB="72041"/>
                </a:tc>
                <a:extLst>
                  <a:ext uri="{0D108BD9-81ED-4DB2-BD59-A6C34878D82A}">
                    <a16:rowId xmlns:a16="http://schemas.microsoft.com/office/drawing/2014/main" val="3985922544"/>
                  </a:ext>
                </a:extLst>
              </a:tr>
              <a:tr h="465868">
                <a:tc>
                  <a:txBody>
                    <a:bodyPr/>
                    <a:lstStyle/>
                    <a:p>
                      <a:pPr lvl="0">
                        <a:buNone/>
                      </a:pPr>
                      <a:r>
                        <a:rPr lang="en-US" sz="1700" b="1" i="0" u="none" strike="noStrike" noProof="0">
                          <a:latin typeface="Aptos"/>
                        </a:rPr>
                        <a:t>Planting Executed</a:t>
                      </a:r>
                      <a:endParaRPr lang="en-US" sz="1700" b="0" i="0" u="none" strike="noStrike" noProof="0">
                        <a:latin typeface="Aptos"/>
                      </a:endParaRPr>
                    </a:p>
                  </a:txBody>
                  <a:tcPr marL="144083" marR="144083" marT="72041" marB="72041"/>
                </a:tc>
                <a:tc>
                  <a:txBody>
                    <a:bodyPr/>
                    <a:lstStyle/>
                    <a:p>
                      <a:pPr lvl="0">
                        <a:buNone/>
                      </a:pPr>
                      <a:r>
                        <a:rPr lang="en-US" sz="1700" b="1" i="0" u="none" strike="noStrike" noProof="0">
                          <a:latin typeface="Aptos"/>
                        </a:rPr>
                        <a:t>Quality Check</a:t>
                      </a:r>
                      <a:endParaRPr lang="en-US" sz="2800"/>
                    </a:p>
                  </a:txBody>
                  <a:tcPr marL="144083" marR="144083" marT="72041" marB="72041"/>
                </a:tc>
                <a:tc>
                  <a:txBody>
                    <a:bodyPr/>
                    <a:lstStyle/>
                    <a:p>
                      <a:pPr lvl="0">
                        <a:buNone/>
                      </a:pPr>
                      <a:r>
                        <a:rPr lang="en-US" sz="1700" b="1" i="0" u="none" strike="noStrike" noProof="0">
                          <a:latin typeface="Aptos"/>
                        </a:rPr>
                        <a:t>Marketing and Promotion</a:t>
                      </a:r>
                      <a:endParaRPr lang="en-US" sz="2800"/>
                    </a:p>
                  </a:txBody>
                  <a:tcPr marL="144083" marR="144083" marT="72041" marB="72041"/>
                </a:tc>
                <a:extLst>
                  <a:ext uri="{0D108BD9-81ED-4DB2-BD59-A6C34878D82A}">
                    <a16:rowId xmlns:a16="http://schemas.microsoft.com/office/drawing/2014/main" val="1890697456"/>
                  </a:ext>
                </a:extLst>
              </a:tr>
              <a:tr h="465868">
                <a:tc>
                  <a:txBody>
                    <a:bodyPr/>
                    <a:lstStyle/>
                    <a:p>
                      <a:pPr lvl="0">
                        <a:buNone/>
                      </a:pPr>
                      <a:r>
                        <a:rPr lang="en-US" sz="1700" b="1" i="0" u="none" strike="noStrike" noProof="0"/>
                        <a:t>Initial Maintenance</a:t>
                      </a:r>
                      <a:endParaRPr lang="en-US" sz="2800"/>
                    </a:p>
                  </a:txBody>
                  <a:tcPr marL="144083" marR="144083" marT="72041" marB="72041"/>
                </a:tc>
                <a:tc>
                  <a:txBody>
                    <a:bodyPr/>
                    <a:lstStyle/>
                    <a:p>
                      <a:pPr lvl="0">
                        <a:buNone/>
                      </a:pPr>
                      <a:r>
                        <a:rPr lang="en-US" sz="1700" b="1" i="0" u="none" strike="noStrike" noProof="0">
                          <a:latin typeface="Aptos"/>
                        </a:rPr>
                        <a:t>Feedback Incorporated</a:t>
                      </a:r>
                      <a:endParaRPr lang="en-US" sz="2800"/>
                    </a:p>
                  </a:txBody>
                  <a:tcPr marL="144083" marR="144083" marT="72041" marB="72041"/>
                </a:tc>
                <a:tc>
                  <a:txBody>
                    <a:bodyPr/>
                    <a:lstStyle/>
                    <a:p>
                      <a:pPr lvl="0">
                        <a:buNone/>
                      </a:pPr>
                      <a:r>
                        <a:rPr lang="en-US" sz="1700" b="1" i="0" u="none" strike="noStrike" noProof="0">
                          <a:latin typeface="Aptos"/>
                        </a:rPr>
                        <a:t>Program Execution</a:t>
                      </a:r>
                      <a:endParaRPr lang="en-US" sz="2800"/>
                    </a:p>
                  </a:txBody>
                  <a:tcPr marL="144083" marR="144083" marT="72041" marB="72041"/>
                </a:tc>
                <a:extLst>
                  <a:ext uri="{0D108BD9-81ED-4DB2-BD59-A6C34878D82A}">
                    <a16:rowId xmlns:a16="http://schemas.microsoft.com/office/drawing/2014/main" val="730165516"/>
                  </a:ext>
                </a:extLst>
              </a:tr>
              <a:tr h="465868">
                <a:tc>
                  <a:txBody>
                    <a:bodyPr/>
                    <a:lstStyle/>
                    <a:p>
                      <a:pPr lvl="0">
                        <a:buNone/>
                      </a:pPr>
                      <a:r>
                        <a:rPr lang="en-US" sz="1700" b="1" i="0" u="none" strike="noStrike" noProof="0">
                          <a:latin typeface="Aptos"/>
                        </a:rPr>
                        <a:t>Documentation Updated</a:t>
                      </a:r>
                      <a:endParaRPr lang="en-US" sz="2800"/>
                    </a:p>
                  </a:txBody>
                  <a:tcPr marL="144083" marR="144083" marT="72041" marB="72041"/>
                </a:tc>
                <a:tc>
                  <a:txBody>
                    <a:bodyPr/>
                    <a:lstStyle/>
                    <a:p>
                      <a:pPr lvl="0">
                        <a:buNone/>
                      </a:pPr>
                      <a:r>
                        <a:rPr lang="en-US" sz="1700" b="1" i="0" u="none" strike="noStrike" noProof="0">
                          <a:latin typeface="Aptos"/>
                        </a:rPr>
                        <a:t>Documentation</a:t>
                      </a:r>
                      <a:endParaRPr lang="en-US" sz="2800"/>
                    </a:p>
                  </a:txBody>
                  <a:tcPr marL="144083" marR="144083" marT="72041" marB="72041"/>
                </a:tc>
                <a:tc>
                  <a:txBody>
                    <a:bodyPr/>
                    <a:lstStyle/>
                    <a:p>
                      <a:pPr lvl="0">
                        <a:buNone/>
                      </a:pPr>
                      <a:r>
                        <a:rPr lang="en-US" sz="1700" b="1" i="0" u="none" strike="noStrike" noProof="0">
                          <a:latin typeface="Aptos"/>
                        </a:rPr>
                        <a:t>Feedback Collected</a:t>
                      </a:r>
                      <a:endParaRPr lang="en-US" sz="2800"/>
                    </a:p>
                  </a:txBody>
                  <a:tcPr marL="144083" marR="144083" marT="72041" marB="72041"/>
                </a:tc>
                <a:extLst>
                  <a:ext uri="{0D108BD9-81ED-4DB2-BD59-A6C34878D82A}">
                    <a16:rowId xmlns:a16="http://schemas.microsoft.com/office/drawing/2014/main" val="243414931"/>
                  </a:ext>
                </a:extLst>
              </a:tr>
              <a:tr h="465868">
                <a:tc>
                  <a:txBody>
                    <a:bodyPr/>
                    <a:lstStyle/>
                    <a:p>
                      <a:pPr lvl="0">
                        <a:buNone/>
                      </a:pPr>
                      <a:r>
                        <a:rPr lang="en-US" sz="1700" b="1" i="0" u="none" strike="noStrike" noProof="0"/>
                        <a:t>Stakeholder Review</a:t>
                      </a:r>
                      <a:endParaRPr lang="en-US" sz="2800"/>
                    </a:p>
                  </a:txBody>
                  <a:tcPr marL="144083" marR="144083" marT="72041" marB="72041"/>
                </a:tc>
                <a:tc>
                  <a:txBody>
                    <a:bodyPr/>
                    <a:lstStyle/>
                    <a:p>
                      <a:pPr lvl="0">
                        <a:buNone/>
                      </a:pPr>
                      <a:r>
                        <a:rPr lang="en-US" sz="1700" b="1" i="0" u="none" strike="noStrike" noProof="0">
                          <a:latin typeface="Aptos"/>
                        </a:rPr>
                        <a:t>Accessibility Ensured</a:t>
                      </a:r>
                      <a:endParaRPr lang="en-US" sz="2800"/>
                    </a:p>
                  </a:txBody>
                  <a:tcPr marL="144083" marR="144083" marT="72041" marB="72041"/>
                </a:tc>
                <a:tc>
                  <a:txBody>
                    <a:bodyPr/>
                    <a:lstStyle/>
                    <a:p>
                      <a:pPr lvl="0">
                        <a:buNone/>
                      </a:pPr>
                      <a:r>
                        <a:rPr lang="en-US" sz="1700" b="1" i="0" u="none" strike="noStrike" noProof="0" dirty="0">
                          <a:latin typeface="Aptos"/>
                        </a:rPr>
                        <a:t>Evaluation Report</a:t>
                      </a:r>
                      <a:endParaRPr lang="en-US" sz="2800" dirty="0"/>
                    </a:p>
                  </a:txBody>
                  <a:tcPr marL="144083" marR="144083" marT="72041" marB="72041"/>
                </a:tc>
                <a:extLst>
                  <a:ext uri="{0D108BD9-81ED-4DB2-BD59-A6C34878D82A}">
                    <a16:rowId xmlns:a16="http://schemas.microsoft.com/office/drawing/2014/main" val="1341411805"/>
                  </a:ext>
                </a:extLst>
              </a:tr>
            </a:tbl>
          </a:graphicData>
        </a:graphic>
      </p:graphicFrame>
    </p:spTree>
    <p:extLst>
      <p:ext uri="{BB962C8B-B14F-4D97-AF65-F5344CB8AC3E}">
        <p14:creationId xmlns:p14="http://schemas.microsoft.com/office/powerpoint/2010/main" val="2289981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4A41B6F9-1C5A-2A0B-12B3-0DA86FD684E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effectLst/>
                <a:latin typeface="+mj-lt"/>
                <a:ea typeface="+mj-ea"/>
                <a:cs typeface="+mj-cs"/>
              </a:rPr>
              <a:t>Persona from stakeholders POV</a:t>
            </a:r>
            <a:endParaRPr lang="en-US" sz="3600" kern="1200">
              <a:solidFill>
                <a:srgbClr val="FFFFFF"/>
              </a:solidFill>
              <a:latin typeface="+mj-lt"/>
              <a:ea typeface="+mj-ea"/>
              <a:cs typeface="+mj-cs"/>
            </a:endParaRPr>
          </a:p>
        </p:txBody>
      </p:sp>
      <p:pic>
        <p:nvPicPr>
          <p:cNvPr id="9" name="Content Placeholder 8" descr="A person looking at the camera&#10;&#10;Description automatically generated">
            <a:extLst>
              <a:ext uri="{FF2B5EF4-FFF2-40B4-BE49-F238E27FC236}">
                <a16:creationId xmlns:a16="http://schemas.microsoft.com/office/drawing/2014/main" id="{EA65EF61-0FF6-8A4B-467B-D3CF4F1819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16741" y="643466"/>
            <a:ext cx="4301849" cy="5568739"/>
          </a:xfrm>
          <a:prstGeom prst="rect">
            <a:avLst/>
          </a:prstGeom>
        </p:spPr>
      </p:pic>
    </p:spTree>
    <p:extLst>
      <p:ext uri="{BB962C8B-B14F-4D97-AF65-F5344CB8AC3E}">
        <p14:creationId xmlns:p14="http://schemas.microsoft.com/office/powerpoint/2010/main" val="3285689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A38169-B381-D2A7-8CE5-C42596A4BFD9}"/>
              </a:ext>
            </a:extLst>
          </p:cNvPr>
          <p:cNvSpPr>
            <a:spLocks noGrp="1"/>
          </p:cNvSpPr>
          <p:nvPr>
            <p:ph type="title"/>
          </p:nvPr>
        </p:nvSpPr>
        <p:spPr>
          <a:xfrm>
            <a:off x="836679" y="723898"/>
            <a:ext cx="6002110" cy="1495425"/>
          </a:xfrm>
        </p:spPr>
        <p:txBody>
          <a:bodyPr>
            <a:normAutofit/>
          </a:bodyPr>
          <a:lstStyle/>
          <a:p>
            <a:r>
              <a:rPr lang="en-US" sz="4000" b="1" dirty="0">
                <a:ea typeface="+mj-lt"/>
                <a:cs typeface="+mj-lt"/>
              </a:rPr>
              <a:t>Conclusion</a:t>
            </a:r>
            <a:r>
              <a:rPr lang="en-US" sz="4000" dirty="0">
                <a:ea typeface="+mj-lt"/>
                <a:cs typeface="+mj-lt"/>
              </a:rPr>
              <a:t> </a:t>
            </a:r>
            <a:endParaRPr lang="en-CA" sz="4000" dirty="0"/>
          </a:p>
        </p:txBody>
      </p:sp>
      <p:sp>
        <p:nvSpPr>
          <p:cNvPr id="3" name="Content Placeholder 2">
            <a:extLst>
              <a:ext uri="{FF2B5EF4-FFF2-40B4-BE49-F238E27FC236}">
                <a16:creationId xmlns:a16="http://schemas.microsoft.com/office/drawing/2014/main" id="{BF02DE2B-07A7-76A6-D4AC-2F36B8146C1A}"/>
              </a:ext>
            </a:extLst>
          </p:cNvPr>
          <p:cNvSpPr>
            <a:spLocks noGrp="1"/>
          </p:cNvSpPr>
          <p:nvPr>
            <p:ph idx="1"/>
          </p:nvPr>
        </p:nvSpPr>
        <p:spPr>
          <a:xfrm>
            <a:off x="836680" y="2405067"/>
            <a:ext cx="6002110" cy="3729034"/>
          </a:xfrm>
        </p:spPr>
        <p:txBody>
          <a:bodyPr>
            <a:normAutofit/>
          </a:bodyPr>
          <a:lstStyle/>
          <a:p>
            <a:pPr marL="0" indent="0" algn="just">
              <a:buNone/>
            </a:pPr>
            <a:r>
              <a:rPr lang="en-IN" sz="2000" dirty="0"/>
              <a:t>In conclusion, the Heritage Arboretum Development Project has successfully implemented comprehensive risk mitigation strategies, sustainable practices, and community engagement initiatives. These efforts have ensured the project's financial stability, regulatory compliance, and volunteer satisfaction. As a result, the arboretum is poised to become a vibrant, resilient space that fosters environmental stewardship and community connection.</a:t>
            </a:r>
            <a:endParaRPr lang="en-CA" sz="2000" dirty="0"/>
          </a:p>
        </p:txBody>
      </p:sp>
      <p:pic>
        <p:nvPicPr>
          <p:cNvPr id="14" name="Picture 13" descr="Hand touching plant">
            <a:extLst>
              <a:ext uri="{FF2B5EF4-FFF2-40B4-BE49-F238E27FC236}">
                <a16:creationId xmlns:a16="http://schemas.microsoft.com/office/drawing/2014/main" id="{F2BE240B-B5CD-46AF-6B25-F712EFC29F38}"/>
              </a:ext>
            </a:extLst>
          </p:cNvPr>
          <p:cNvPicPr>
            <a:picLocks noChangeAspect="1"/>
          </p:cNvPicPr>
          <p:nvPr/>
        </p:nvPicPr>
        <p:blipFill>
          <a:blip r:embed="rId2"/>
          <a:srcRect l="10220" r="41186" b="-1"/>
          <a:stretch/>
        </p:blipFill>
        <p:spPr>
          <a:xfrm>
            <a:off x="7199440" y="10"/>
            <a:ext cx="4992560" cy="6857990"/>
          </a:xfrm>
          <a:prstGeom prst="rect">
            <a:avLst/>
          </a:prstGeom>
          <a:effectLst/>
        </p:spPr>
      </p:pic>
    </p:spTree>
    <p:extLst>
      <p:ext uri="{BB962C8B-B14F-4D97-AF65-F5344CB8AC3E}">
        <p14:creationId xmlns:p14="http://schemas.microsoft.com/office/powerpoint/2010/main" val="621689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38169-B381-D2A7-8CE5-C42596A4BFD9}"/>
              </a:ext>
            </a:extLst>
          </p:cNvPr>
          <p:cNvSpPr>
            <a:spLocks noGrp="1"/>
          </p:cNvSpPr>
          <p:nvPr>
            <p:ph type="title"/>
          </p:nvPr>
        </p:nvSpPr>
        <p:spPr/>
        <p:txBody>
          <a:bodyPr/>
          <a:lstStyle/>
          <a:p>
            <a:r>
              <a:rPr lang="en-US" dirty="0" err="1">
                <a:ea typeface="+mj-lt"/>
                <a:cs typeface="+mj-lt"/>
              </a:rPr>
              <a:t>Menti</a:t>
            </a:r>
            <a:r>
              <a:rPr lang="en-US" dirty="0">
                <a:ea typeface="+mj-lt"/>
                <a:cs typeface="+mj-lt"/>
              </a:rPr>
              <a:t> meter Take away result</a:t>
            </a:r>
            <a:endParaRPr lang="en-CA" dirty="0"/>
          </a:p>
        </p:txBody>
      </p:sp>
      <p:sp>
        <p:nvSpPr>
          <p:cNvPr id="3" name="Content Placeholder 2">
            <a:extLst>
              <a:ext uri="{FF2B5EF4-FFF2-40B4-BE49-F238E27FC236}">
                <a16:creationId xmlns:a16="http://schemas.microsoft.com/office/drawing/2014/main" id="{BF02DE2B-07A7-76A6-D4AC-2F36B8146C1A}"/>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4055981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553A9-E592-348F-0E74-79E58B0BF84F}"/>
              </a:ext>
            </a:extLst>
          </p:cNvPr>
          <p:cNvSpPr>
            <a:spLocks noGrp="1"/>
          </p:cNvSpPr>
          <p:nvPr>
            <p:ph type="title"/>
          </p:nvPr>
        </p:nvSpPr>
        <p:spPr/>
        <p:txBody>
          <a:bodyPr/>
          <a:lstStyle/>
          <a:p>
            <a:r>
              <a:rPr lang="en-CA"/>
              <a:t>References</a:t>
            </a:r>
          </a:p>
        </p:txBody>
      </p:sp>
      <p:sp>
        <p:nvSpPr>
          <p:cNvPr id="3" name="Content Placeholder 2">
            <a:extLst>
              <a:ext uri="{FF2B5EF4-FFF2-40B4-BE49-F238E27FC236}">
                <a16:creationId xmlns:a16="http://schemas.microsoft.com/office/drawing/2014/main" id="{8FB2D266-9957-B8BC-10AF-EB0716F0CCEB}"/>
              </a:ext>
            </a:extLst>
          </p:cNvPr>
          <p:cNvSpPr>
            <a:spLocks noGrp="1"/>
          </p:cNvSpPr>
          <p:nvPr>
            <p:ph idx="1"/>
          </p:nvPr>
        </p:nvSpPr>
        <p:spPr/>
        <p:txBody>
          <a:bodyPr/>
          <a:lstStyle/>
          <a:p>
            <a:pPr marL="0" marR="0" algn="just">
              <a:lnSpc>
                <a:spcPct val="107000"/>
              </a:lnSpc>
              <a:spcBef>
                <a:spcPts val="0"/>
              </a:spcBef>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Murphy, A. (2023, April 13). </a:t>
            </a:r>
            <a:r>
              <a:rPr lang="en-IN" sz="1800" i="1" kern="100" dirty="0">
                <a:effectLst/>
                <a:latin typeface="Aptos" panose="020B0004020202020204" pitchFamily="34" charset="0"/>
                <a:ea typeface="Aptos" panose="020B0004020202020204" pitchFamily="34" charset="0"/>
                <a:cs typeface="Times New Roman" panose="02020603050405020304" pitchFamily="18" charset="0"/>
              </a:rPr>
              <a:t>How to Run a Pre-Mortem</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gn="just">
              <a:lnSpc>
                <a:spcPct val="107000"/>
              </a:lnSpc>
              <a:spcBef>
                <a:spcPts val="0"/>
              </a:spcBef>
              <a:spcAft>
                <a:spcPts val="800"/>
              </a:spcAft>
              <a:buNone/>
            </a:pPr>
            <a:r>
              <a:rPr lang="en-IN"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https://www.antmurphy.me/newsletter/2023/4/13/pre-mortems</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gn="just">
              <a:lnSpc>
                <a:spcPct val="107000"/>
              </a:lnSpc>
              <a:spcBef>
                <a:spcPts val="0"/>
              </a:spcBef>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Lucid spark. 2024. </a:t>
            </a:r>
            <a:r>
              <a:rPr lang="en-IN" sz="1800" i="1" kern="100" dirty="0">
                <a:effectLst/>
                <a:latin typeface="Aptos" panose="020B0004020202020204" pitchFamily="34" charset="0"/>
                <a:ea typeface="Aptos" panose="020B0004020202020204" pitchFamily="34" charset="0"/>
                <a:cs typeface="Times New Roman" panose="02020603050405020304" pitchFamily="18" charset="0"/>
              </a:rPr>
              <a:t>4T risk management</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Template</a:t>
            </a:r>
          </a:p>
          <a:p>
            <a:pPr marL="0" marR="0" indent="0" algn="just">
              <a:lnSpc>
                <a:spcPct val="107000"/>
              </a:lnSpc>
              <a:spcBef>
                <a:spcPts val="0"/>
              </a:spcBef>
              <a:spcAft>
                <a:spcPts val="800"/>
              </a:spcAft>
              <a:buNone/>
            </a:pPr>
            <a:r>
              <a:rPr lang="en-IN"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3"/>
              </a:rPr>
              <a:t>https://lucid.app/lucidspark</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N" sz="1800" kern="100" dirty="0">
                <a:solidFill>
                  <a:srgbClr val="000000"/>
                </a:solidFill>
                <a:effectLst/>
                <a:latin typeface="Aptos" panose="020B0004020202020204" pitchFamily="34" charset="0"/>
                <a:ea typeface="Aptos" panose="020B0004020202020204" pitchFamily="34" charset="0"/>
                <a:cs typeface="Aptos" panose="020B0004020202020204" pitchFamily="34" charset="0"/>
              </a:rPr>
              <a:t>Conestoga College. (2024). Heritage Arboretum Development Project Part 3.pdf</a:t>
            </a:r>
            <a:endParaRPr lang="en-IN" sz="1800" kern="100" dirty="0">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07000"/>
              </a:lnSpc>
              <a:spcBef>
                <a:spcPts val="0"/>
              </a:spcBef>
              <a:spcAft>
                <a:spcPts val="800"/>
              </a:spcAft>
              <a:buNone/>
            </a:pPr>
            <a:r>
              <a:rPr lang="en-IN"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4"/>
              </a:rPr>
              <a:t>https://conestoga.desire2learn.com/d2l/common/viewFile.d2lfile/Database/MTM5MzEyNTk3/Heritage%20Arboretum%20Development%20Project_Part%203.pdf?ou=1123618</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gn="just">
              <a:lnSpc>
                <a:spcPct val="107000"/>
              </a:lnSpc>
              <a:spcBef>
                <a:spcPts val="0"/>
              </a:spcBef>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Canva. 2024. </a:t>
            </a:r>
            <a:r>
              <a:rPr lang="en-IN" sz="1800" i="1" kern="100" dirty="0">
                <a:effectLst/>
                <a:latin typeface="Aptos" panose="020B0004020202020204" pitchFamily="34" charset="0"/>
                <a:ea typeface="Aptos" panose="020B0004020202020204" pitchFamily="34" charset="0"/>
                <a:cs typeface="Times New Roman" panose="02020603050405020304" pitchFamily="18" charset="0"/>
              </a:rPr>
              <a:t>Grey CV Staff Finance</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Resume Template </a:t>
            </a:r>
          </a:p>
          <a:p>
            <a:pPr marL="0" marR="0" indent="0" algn="just">
              <a:lnSpc>
                <a:spcPct val="107000"/>
              </a:lnSpc>
              <a:spcBef>
                <a:spcPts val="0"/>
              </a:spcBef>
              <a:spcAft>
                <a:spcPts val="800"/>
              </a:spcAft>
              <a:buNone/>
            </a:pPr>
            <a:r>
              <a:rPr lang="en-IN"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5"/>
              </a:rPr>
              <a:t>https://www.canva.com/design/DAGMubK3A0s/QfzdcVPZvjDSxX9VjurwbQ/edit</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indent="0">
              <a:buNone/>
            </a:pPr>
            <a:endParaRPr lang="en-CA" dirty="0"/>
          </a:p>
        </p:txBody>
      </p:sp>
    </p:spTree>
    <p:extLst>
      <p:ext uri="{BB962C8B-B14F-4D97-AF65-F5344CB8AC3E}">
        <p14:creationId xmlns:p14="http://schemas.microsoft.com/office/powerpoint/2010/main" val="2299526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arden with a pond and trees&#10;&#10;Description automatically generated">
            <a:extLst>
              <a:ext uri="{FF2B5EF4-FFF2-40B4-BE49-F238E27FC236}">
                <a16:creationId xmlns:a16="http://schemas.microsoft.com/office/drawing/2014/main" id="{533AB74E-E606-E13D-D987-45D1BA67B4E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5436"/>
          <a:stretch/>
        </p:blipFill>
        <p:spPr>
          <a:xfrm>
            <a:off x="1" y="10"/>
            <a:ext cx="9669642" cy="6857990"/>
          </a:xfrm>
          <a:prstGeom prst="rect">
            <a:avLst/>
          </a:prstGeom>
        </p:spPr>
      </p:pic>
      <p:sp>
        <p:nvSpPr>
          <p:cNvPr id="13" name="Rectangle 1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0ADBC8-9895-8F83-D7F7-EBC7EF795904}"/>
              </a:ext>
            </a:extLst>
          </p:cNvPr>
          <p:cNvSpPr>
            <a:spLocks noGrp="1"/>
          </p:cNvSpPr>
          <p:nvPr>
            <p:ph type="title"/>
          </p:nvPr>
        </p:nvSpPr>
        <p:spPr>
          <a:xfrm>
            <a:off x="7531610" y="365125"/>
            <a:ext cx="3822189" cy="1227701"/>
          </a:xfrm>
        </p:spPr>
        <p:txBody>
          <a:bodyPr>
            <a:normAutofit/>
          </a:bodyPr>
          <a:lstStyle/>
          <a:p>
            <a:r>
              <a:rPr lang="en-CA" sz="4000" dirty="0"/>
              <a:t>Agenda</a:t>
            </a:r>
          </a:p>
        </p:txBody>
      </p:sp>
      <p:sp>
        <p:nvSpPr>
          <p:cNvPr id="3" name="Content Placeholder 2">
            <a:extLst>
              <a:ext uri="{FF2B5EF4-FFF2-40B4-BE49-F238E27FC236}">
                <a16:creationId xmlns:a16="http://schemas.microsoft.com/office/drawing/2014/main" id="{BFEBDF67-5683-4210-3402-43CD2FA46D7A}"/>
              </a:ext>
            </a:extLst>
          </p:cNvPr>
          <p:cNvSpPr>
            <a:spLocks noGrp="1"/>
          </p:cNvSpPr>
          <p:nvPr>
            <p:ph idx="1"/>
          </p:nvPr>
        </p:nvSpPr>
        <p:spPr>
          <a:xfrm>
            <a:off x="7531610" y="1524000"/>
            <a:ext cx="4473577" cy="4652963"/>
          </a:xfrm>
        </p:spPr>
        <p:txBody>
          <a:bodyPr>
            <a:noAutofit/>
          </a:bodyPr>
          <a:lstStyle/>
          <a:p>
            <a:r>
              <a:rPr lang="en-CA" sz="1600" dirty="0">
                <a:latin typeface="Calibri" panose="020F0502020204030204" pitchFamily="34" charset="0"/>
                <a:ea typeface="Calibri" panose="020F0502020204030204" pitchFamily="34" charset="0"/>
                <a:cs typeface="Calibri" panose="020F0502020204030204" pitchFamily="34" charset="0"/>
              </a:rPr>
              <a:t>Budgeting Process</a:t>
            </a:r>
          </a:p>
          <a:p>
            <a:r>
              <a:rPr lang="en-CA" sz="1600" kern="100" dirty="0">
                <a:effectLst/>
                <a:latin typeface="Calibri" panose="020F0502020204030204" pitchFamily="34" charset="0"/>
                <a:ea typeface="Calibri" panose="020F0502020204030204" pitchFamily="34" charset="0"/>
                <a:cs typeface="Calibri" panose="020F0502020204030204" pitchFamily="34" charset="0"/>
              </a:rPr>
              <a:t>Structure for accepting donations</a:t>
            </a:r>
          </a:p>
          <a:p>
            <a:r>
              <a:rPr lang="en-IN" sz="1600" kern="100" dirty="0">
                <a:effectLst/>
                <a:latin typeface="Calibri" panose="020F0502020204030204" pitchFamily="34" charset="0"/>
                <a:ea typeface="Calibri" panose="020F0502020204030204" pitchFamily="34" charset="0"/>
                <a:cs typeface="Calibri" panose="020F0502020204030204" pitchFamily="34" charset="0"/>
              </a:rPr>
              <a:t>Accepting and supervising donated services</a:t>
            </a:r>
          </a:p>
          <a:p>
            <a:r>
              <a:rPr lang="en-IN" sz="1600" kern="100" dirty="0">
                <a:effectLst/>
                <a:latin typeface="Calibri" panose="020F0502020204030204" pitchFamily="34" charset="0"/>
                <a:ea typeface="Calibri" panose="020F0502020204030204" pitchFamily="34" charset="0"/>
                <a:cs typeface="Calibri" panose="020F0502020204030204" pitchFamily="34" charset="0"/>
              </a:rPr>
              <a:t>Pre-mortem Risk Matrix</a:t>
            </a:r>
            <a:endParaRPr lang="en-CA" sz="1600" kern="100" dirty="0">
              <a:latin typeface="Calibri" panose="020F0502020204030204" pitchFamily="34" charset="0"/>
              <a:ea typeface="Calibri" panose="020F0502020204030204" pitchFamily="34" charset="0"/>
              <a:cs typeface="Calibri" panose="020F0502020204030204" pitchFamily="34" charset="0"/>
            </a:endParaRPr>
          </a:p>
          <a:p>
            <a:r>
              <a:rPr lang="en-IN" sz="1600" kern="100" dirty="0">
                <a:effectLst/>
                <a:latin typeface="Calibri" panose="020F0502020204030204" pitchFamily="34" charset="0"/>
                <a:ea typeface="Calibri" panose="020F0502020204030204" pitchFamily="34" charset="0"/>
                <a:cs typeface="Calibri" panose="020F0502020204030204" pitchFamily="34" charset="0"/>
              </a:rPr>
              <a:t>Assessment of Big Risks</a:t>
            </a:r>
          </a:p>
          <a:p>
            <a:r>
              <a:rPr lang="en-IN" sz="1600" dirty="0">
                <a:effectLst/>
                <a:latin typeface="Calibri" panose="020F0502020204030204" pitchFamily="34" charset="0"/>
                <a:ea typeface="Calibri" panose="020F0502020204030204" pitchFamily="34" charset="0"/>
                <a:cs typeface="Calibri" panose="020F0502020204030204" pitchFamily="34" charset="0"/>
              </a:rPr>
              <a:t>Response plans</a:t>
            </a:r>
          </a:p>
          <a:p>
            <a:r>
              <a:rPr lang="en-IN" sz="1600" dirty="0">
                <a:effectLst/>
                <a:latin typeface="Calibri" panose="020F0502020204030204" pitchFamily="34" charset="0"/>
                <a:ea typeface="Calibri" panose="020F0502020204030204" pitchFamily="34" charset="0"/>
                <a:cs typeface="Calibri" panose="020F0502020204030204" pitchFamily="34" charset="0"/>
              </a:rPr>
              <a:t>Showstoppers</a:t>
            </a:r>
          </a:p>
          <a:p>
            <a:r>
              <a:rPr lang="en-CA" sz="1600" dirty="0">
                <a:latin typeface="Calibri" panose="020F0502020204030204" pitchFamily="34" charset="0"/>
                <a:ea typeface="Calibri" panose="020F0502020204030204" pitchFamily="34" charset="0"/>
                <a:cs typeface="Calibri" panose="020F0502020204030204" pitchFamily="34" charset="0"/>
              </a:rPr>
              <a:t>Improvements for the Project</a:t>
            </a:r>
          </a:p>
          <a:p>
            <a:r>
              <a:rPr lang="en-CA" sz="1600" dirty="0">
                <a:latin typeface="Calibri" panose="020F0502020204030204" pitchFamily="34" charset="0"/>
                <a:ea typeface="Calibri" panose="020F0502020204030204" pitchFamily="34" charset="0"/>
                <a:cs typeface="Calibri" panose="020F0502020204030204" pitchFamily="34" charset="0"/>
              </a:rPr>
              <a:t>Three main components of the project</a:t>
            </a:r>
          </a:p>
          <a:p>
            <a:r>
              <a:rPr lang="en-IN" sz="1600" kern="100" dirty="0">
                <a:effectLst/>
                <a:latin typeface="Calibri" panose="020F0502020204030204" pitchFamily="34" charset="0"/>
                <a:ea typeface="Calibri" panose="020F0502020204030204" pitchFamily="34" charset="0"/>
                <a:cs typeface="Calibri" panose="020F0502020204030204" pitchFamily="34" charset="0"/>
              </a:rPr>
              <a:t>Persona from stakeholders POV</a:t>
            </a:r>
          </a:p>
          <a:p>
            <a:r>
              <a:rPr lang="en-CA" sz="1600" kern="100" dirty="0">
                <a:effectLst/>
                <a:latin typeface="Calibri" panose="020F0502020204030204" pitchFamily="34" charset="0"/>
                <a:ea typeface="Calibri" panose="020F0502020204030204" pitchFamily="34" charset="0"/>
                <a:cs typeface="Calibri" panose="020F0502020204030204" pitchFamily="34" charset="0"/>
              </a:rPr>
              <a:t>Conclusion</a:t>
            </a:r>
            <a:br>
              <a:rPr lang="en-CA" sz="1600" kern="100" dirty="0">
                <a:effectLst/>
                <a:latin typeface="Calibri" panose="020F0502020204030204" pitchFamily="34" charset="0"/>
                <a:ea typeface="Calibri" panose="020F0502020204030204" pitchFamily="34" charset="0"/>
                <a:cs typeface="Calibri" panose="020F0502020204030204" pitchFamily="34" charset="0"/>
              </a:rPr>
            </a:br>
            <a:br>
              <a:rPr lang="en-CA" sz="1600" kern="100" dirty="0">
                <a:effectLst/>
                <a:latin typeface="Calibri" panose="020F0502020204030204" pitchFamily="34" charset="0"/>
                <a:ea typeface="Calibri" panose="020F0502020204030204" pitchFamily="34" charset="0"/>
                <a:cs typeface="Calibri" panose="020F0502020204030204" pitchFamily="34" charset="0"/>
              </a:rPr>
            </a:br>
            <a:br>
              <a:rPr lang="en-CA" sz="1600" kern="100" dirty="0">
                <a:effectLst/>
                <a:latin typeface="Calibri" panose="020F0502020204030204" pitchFamily="34" charset="0"/>
                <a:ea typeface="Calibri" panose="020F0502020204030204" pitchFamily="34" charset="0"/>
                <a:cs typeface="Calibri" panose="020F0502020204030204" pitchFamily="34" charset="0"/>
              </a:rPr>
            </a:br>
            <a:endParaRPr lang="en-CA"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3822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8BFEE-D951-15FA-2CE9-759CC1CB9552}"/>
              </a:ext>
            </a:extLst>
          </p:cNvPr>
          <p:cNvSpPr>
            <a:spLocks noGrp="1"/>
          </p:cNvSpPr>
          <p:nvPr>
            <p:ph type="title"/>
          </p:nvPr>
        </p:nvSpPr>
        <p:spPr/>
        <p:txBody>
          <a:bodyPr/>
          <a:lstStyle/>
          <a:p>
            <a:r>
              <a:rPr lang="en-US" dirty="0" err="1"/>
              <a:t>Menti</a:t>
            </a:r>
            <a:r>
              <a:rPr lang="en-US" dirty="0"/>
              <a:t> meter Budgeting result</a:t>
            </a:r>
          </a:p>
        </p:txBody>
      </p:sp>
      <p:sp>
        <p:nvSpPr>
          <p:cNvPr id="3" name="Content Placeholder 2">
            <a:extLst>
              <a:ext uri="{FF2B5EF4-FFF2-40B4-BE49-F238E27FC236}">
                <a16:creationId xmlns:a16="http://schemas.microsoft.com/office/drawing/2014/main" id="{3F269EE6-A78A-9330-1393-92A6D0D57B8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73718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EFCAAA-F651-45CF-609F-2FE6D731903D}"/>
              </a:ext>
            </a:extLst>
          </p:cNvPr>
          <p:cNvSpPr>
            <a:spLocks noGrp="1"/>
          </p:cNvSpPr>
          <p:nvPr>
            <p:ph type="title"/>
          </p:nvPr>
        </p:nvSpPr>
        <p:spPr>
          <a:xfrm>
            <a:off x="838200" y="557188"/>
            <a:ext cx="10515600" cy="1133499"/>
          </a:xfrm>
        </p:spPr>
        <p:txBody>
          <a:bodyPr>
            <a:normAutofit/>
          </a:bodyPr>
          <a:lstStyle/>
          <a:p>
            <a:pPr algn="ctr"/>
            <a:r>
              <a:rPr lang="en-CA" sz="5200" dirty="0"/>
              <a:t>Budgeting Process</a:t>
            </a:r>
          </a:p>
        </p:txBody>
      </p:sp>
      <p:graphicFrame>
        <p:nvGraphicFramePr>
          <p:cNvPr id="36" name="Content Placeholder 2">
            <a:extLst>
              <a:ext uri="{FF2B5EF4-FFF2-40B4-BE49-F238E27FC236}">
                <a16:creationId xmlns:a16="http://schemas.microsoft.com/office/drawing/2014/main" id="{EA9F20BD-0DC7-802E-F248-AD3FB5A2092A}"/>
              </a:ext>
            </a:extLst>
          </p:cNvPr>
          <p:cNvGraphicFramePr>
            <a:graphicFrameLocks noGrp="1"/>
          </p:cNvGraphicFramePr>
          <p:nvPr>
            <p:ph idx="1"/>
            <p:extLst>
              <p:ext uri="{D42A27DB-BD31-4B8C-83A1-F6EECF244321}">
                <p14:modId xmlns:p14="http://schemas.microsoft.com/office/powerpoint/2010/main" val="1124121017"/>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375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30" name="Group 29">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13" name="Rectangle 12">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2" name="Freeform: Shape 31">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33" name="Rectangle 32">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C1048775-645C-EEDE-6959-B2AE1006870F}"/>
              </a:ext>
            </a:extLst>
          </p:cNvPr>
          <p:cNvSpPr>
            <a:spLocks noGrp="1"/>
          </p:cNvSpPr>
          <p:nvPr>
            <p:ph type="title"/>
          </p:nvPr>
        </p:nvSpPr>
        <p:spPr>
          <a:xfrm>
            <a:off x="1143000" y="990599"/>
            <a:ext cx="9906000" cy="685800"/>
          </a:xfrm>
        </p:spPr>
        <p:txBody>
          <a:bodyPr anchor="t">
            <a:noAutofit/>
          </a:bodyPr>
          <a:lstStyle/>
          <a:p>
            <a:r>
              <a:rPr lang="en-CA" sz="5400" kern="100" dirty="0">
                <a:effectLst/>
                <a:ea typeface="Calibri" panose="020F0502020204030204" pitchFamily="34" charset="0"/>
                <a:cs typeface="Calibri" panose="020F0502020204030204" pitchFamily="34" charset="0"/>
              </a:rPr>
              <a:t>Structure for accepting donations</a:t>
            </a:r>
            <a:br>
              <a:rPr lang="en-CA" sz="5400" b="1" kern="100" dirty="0">
                <a:effectLst/>
                <a:ea typeface="Times New Roman" panose="02020603050405020304" pitchFamily="18" charset="0"/>
                <a:cs typeface="Times New Roman" panose="02020603050405020304" pitchFamily="18" charset="0"/>
              </a:rPr>
            </a:br>
            <a:endParaRPr lang="en-CA" sz="5400" dirty="0"/>
          </a:p>
        </p:txBody>
      </p:sp>
      <p:graphicFrame>
        <p:nvGraphicFramePr>
          <p:cNvPr id="5" name="Content Placeholder 2">
            <a:extLst>
              <a:ext uri="{FF2B5EF4-FFF2-40B4-BE49-F238E27FC236}">
                <a16:creationId xmlns:a16="http://schemas.microsoft.com/office/drawing/2014/main" id="{DDB5FB1A-592F-9478-339A-D797E07A993A}"/>
              </a:ext>
            </a:extLst>
          </p:cNvPr>
          <p:cNvGraphicFramePr>
            <a:graphicFrameLocks noGrp="1"/>
          </p:cNvGraphicFramePr>
          <p:nvPr>
            <p:ph idx="1"/>
            <p:extLst>
              <p:ext uri="{D42A27DB-BD31-4B8C-83A1-F6EECF244321}">
                <p14:modId xmlns:p14="http://schemas.microsoft.com/office/powerpoint/2010/main" val="3623273035"/>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6742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hand putting coins into a pile of coins&#10;&#10;Description automatically generated">
            <a:extLst>
              <a:ext uri="{FF2B5EF4-FFF2-40B4-BE49-F238E27FC236}">
                <a16:creationId xmlns:a16="http://schemas.microsoft.com/office/drawing/2014/main" id="{45B5A7B7-986F-BB43-61DF-66EB77FC410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114" r="4122"/>
          <a:stretch/>
        </p:blipFill>
        <p:spPr>
          <a:xfrm>
            <a:off x="1" y="10"/>
            <a:ext cx="9669642" cy="6857990"/>
          </a:xfrm>
          <a:prstGeom prst="rect">
            <a:avLst/>
          </a:prstGeom>
        </p:spPr>
      </p:pic>
      <p:sp>
        <p:nvSpPr>
          <p:cNvPr id="13" name="Rectangle 1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FF60BE-C6DE-03F4-1E02-7A7F82B77A7C}"/>
              </a:ext>
            </a:extLst>
          </p:cNvPr>
          <p:cNvSpPr>
            <a:spLocks noGrp="1"/>
          </p:cNvSpPr>
          <p:nvPr>
            <p:ph type="title"/>
          </p:nvPr>
        </p:nvSpPr>
        <p:spPr>
          <a:xfrm>
            <a:off x="7531610" y="365125"/>
            <a:ext cx="3822189" cy="1899912"/>
          </a:xfrm>
        </p:spPr>
        <p:txBody>
          <a:bodyPr>
            <a:normAutofit/>
          </a:bodyPr>
          <a:lstStyle/>
          <a:p>
            <a:r>
              <a:rPr lang="en-IN" sz="3100" kern="100" dirty="0">
                <a:effectLst/>
                <a:ea typeface="Calibri" panose="020F0502020204030204" pitchFamily="34" charset="0"/>
                <a:cs typeface="Calibri" panose="020F0502020204030204" pitchFamily="34" charset="0"/>
              </a:rPr>
              <a:t>Accepting and supervising donated services</a:t>
            </a:r>
            <a:br>
              <a:rPr lang="en-CA" sz="3100" kern="100" dirty="0">
                <a:effectLst/>
                <a:ea typeface="Calibri" panose="020F0502020204030204" pitchFamily="34" charset="0"/>
                <a:cs typeface="Calibri" panose="020F0502020204030204" pitchFamily="34" charset="0"/>
              </a:rPr>
            </a:br>
            <a:endParaRPr lang="en-CA" sz="3100" dirty="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154FD5C-59BE-10FF-D6A2-AD7F05C1E96A}"/>
              </a:ext>
            </a:extLst>
          </p:cNvPr>
          <p:cNvSpPr>
            <a:spLocks noGrp="1"/>
          </p:cNvSpPr>
          <p:nvPr>
            <p:ph idx="1"/>
          </p:nvPr>
        </p:nvSpPr>
        <p:spPr>
          <a:xfrm>
            <a:off x="7531610" y="2434201"/>
            <a:ext cx="3822189" cy="3742762"/>
          </a:xfrm>
        </p:spPr>
        <p:txBody>
          <a:bodyPr>
            <a:normAutofit/>
          </a:bodyPr>
          <a:lstStyle/>
          <a:p>
            <a:r>
              <a:rPr lang="en-CA" sz="1700">
                <a:effectLst/>
                <a:latin typeface="Calibri" panose="020F0502020204030204" pitchFamily="34" charset="0"/>
                <a:ea typeface="Calibri" panose="020F0502020204030204" pitchFamily="34" charset="0"/>
                <a:cs typeface="Calibri" panose="020F0502020204030204" pitchFamily="34" charset="0"/>
              </a:rPr>
              <a:t>Service Needs Assessment</a:t>
            </a:r>
          </a:p>
          <a:p>
            <a:pPr>
              <a:spcAft>
                <a:spcPts val="800"/>
              </a:spcAft>
              <a:tabLst>
                <a:tab pos="457200" algn="l"/>
              </a:tabLst>
            </a:pPr>
            <a:r>
              <a:rPr lang="en-CA" sz="1700" kern="100">
                <a:effectLst/>
                <a:latin typeface="Calibri" panose="020F0502020204030204" pitchFamily="34" charset="0"/>
                <a:ea typeface="Calibri" panose="020F0502020204030204" pitchFamily="34" charset="0"/>
                <a:cs typeface="Calibri" panose="020F0502020204030204" pitchFamily="34" charset="0"/>
              </a:rPr>
              <a:t>Volunteer Qualification Requirements</a:t>
            </a:r>
          </a:p>
          <a:p>
            <a:pPr>
              <a:spcAft>
                <a:spcPts val="800"/>
              </a:spcAft>
              <a:tabLst>
                <a:tab pos="457200" algn="l"/>
              </a:tabLst>
            </a:pPr>
            <a:r>
              <a:rPr lang="en-CA" sz="1700" kern="100">
                <a:effectLst/>
                <a:latin typeface="Calibri" panose="020F0502020204030204" pitchFamily="34" charset="0"/>
                <a:ea typeface="Calibri" panose="020F0502020204030204" pitchFamily="34" charset="0"/>
                <a:cs typeface="Calibri" panose="020F0502020204030204" pitchFamily="34" charset="0"/>
              </a:rPr>
              <a:t>Volunteer Roles and Responsibilities</a:t>
            </a:r>
            <a:endParaRPr lang="en-CA" sz="1700" kern="100">
              <a:latin typeface="Calibri" panose="020F0502020204030204" pitchFamily="34" charset="0"/>
              <a:ea typeface="Calibri" panose="020F0502020204030204" pitchFamily="34" charset="0"/>
              <a:cs typeface="Calibri" panose="020F0502020204030204" pitchFamily="34" charset="0"/>
            </a:endParaRPr>
          </a:p>
          <a:p>
            <a:pPr>
              <a:spcAft>
                <a:spcPts val="800"/>
              </a:spcAft>
              <a:tabLst>
                <a:tab pos="457200" algn="l"/>
              </a:tabLst>
            </a:pPr>
            <a:r>
              <a:rPr lang="en-CA" sz="1700" kern="100">
                <a:effectLst/>
                <a:latin typeface="Calibri" panose="020F0502020204030204" pitchFamily="34" charset="0"/>
                <a:ea typeface="Calibri" panose="020F0502020204030204" pitchFamily="34" charset="0"/>
                <a:cs typeface="Calibri" panose="020F0502020204030204" pitchFamily="34" charset="0"/>
              </a:rPr>
              <a:t>Volunteer Coordination Team</a:t>
            </a:r>
          </a:p>
          <a:p>
            <a:pPr>
              <a:spcAft>
                <a:spcPts val="800"/>
              </a:spcAft>
              <a:tabLst>
                <a:tab pos="457200" algn="l"/>
              </a:tabLst>
            </a:pPr>
            <a:r>
              <a:rPr lang="en-CA" sz="1700" kern="100">
                <a:effectLst/>
                <a:latin typeface="Calibri" panose="020F0502020204030204" pitchFamily="34" charset="0"/>
                <a:ea typeface="Calibri" panose="020F0502020204030204" pitchFamily="34" charset="0"/>
                <a:cs typeface="Calibri" panose="020F0502020204030204" pitchFamily="34" charset="0"/>
              </a:rPr>
              <a:t>Training and Orientation </a:t>
            </a:r>
            <a:r>
              <a:rPr lang="en-IN" sz="1700" kern="100">
                <a:effectLst/>
                <a:latin typeface="Calibri" panose="020F0502020204030204" pitchFamily="34" charset="0"/>
                <a:ea typeface="Calibri" panose="020F0502020204030204" pitchFamily="34" charset="0"/>
                <a:cs typeface="Calibri" panose="020F0502020204030204" pitchFamily="34" charset="0"/>
              </a:rPr>
              <a:t> </a:t>
            </a:r>
            <a:endParaRPr lang="en-CA" sz="1700" kern="100">
              <a:effectLst/>
              <a:latin typeface="Calibri" panose="020F0502020204030204" pitchFamily="34" charset="0"/>
              <a:ea typeface="Calibri" panose="020F0502020204030204" pitchFamily="34" charset="0"/>
              <a:cs typeface="Calibri" panose="020F0502020204030204" pitchFamily="34" charset="0"/>
            </a:endParaRPr>
          </a:p>
          <a:p>
            <a:pPr>
              <a:spcAft>
                <a:spcPts val="800"/>
              </a:spcAft>
              <a:tabLst>
                <a:tab pos="457200" algn="l"/>
              </a:tabLst>
            </a:pPr>
            <a:r>
              <a:rPr lang="en-CA" sz="1700" kern="100">
                <a:effectLst/>
                <a:latin typeface="Calibri" panose="020F0502020204030204" pitchFamily="34" charset="0"/>
                <a:ea typeface="Calibri" panose="020F0502020204030204" pitchFamily="34" charset="0"/>
                <a:cs typeface="Calibri" panose="020F0502020204030204" pitchFamily="34" charset="0"/>
              </a:rPr>
              <a:t>Supervision and Monitoring</a:t>
            </a:r>
          </a:p>
          <a:p>
            <a:pPr>
              <a:spcAft>
                <a:spcPts val="800"/>
              </a:spcAft>
              <a:tabLst>
                <a:tab pos="457200" algn="l"/>
              </a:tabLst>
            </a:pPr>
            <a:r>
              <a:rPr lang="en-CA" sz="1700" kern="100">
                <a:effectLst/>
                <a:latin typeface="Calibri" panose="020F0502020204030204" pitchFamily="34" charset="0"/>
                <a:ea typeface="Calibri" panose="020F0502020204030204" pitchFamily="34" charset="0"/>
                <a:cs typeface="Calibri" panose="020F0502020204030204" pitchFamily="34" charset="0"/>
              </a:rPr>
              <a:t>Feedback Mechanism </a:t>
            </a:r>
            <a:r>
              <a:rPr lang="en-IN" sz="1700" kern="100">
                <a:effectLst/>
                <a:latin typeface="Calibri" panose="020F0502020204030204" pitchFamily="34" charset="0"/>
                <a:ea typeface="Calibri" panose="020F0502020204030204" pitchFamily="34" charset="0"/>
                <a:cs typeface="Calibri" panose="020F0502020204030204" pitchFamily="34" charset="0"/>
              </a:rPr>
              <a:t> </a:t>
            </a:r>
            <a:endParaRPr lang="en-CA" sz="1700" kern="100">
              <a:effectLst/>
              <a:latin typeface="Calibri" panose="020F0502020204030204" pitchFamily="34" charset="0"/>
              <a:ea typeface="Calibri" panose="020F0502020204030204" pitchFamily="34" charset="0"/>
              <a:cs typeface="Calibri" panose="020F0502020204030204" pitchFamily="34" charset="0"/>
            </a:endParaRPr>
          </a:p>
          <a:p>
            <a:r>
              <a:rPr lang="en-CA" sz="1700">
                <a:effectLst/>
                <a:latin typeface="Calibri" panose="020F0502020204030204" pitchFamily="34" charset="0"/>
                <a:ea typeface="Calibri" panose="020F0502020204030204" pitchFamily="34" charset="0"/>
                <a:cs typeface="Calibri" panose="020F0502020204030204" pitchFamily="34" charset="0"/>
              </a:rPr>
              <a:t>Recognition and Awards</a:t>
            </a:r>
            <a:endParaRPr lang="en-CA" sz="17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58682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278836-02DA-E7B6-05C4-F930DC637FF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effectLst/>
                <a:latin typeface="+mj-lt"/>
                <a:ea typeface="+mj-ea"/>
                <a:cs typeface="+mj-cs"/>
              </a:rPr>
              <a:t>Pre-mortem Risk Matrix</a:t>
            </a:r>
            <a:br>
              <a:rPr lang="en-US" sz="3600" kern="1200">
                <a:solidFill>
                  <a:srgbClr val="FFFFFF"/>
                </a:solidFill>
                <a:effectLst/>
                <a:latin typeface="+mj-lt"/>
                <a:ea typeface="+mj-ea"/>
                <a:cs typeface="+mj-cs"/>
              </a:rPr>
            </a:br>
            <a:endParaRPr lang="en-US" sz="3600" kern="1200">
              <a:solidFill>
                <a:srgbClr val="FFFFFF"/>
              </a:solidFill>
              <a:latin typeface="+mj-lt"/>
              <a:ea typeface="+mj-ea"/>
              <a:cs typeface="+mj-cs"/>
            </a:endParaRPr>
          </a:p>
        </p:txBody>
      </p:sp>
      <p:pic>
        <p:nvPicPr>
          <p:cNvPr id="4" name="Content Placeholder 3" descr="A diagram of a process&#10;&#10;Description automatically generated with medium confidence">
            <a:extLst>
              <a:ext uri="{FF2B5EF4-FFF2-40B4-BE49-F238E27FC236}">
                <a16:creationId xmlns:a16="http://schemas.microsoft.com/office/drawing/2014/main" id="{3FA96B45-CC20-F76E-E45A-03D13624E015}"/>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324475" y="1112108"/>
            <a:ext cx="7690922" cy="4633783"/>
          </a:xfrm>
          <a:prstGeom prst="rect">
            <a:avLst/>
          </a:prstGeom>
        </p:spPr>
      </p:pic>
      <p:sp>
        <p:nvSpPr>
          <p:cNvPr id="5" name="TextBox 4">
            <a:extLst>
              <a:ext uri="{FF2B5EF4-FFF2-40B4-BE49-F238E27FC236}">
                <a16:creationId xmlns:a16="http://schemas.microsoft.com/office/drawing/2014/main" id="{F5A2D310-23B9-21D9-8499-D09F9D3D53BE}"/>
              </a:ext>
            </a:extLst>
          </p:cNvPr>
          <p:cNvSpPr txBox="1"/>
          <p:nvPr/>
        </p:nvSpPr>
        <p:spPr>
          <a:xfrm>
            <a:off x="717422" y="5122382"/>
            <a:ext cx="3499104" cy="369332"/>
          </a:xfrm>
          <a:prstGeom prst="rect">
            <a:avLst/>
          </a:prstGeom>
          <a:noFill/>
        </p:spPr>
        <p:txBody>
          <a:bodyPr wrap="square" rtlCol="0">
            <a:spAutoFit/>
          </a:bodyPr>
          <a:lstStyle/>
          <a:p>
            <a:r>
              <a:rPr lang="en-IN" sz="1800" dirty="0">
                <a:effectLst/>
                <a:latin typeface="Aptos" panose="020B0004020202020204" pitchFamily="34" charset="0"/>
                <a:ea typeface="Aptos" panose="020B0004020202020204" pitchFamily="34" charset="0"/>
                <a:cs typeface="Times New Roman" panose="02020603050405020304" pitchFamily="18" charset="0"/>
              </a:rPr>
              <a:t>(Murphy. A, 2023, para. 5)</a:t>
            </a:r>
            <a:endParaRPr lang="en-IN" dirty="0"/>
          </a:p>
        </p:txBody>
      </p:sp>
    </p:spTree>
    <p:extLst>
      <p:ext uri="{BB962C8B-B14F-4D97-AF65-F5344CB8AC3E}">
        <p14:creationId xmlns:p14="http://schemas.microsoft.com/office/powerpoint/2010/main" val="33580948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278836-02DA-E7B6-05C4-F930DC637FF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effectLst/>
                <a:latin typeface="+mj-lt"/>
                <a:ea typeface="+mj-ea"/>
                <a:cs typeface="+mj-cs"/>
              </a:rPr>
              <a:t>Assessment of Big Risks</a:t>
            </a:r>
            <a:br>
              <a:rPr lang="en-US" sz="3600" kern="1200" dirty="0">
                <a:solidFill>
                  <a:srgbClr val="FFFFFF"/>
                </a:solidFill>
                <a:effectLst/>
                <a:latin typeface="+mj-lt"/>
                <a:ea typeface="+mj-ea"/>
                <a:cs typeface="+mj-cs"/>
              </a:rPr>
            </a:br>
            <a:endParaRPr lang="en-US" sz="3600" kern="1200" dirty="0">
              <a:solidFill>
                <a:srgbClr val="FFFFFF"/>
              </a:solidFill>
              <a:latin typeface="+mj-lt"/>
              <a:ea typeface="+mj-ea"/>
              <a:cs typeface="+mj-cs"/>
            </a:endParaRPr>
          </a:p>
        </p:txBody>
      </p:sp>
      <p:pic>
        <p:nvPicPr>
          <p:cNvPr id="4" name="Content Placeholder 3" descr="A diagram of a process&#10;&#10;Description automatically generated with medium confidence">
            <a:extLst>
              <a:ext uri="{FF2B5EF4-FFF2-40B4-BE49-F238E27FC236}">
                <a16:creationId xmlns:a16="http://schemas.microsoft.com/office/drawing/2014/main" id="{3FA96B45-CC20-F76E-E45A-03D13624E015}"/>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324475" y="1112108"/>
            <a:ext cx="7690922" cy="4633783"/>
          </a:xfrm>
          <a:prstGeom prst="rect">
            <a:avLst/>
          </a:prstGeom>
        </p:spPr>
      </p:pic>
      <p:sp>
        <p:nvSpPr>
          <p:cNvPr id="5" name="TextBox 4">
            <a:extLst>
              <a:ext uri="{FF2B5EF4-FFF2-40B4-BE49-F238E27FC236}">
                <a16:creationId xmlns:a16="http://schemas.microsoft.com/office/drawing/2014/main" id="{F5A2D310-23B9-21D9-8499-D09F9D3D53BE}"/>
              </a:ext>
            </a:extLst>
          </p:cNvPr>
          <p:cNvSpPr txBox="1"/>
          <p:nvPr/>
        </p:nvSpPr>
        <p:spPr>
          <a:xfrm>
            <a:off x="717422" y="5122382"/>
            <a:ext cx="3499104" cy="369332"/>
          </a:xfrm>
          <a:prstGeom prst="rect">
            <a:avLst/>
          </a:prstGeom>
          <a:noFill/>
        </p:spPr>
        <p:txBody>
          <a:bodyPr wrap="square" rtlCol="0">
            <a:spAutoFit/>
          </a:bodyPr>
          <a:lstStyle/>
          <a:p>
            <a:r>
              <a:rPr lang="en-IN" sz="1800" dirty="0">
                <a:effectLst/>
                <a:latin typeface="Aptos" panose="020B0004020202020204" pitchFamily="34" charset="0"/>
                <a:ea typeface="Aptos" panose="020B0004020202020204" pitchFamily="34" charset="0"/>
                <a:cs typeface="Times New Roman" panose="02020603050405020304" pitchFamily="18" charset="0"/>
              </a:rPr>
              <a:t>(Murphy. A, 2023, para. 5)</a:t>
            </a:r>
            <a:endParaRPr lang="en-IN" dirty="0"/>
          </a:p>
        </p:txBody>
      </p:sp>
      <p:sp>
        <p:nvSpPr>
          <p:cNvPr id="3" name="Oval 2">
            <a:extLst>
              <a:ext uri="{FF2B5EF4-FFF2-40B4-BE49-F238E27FC236}">
                <a16:creationId xmlns:a16="http://schemas.microsoft.com/office/drawing/2014/main" id="{E84CA311-14AD-ECF4-D09C-4A17243CBF7F}"/>
              </a:ext>
            </a:extLst>
          </p:cNvPr>
          <p:cNvSpPr/>
          <p:nvPr/>
        </p:nvSpPr>
        <p:spPr>
          <a:xfrm>
            <a:off x="8686800" y="3503512"/>
            <a:ext cx="2015412" cy="140425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34C14C35-2CDF-623B-3C3F-5618716E8ECA}"/>
              </a:ext>
            </a:extLst>
          </p:cNvPr>
          <p:cNvSpPr/>
          <p:nvPr/>
        </p:nvSpPr>
        <p:spPr>
          <a:xfrm>
            <a:off x="8798767" y="1763486"/>
            <a:ext cx="2911151" cy="117565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7664524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7A099B-D939-A0DE-76CA-AFDF3BDFE94F}"/>
              </a:ext>
            </a:extLst>
          </p:cNvPr>
          <p:cNvSpPr>
            <a:spLocks noGrp="1"/>
          </p:cNvSpPr>
          <p:nvPr>
            <p:ph type="title"/>
          </p:nvPr>
        </p:nvSpPr>
        <p:spPr>
          <a:xfrm>
            <a:off x="-6901" y="2074363"/>
            <a:ext cx="2608581" cy="252237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effectLst/>
                <a:latin typeface="+mj-lt"/>
                <a:ea typeface="+mj-ea"/>
                <a:cs typeface="+mj-cs"/>
              </a:rPr>
              <a:t>Response plans</a:t>
            </a:r>
            <a:endParaRPr lang="en-US" sz="2600" kern="1200">
              <a:solidFill>
                <a:srgbClr val="FFFFFF"/>
              </a:solidFill>
              <a:latin typeface="+mj-lt"/>
              <a:ea typeface="+mj-ea"/>
              <a:cs typeface="+mj-cs"/>
            </a:endParaRPr>
          </a:p>
        </p:txBody>
      </p:sp>
      <p:graphicFrame>
        <p:nvGraphicFramePr>
          <p:cNvPr id="40" name="Content Placeholder 39">
            <a:extLst>
              <a:ext uri="{FF2B5EF4-FFF2-40B4-BE49-F238E27FC236}">
                <a16:creationId xmlns:a16="http://schemas.microsoft.com/office/drawing/2014/main" id="{A0440D6F-1053-FB0B-5EEA-DCF77C2C90AB}"/>
              </a:ext>
            </a:extLst>
          </p:cNvPr>
          <p:cNvGraphicFramePr>
            <a:graphicFrameLocks noGrp="1"/>
          </p:cNvGraphicFramePr>
          <p:nvPr>
            <p:ph idx="1"/>
            <p:extLst>
              <p:ext uri="{D42A27DB-BD31-4B8C-83A1-F6EECF244321}">
                <p14:modId xmlns:p14="http://schemas.microsoft.com/office/powerpoint/2010/main" val="3705216189"/>
              </p:ext>
            </p:extLst>
          </p:nvPr>
        </p:nvGraphicFramePr>
        <p:xfrm>
          <a:off x="3033622" y="3062377"/>
          <a:ext cx="8871580" cy="3566160"/>
        </p:xfrm>
        <a:graphic>
          <a:graphicData uri="http://schemas.openxmlformats.org/drawingml/2006/table">
            <a:tbl>
              <a:tblPr bandRow="1">
                <a:tableStyleId>{5C22544A-7EE6-4342-B048-85BDC9FD1C3A}</a:tableStyleId>
              </a:tblPr>
              <a:tblGrid>
                <a:gridCol w="1361746">
                  <a:extLst>
                    <a:ext uri="{9D8B030D-6E8A-4147-A177-3AD203B41FA5}">
                      <a16:colId xmlns:a16="http://schemas.microsoft.com/office/drawing/2014/main" val="3196285767"/>
                    </a:ext>
                  </a:extLst>
                </a:gridCol>
                <a:gridCol w="1051646">
                  <a:extLst>
                    <a:ext uri="{9D8B030D-6E8A-4147-A177-3AD203B41FA5}">
                      <a16:colId xmlns:a16="http://schemas.microsoft.com/office/drawing/2014/main" val="1004884950"/>
                    </a:ext>
                  </a:extLst>
                </a:gridCol>
                <a:gridCol w="1294331">
                  <a:extLst>
                    <a:ext uri="{9D8B030D-6E8A-4147-A177-3AD203B41FA5}">
                      <a16:colId xmlns:a16="http://schemas.microsoft.com/office/drawing/2014/main" val="376574389"/>
                    </a:ext>
                  </a:extLst>
                </a:gridCol>
                <a:gridCol w="2413395">
                  <a:extLst>
                    <a:ext uri="{9D8B030D-6E8A-4147-A177-3AD203B41FA5}">
                      <a16:colId xmlns:a16="http://schemas.microsoft.com/office/drawing/2014/main" val="1299199044"/>
                    </a:ext>
                  </a:extLst>
                </a:gridCol>
                <a:gridCol w="2750462">
                  <a:extLst>
                    <a:ext uri="{9D8B030D-6E8A-4147-A177-3AD203B41FA5}">
                      <a16:colId xmlns:a16="http://schemas.microsoft.com/office/drawing/2014/main" val="2495947514"/>
                    </a:ext>
                  </a:extLst>
                </a:gridCol>
              </a:tblGrid>
              <a:tr h="455237">
                <a:tc>
                  <a:txBody>
                    <a:bodyPr/>
                    <a:lstStyle/>
                    <a:p>
                      <a:pPr algn="l" rtl="0" fontAlgn="base"/>
                      <a:r>
                        <a:rPr lang="en-IN" sz="1200" b="1" i="0">
                          <a:effectLst/>
                          <a:latin typeface="Times New Roman"/>
                        </a:rPr>
                        <a:t>Risk </a:t>
                      </a:r>
                      <a:r>
                        <a:rPr lang="en-IN" sz="1200" b="0" i="0">
                          <a:effectLst/>
                          <a:latin typeface="Times New Roman"/>
                        </a:rPr>
                        <a:t> </a:t>
                      </a:r>
                      <a:endParaRPr lang="en-IN" b="0" i="0">
                        <a:effectLst/>
                        <a:latin typeface="Times New Roman"/>
                      </a:endParaRPr>
                    </a:p>
                  </a:txBody>
                  <a:tcPr marL="66675" marR="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lstStyle/>
                    <a:p>
                      <a:pPr algn="l" rtl="0" fontAlgn="base"/>
                      <a:r>
                        <a:rPr lang="en-IN" sz="1200" b="1" i="0">
                          <a:effectLst/>
                          <a:latin typeface="Times New Roman"/>
                        </a:rPr>
                        <a:t>Severity/ Priority</a:t>
                      </a:r>
                      <a:r>
                        <a:rPr lang="en-IN" sz="1200" b="0" i="0">
                          <a:effectLst/>
                          <a:latin typeface="Times New Roman"/>
                        </a:rPr>
                        <a:t> </a:t>
                      </a:r>
                      <a:endParaRPr lang="en-IN" b="0" i="0">
                        <a:effectLst/>
                        <a:latin typeface="Times New Roman"/>
                      </a:endParaRPr>
                    </a:p>
                  </a:txBody>
                  <a:tcPr marL="66675" marR="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lstStyle/>
                    <a:p>
                      <a:pPr algn="l" rtl="0" fontAlgn="base"/>
                      <a:r>
                        <a:rPr lang="en-IN" sz="1200" b="1" i="0">
                          <a:effectLst/>
                          <a:latin typeface="Times New Roman"/>
                        </a:rPr>
                        <a:t>Owner</a:t>
                      </a:r>
                      <a:r>
                        <a:rPr lang="en-IN" sz="1200" b="0" i="0">
                          <a:effectLst/>
                          <a:latin typeface="Times New Roman"/>
                        </a:rPr>
                        <a:t> </a:t>
                      </a:r>
                      <a:endParaRPr lang="en-IN" b="0" i="0">
                        <a:effectLst/>
                        <a:latin typeface="Times New Roman"/>
                      </a:endParaRPr>
                    </a:p>
                  </a:txBody>
                  <a:tcPr marL="66675" marR="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lstStyle/>
                    <a:p>
                      <a:pPr algn="l" rtl="0" fontAlgn="base"/>
                      <a:r>
                        <a:rPr lang="en-IN" sz="1200" b="1" i="0">
                          <a:effectLst/>
                          <a:latin typeface="Times New Roman"/>
                        </a:rPr>
                        <a:t>Triggers</a:t>
                      </a:r>
                      <a:r>
                        <a:rPr lang="en-IN" sz="1200" b="0" i="0">
                          <a:effectLst/>
                          <a:latin typeface="Times New Roman"/>
                        </a:rPr>
                        <a:t> </a:t>
                      </a:r>
                      <a:endParaRPr lang="en-IN" b="0" i="0">
                        <a:effectLst/>
                        <a:latin typeface="Times New Roman"/>
                      </a:endParaRPr>
                    </a:p>
                  </a:txBody>
                  <a:tcPr marL="66675" marR="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lstStyle/>
                    <a:p>
                      <a:pPr algn="l" rtl="0" fontAlgn="base"/>
                      <a:r>
                        <a:rPr lang="en-IN" sz="1200" b="1" i="0">
                          <a:effectLst/>
                          <a:latin typeface="Times New Roman"/>
                        </a:rPr>
                        <a:t>Response</a:t>
                      </a:r>
                      <a:r>
                        <a:rPr lang="en-IN" sz="1200" b="0" i="0">
                          <a:effectLst/>
                          <a:latin typeface="Times New Roman"/>
                        </a:rPr>
                        <a:t> </a:t>
                      </a:r>
                      <a:endParaRPr lang="en-IN" b="0" i="0">
                        <a:effectLst/>
                        <a:latin typeface="Times New Roman"/>
                      </a:endParaRPr>
                    </a:p>
                  </a:txBody>
                  <a:tcPr marL="66675" marR="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extLst>
                  <a:ext uri="{0D108BD9-81ED-4DB2-BD59-A6C34878D82A}">
                    <a16:rowId xmlns:a16="http://schemas.microsoft.com/office/drawing/2014/main" val="2789401643"/>
                  </a:ext>
                </a:extLst>
              </a:tr>
              <a:tr h="3072847">
                <a:tc>
                  <a:txBody>
                    <a:bodyPr/>
                    <a:lstStyle/>
                    <a:p>
                      <a:pPr algn="l" rtl="0" fontAlgn="base"/>
                      <a:r>
                        <a:rPr lang="en-IN" sz="1200" b="1" i="0">
                          <a:effectLst/>
                          <a:latin typeface="Times New Roman"/>
                        </a:rPr>
                        <a:t>Financial Shortfall</a:t>
                      </a:r>
                      <a:r>
                        <a:rPr lang="en-IN" sz="1200" b="0" i="0">
                          <a:effectLst/>
                          <a:latin typeface="Times New Roman"/>
                        </a:rPr>
                        <a:t> </a:t>
                      </a:r>
                      <a:endParaRPr lang="en-IN" b="0" i="0">
                        <a:effectLst/>
                        <a:latin typeface="Times New Roman"/>
                      </a:endParaRPr>
                    </a:p>
                  </a:txBody>
                  <a:tcPr marL="66675" marR="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ase"/>
                      <a:r>
                        <a:rPr lang="en-IN" sz="1200" b="0" i="0">
                          <a:effectLst/>
                          <a:latin typeface="Times New Roman"/>
                        </a:rPr>
                        <a:t> High/</a:t>
                      </a:r>
                      <a:r>
                        <a:rPr lang="en-IN" sz="1200" b="0" i="0">
                          <a:effectLst/>
                          <a:latin typeface="WordVisiCarriageReturn_MSFontService"/>
                        </a:rPr>
                        <a:t> </a:t>
                      </a:r>
                      <a:br>
                        <a:rPr lang="en-IN" sz="1200" b="0" i="0">
                          <a:effectLst/>
                          <a:latin typeface="WordVisiCarriageReturn_MSFontService"/>
                        </a:rPr>
                      </a:br>
                      <a:r>
                        <a:rPr lang="en-IN" sz="1200" b="0" i="0">
                          <a:effectLst/>
                          <a:latin typeface="Times New Roman"/>
                        </a:rPr>
                        <a:t>High </a:t>
                      </a:r>
                      <a:endParaRPr lang="en-IN" b="0" i="0">
                        <a:effectLst/>
                        <a:latin typeface="Times New Roman"/>
                      </a:endParaRPr>
                    </a:p>
                  </a:txBody>
                  <a:tcPr marL="66675" marR="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ase"/>
                      <a:r>
                        <a:rPr lang="en-IN" sz="1200" b="0" i="0">
                          <a:effectLst/>
                          <a:latin typeface="Times New Roman"/>
                        </a:rPr>
                        <a:t>Project Finance Manager </a:t>
                      </a:r>
                      <a:endParaRPr lang="en-IN" b="0" i="0">
                        <a:effectLst/>
                        <a:latin typeface="Times New Roman"/>
                      </a:endParaRPr>
                    </a:p>
                    <a:p>
                      <a:pPr algn="l" rtl="0" fontAlgn="base"/>
                      <a:r>
                        <a:rPr lang="en-IN" sz="1200" b="0" i="0">
                          <a:effectLst/>
                          <a:latin typeface="Times New Roman"/>
                        </a:rPr>
                        <a:t>  </a:t>
                      </a:r>
                      <a:endParaRPr lang="en-IN" b="0" i="0">
                        <a:effectLst/>
                        <a:latin typeface="Times New Roman"/>
                      </a:endParaRPr>
                    </a:p>
                  </a:txBody>
                  <a:tcPr marL="66675" marR="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42900" lvl="0" indent="-342900" algn="l" rtl="0" fontAlgn="base">
                        <a:buFont typeface="Arial" panose="020B0604020202020204" pitchFamily="34" charset="0"/>
                        <a:buChar char="•"/>
                      </a:pPr>
                      <a:r>
                        <a:rPr lang="en-IN" sz="1200" b="0" i="0">
                          <a:effectLst/>
                          <a:latin typeface="Times New Roman"/>
                        </a:rPr>
                        <a:t>Unexpected expenses resulted in higher project costs. </a:t>
                      </a:r>
                      <a:endParaRPr lang="en-IN" sz="1100" b="0" i="0">
                        <a:effectLst/>
                        <a:latin typeface="Times New Roman"/>
                      </a:endParaRPr>
                    </a:p>
                    <a:p>
                      <a:pPr algn="l" rtl="0" fontAlgn="base"/>
                      <a:endParaRPr lang="en-IN" b="0" i="0">
                        <a:effectLst/>
                        <a:latin typeface="Aptos"/>
                      </a:endParaRPr>
                    </a:p>
                    <a:p>
                      <a:pPr marL="342900" lvl="0" indent="-342900" algn="l" rtl="0" fontAlgn="base">
                        <a:buFont typeface="Arial" panose="020B0604020202020204" pitchFamily="34" charset="0"/>
                        <a:buChar char="•"/>
                      </a:pPr>
                      <a:r>
                        <a:rPr lang="en-IN" sz="1200" b="0" i="0">
                          <a:effectLst/>
                          <a:latin typeface="Times New Roman"/>
                        </a:rPr>
                        <a:t>Major contributors withdrew or reduced their contributions. </a:t>
                      </a:r>
                      <a:endParaRPr lang="en-IN" sz="1100" b="0" i="0">
                        <a:effectLst/>
                        <a:latin typeface="Times New Roman"/>
                      </a:endParaRPr>
                    </a:p>
                    <a:p>
                      <a:pPr algn="l" rtl="0" fontAlgn="base"/>
                      <a:endParaRPr lang="en-IN" b="0" i="0">
                        <a:effectLst/>
                        <a:latin typeface="Times New Roman"/>
                      </a:endParaRPr>
                    </a:p>
                    <a:p>
                      <a:pPr marL="342900" lvl="0" indent="-342900" algn="l" rtl="0" fontAlgn="base">
                        <a:buFont typeface="Arial" panose="020B0604020202020204" pitchFamily="34" charset="0"/>
                        <a:buChar char="•"/>
                      </a:pPr>
                      <a:r>
                        <a:rPr lang="en-IN" sz="1200" b="0" i="0">
                          <a:effectLst/>
                          <a:latin typeface="Times New Roman"/>
                        </a:rPr>
                        <a:t>Slower-than-anticipated fundraising attempts. </a:t>
                      </a:r>
                      <a:endParaRPr lang="en-IN" sz="1100" b="0" i="0">
                        <a:effectLst/>
                        <a:latin typeface="Times New Roman"/>
                      </a:endParaRPr>
                    </a:p>
                  </a:txBody>
                  <a:tcPr marL="66675" marR="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42900" lvl="0" indent="-342900" algn="l" rtl="0" fontAlgn="base">
                        <a:buFont typeface="Arial" panose="020B0604020202020204" pitchFamily="34" charset="0"/>
                        <a:buChar char="•"/>
                      </a:pPr>
                      <a:r>
                        <a:rPr lang="en-IN" sz="1200" b="0" i="0">
                          <a:effectLst/>
                          <a:latin typeface="Times New Roman"/>
                        </a:rPr>
                        <a:t>Create a multifaceted fundraising plan that includes grants, business sponsorships, and neighbourhood fundraising activities. </a:t>
                      </a:r>
                      <a:endParaRPr lang="en-IN" sz="1100" b="0" i="0">
                        <a:effectLst/>
                        <a:latin typeface="Times New Roman"/>
                      </a:endParaRPr>
                    </a:p>
                    <a:p>
                      <a:pPr algn="l" rtl="0" fontAlgn="base"/>
                      <a:endParaRPr lang="en-IN" b="0" i="0">
                        <a:effectLst/>
                        <a:latin typeface="Aptos"/>
                      </a:endParaRPr>
                    </a:p>
                    <a:p>
                      <a:pPr marL="342900" lvl="0" indent="-342900" algn="l" rtl="0" fontAlgn="base">
                        <a:buFont typeface="Arial" panose="020B0604020202020204" pitchFamily="34" charset="0"/>
                        <a:buChar char="•"/>
                      </a:pPr>
                      <a:r>
                        <a:rPr lang="en-IN" sz="1200" b="0" i="0">
                          <a:effectLst/>
                          <a:latin typeface="Times New Roman"/>
                        </a:rPr>
                        <a:t>Create an emergency savings account to pay unforeseen costs. </a:t>
                      </a:r>
                      <a:endParaRPr lang="en-IN" sz="1100" b="0" i="0">
                        <a:effectLst/>
                        <a:latin typeface="Times New Roman"/>
                      </a:endParaRPr>
                    </a:p>
                    <a:p>
                      <a:pPr algn="l" rtl="0" fontAlgn="base"/>
                      <a:endParaRPr lang="en-IN" b="0" i="0">
                        <a:effectLst/>
                        <a:latin typeface="Times New Roman"/>
                      </a:endParaRPr>
                    </a:p>
                    <a:p>
                      <a:pPr marL="342900" lvl="0" indent="-342900" algn="l" rtl="0" fontAlgn="base">
                        <a:buFont typeface="Arial" panose="020B0604020202020204" pitchFamily="34" charset="0"/>
                        <a:buChar char="•"/>
                      </a:pPr>
                      <a:r>
                        <a:rPr lang="en-IN" sz="1200" b="0" i="0">
                          <a:effectLst/>
                          <a:latin typeface="Times New Roman"/>
                        </a:rPr>
                        <a:t>To maintain financial stability, examine and modify the budget on a regular basis. </a:t>
                      </a:r>
                      <a:endParaRPr lang="en-IN" sz="1100" b="0" i="0">
                        <a:effectLst/>
                        <a:latin typeface="Times New Roman"/>
                      </a:endParaRPr>
                    </a:p>
                    <a:p>
                      <a:pPr algn="l" rtl="0" fontAlgn="base"/>
                      <a:endParaRPr lang="en-IN" b="0" i="0">
                        <a:effectLst/>
                        <a:latin typeface="Times New Roman"/>
                      </a:endParaRPr>
                    </a:p>
                    <a:p>
                      <a:pPr marL="342900" lvl="0" indent="-342900" algn="l" rtl="0" fontAlgn="base">
                        <a:buFont typeface="Arial" panose="020B0604020202020204" pitchFamily="34" charset="0"/>
                        <a:buChar char="•"/>
                      </a:pPr>
                      <a:r>
                        <a:rPr lang="en-IN" sz="1200" b="0" i="0">
                          <a:effectLst/>
                          <a:latin typeface="Times New Roman"/>
                        </a:rPr>
                        <a:t>Keep in constant contact with stakeholders and contributors to keep their interest and support. </a:t>
                      </a:r>
                      <a:endParaRPr lang="en-IN" sz="1100" b="0" i="0">
                        <a:effectLst/>
                        <a:latin typeface="Times New Roman"/>
                      </a:endParaRPr>
                    </a:p>
                  </a:txBody>
                  <a:tcPr marL="66675" marR="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2905411"/>
                  </a:ext>
                </a:extLst>
              </a:tr>
            </a:tbl>
          </a:graphicData>
        </a:graphic>
      </p:graphicFrame>
      <p:pic>
        <p:nvPicPr>
          <p:cNvPr id="3" name="Picture 2" descr="A close-up of a card&#10;&#10;Description automatically generated">
            <a:extLst>
              <a:ext uri="{FF2B5EF4-FFF2-40B4-BE49-F238E27FC236}">
                <a16:creationId xmlns:a16="http://schemas.microsoft.com/office/drawing/2014/main" id="{433D58D1-C8BA-C594-137C-3E51C78EB250}"/>
              </a:ext>
            </a:extLst>
          </p:cNvPr>
          <p:cNvPicPr>
            <a:picLocks noChangeAspect="1"/>
          </p:cNvPicPr>
          <p:nvPr/>
        </p:nvPicPr>
        <p:blipFill>
          <a:blip r:embed="rId2"/>
          <a:stretch>
            <a:fillRect/>
          </a:stretch>
        </p:blipFill>
        <p:spPr>
          <a:xfrm>
            <a:off x="2903149" y="459986"/>
            <a:ext cx="8614194" cy="2128029"/>
          </a:xfrm>
          <a:prstGeom prst="rect">
            <a:avLst/>
          </a:prstGeom>
        </p:spPr>
      </p:pic>
    </p:spTree>
    <p:extLst>
      <p:ext uri="{BB962C8B-B14F-4D97-AF65-F5344CB8AC3E}">
        <p14:creationId xmlns:p14="http://schemas.microsoft.com/office/powerpoint/2010/main" val="21839479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fe097e2d-f15f-4037-81d3-dd49bcf2178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DAC946C73E5F3429C0F98EE54183E9A" ma:contentTypeVersion="14" ma:contentTypeDescription="Create a new document." ma:contentTypeScope="" ma:versionID="92d7cfaa107f881d9e41e201648c3c7c">
  <xsd:schema xmlns:xsd="http://www.w3.org/2001/XMLSchema" xmlns:xs="http://www.w3.org/2001/XMLSchema" xmlns:p="http://schemas.microsoft.com/office/2006/metadata/properties" xmlns:ns3="fe097e2d-f15f-4037-81d3-dd49bcf21782" xmlns:ns4="c4851edd-c390-4e2c-a79c-fd77d425c18f" targetNamespace="http://schemas.microsoft.com/office/2006/metadata/properties" ma:root="true" ma:fieldsID="351c137d548937cf7d9e621a42983016" ns3:_="" ns4:_="">
    <xsd:import namespace="fe097e2d-f15f-4037-81d3-dd49bcf21782"/>
    <xsd:import namespace="c4851edd-c390-4e2c-a79c-fd77d425c18f"/>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DateTaken" minOccurs="0"/>
                <xsd:element ref="ns3:MediaServiceSystemTags" minOccurs="0"/>
                <xsd:element ref="ns3:MediaServiceGenerationTime" minOccurs="0"/>
                <xsd:element ref="ns3:MediaServiceEventHashCode" minOccurs="0"/>
                <xsd:element ref="ns3:MediaLengthInSeconds" minOccurs="0"/>
                <xsd:element ref="ns3:MediaServiceOCR"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097e2d-f15f-4037-81d3-dd49bcf2178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SystemTags" ma:index="16" nillable="true" ma:displayName="MediaServiceSystemTags" ma:hidden="true" ma:internalName="MediaServiceSystemTags" ma:readOnly="true">
      <xsd:simpleType>
        <xsd:restriction base="dms:Note"/>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4851edd-c390-4e2c-a79c-fd77d425c18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04E8A4-0404-4D15-AC7A-BC871A0F0830}">
  <ds:schemaRefs>
    <ds:schemaRef ds:uri="http://schemas.microsoft.com/sharepoint/v3/contenttype/forms"/>
  </ds:schemaRefs>
</ds:datastoreItem>
</file>

<file path=customXml/itemProps2.xml><?xml version="1.0" encoding="utf-8"?>
<ds:datastoreItem xmlns:ds="http://schemas.openxmlformats.org/officeDocument/2006/customXml" ds:itemID="{78366F79-8333-4DE6-9D7A-E0D53C465700}">
  <ds:schemaRefs>
    <ds:schemaRef ds:uri="fe097e2d-f15f-4037-81d3-dd49bcf21782"/>
    <ds:schemaRef ds:uri="http://purl.org/dc/dcmitype/"/>
    <ds:schemaRef ds:uri="http://schemas.microsoft.com/office/infopath/2007/PartnerControls"/>
    <ds:schemaRef ds:uri="http://schemas.openxmlformats.org/package/2006/metadata/core-properties"/>
    <ds:schemaRef ds:uri="http://purl.org/dc/elements/1.1/"/>
    <ds:schemaRef ds:uri="http://schemas.microsoft.com/office/2006/documentManagement/types"/>
    <ds:schemaRef ds:uri="http://schemas.microsoft.com/office/2006/metadata/properties"/>
    <ds:schemaRef ds:uri="c4851edd-c390-4e2c-a79c-fd77d425c18f"/>
    <ds:schemaRef ds:uri="http://www.w3.org/XML/1998/namespace"/>
    <ds:schemaRef ds:uri="http://purl.org/dc/terms/"/>
  </ds:schemaRefs>
</ds:datastoreItem>
</file>

<file path=customXml/itemProps3.xml><?xml version="1.0" encoding="utf-8"?>
<ds:datastoreItem xmlns:ds="http://schemas.openxmlformats.org/officeDocument/2006/customXml" ds:itemID="{1805A4D4-2ECC-4728-AB56-83FD9907AD9E}">
  <ds:schemaRefs>
    <ds:schemaRef ds:uri="c4851edd-c390-4e2c-a79c-fd77d425c18f"/>
    <ds:schemaRef ds:uri="fe097e2d-f15f-4037-81d3-dd49bcf2178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4ddd393a-e98a-4404-841f-c4becdd925a5}" enabled="0" method="" siteId="{4ddd393a-e98a-4404-841f-c4becdd925a5}" removed="1"/>
</clbl:labelList>
</file>

<file path=docProps/app.xml><?xml version="1.0" encoding="utf-8"?>
<Properties xmlns="http://schemas.openxmlformats.org/officeDocument/2006/extended-properties" xmlns:vt="http://schemas.openxmlformats.org/officeDocument/2006/docPropsVTypes">
  <TotalTime>110</TotalTime>
  <Words>846</Words>
  <Application>Microsoft Office PowerPoint</Application>
  <PresentationFormat>Widescreen</PresentationFormat>
  <Paragraphs>170</Paragraphs>
  <Slides>18</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Aptos</vt:lpstr>
      <vt:lpstr>Aptos Display</vt:lpstr>
      <vt:lpstr>Arial</vt:lpstr>
      <vt:lpstr>Calibri</vt:lpstr>
      <vt:lpstr>Google Sans</vt:lpstr>
      <vt:lpstr>Sans-Serif</vt:lpstr>
      <vt:lpstr>Times New Roman</vt:lpstr>
      <vt:lpstr>WordVisiCarriageReturn_MSFontService</vt:lpstr>
      <vt:lpstr>Office Theme</vt:lpstr>
      <vt:lpstr>Heritage Arboretum Development Project-3 </vt:lpstr>
      <vt:lpstr>Agenda</vt:lpstr>
      <vt:lpstr>Menti meter Budgeting result</vt:lpstr>
      <vt:lpstr>Budgeting Process</vt:lpstr>
      <vt:lpstr>Structure for accepting donations </vt:lpstr>
      <vt:lpstr>Accepting and supervising donated services </vt:lpstr>
      <vt:lpstr>Pre-mortem Risk Matrix </vt:lpstr>
      <vt:lpstr>Assessment of Big Risks </vt:lpstr>
      <vt:lpstr>Response plans</vt:lpstr>
      <vt:lpstr>Response plans</vt:lpstr>
      <vt:lpstr>Showstoppers Risk </vt:lpstr>
      <vt:lpstr>PowerPoint Presentation</vt:lpstr>
      <vt:lpstr>Improvements for the Project </vt:lpstr>
      <vt:lpstr>Three main components of the project</vt:lpstr>
      <vt:lpstr>Persona from stakeholders POV</vt:lpstr>
      <vt:lpstr>Conclusion </vt:lpstr>
      <vt:lpstr>Menti meter Take away result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Heritage Arboretum Development Project-3</dc:title>
  <dc:creator>Indrani Bothsa</dc:creator>
  <cp:lastModifiedBy>Vaishnavi Gopal Wadhwa</cp:lastModifiedBy>
  <cp:revision>4</cp:revision>
  <dcterms:created xsi:type="dcterms:W3CDTF">2024-07-28T00:44:01Z</dcterms:created>
  <dcterms:modified xsi:type="dcterms:W3CDTF">2024-08-06T23:05:02Z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0x010100EDAC946C73E5F3429C0F98EE54183E9A</vt:lpwstr>
  </property>
</Properties>
</file>